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9" r:id="rId2"/>
    <p:sldMasterId id="2147483682" r:id="rId3"/>
    <p:sldMasterId id="2147483695" r:id="rId4"/>
  </p:sldMasterIdLst>
  <p:notesMasterIdLst>
    <p:notesMasterId r:id="rId33"/>
  </p:notesMasterIdLst>
  <p:sldIdLst>
    <p:sldId id="256" r:id="rId5"/>
    <p:sldId id="317" r:id="rId6"/>
    <p:sldId id="283" r:id="rId7"/>
    <p:sldId id="351" r:id="rId8"/>
    <p:sldId id="257" r:id="rId9"/>
    <p:sldId id="258" r:id="rId10"/>
    <p:sldId id="259" r:id="rId11"/>
    <p:sldId id="348" r:id="rId12"/>
    <p:sldId id="349" r:id="rId13"/>
    <p:sldId id="289" r:id="rId14"/>
    <p:sldId id="318" r:id="rId15"/>
    <p:sldId id="295" r:id="rId16"/>
    <p:sldId id="296" r:id="rId17"/>
    <p:sldId id="329" r:id="rId18"/>
    <p:sldId id="354" r:id="rId19"/>
    <p:sldId id="345" r:id="rId20"/>
    <p:sldId id="330" r:id="rId21"/>
    <p:sldId id="353" r:id="rId22"/>
    <p:sldId id="335" r:id="rId23"/>
    <p:sldId id="326" r:id="rId24"/>
    <p:sldId id="301" r:id="rId25"/>
    <p:sldId id="302" r:id="rId26"/>
    <p:sldId id="303" r:id="rId27"/>
    <p:sldId id="308" r:id="rId28"/>
    <p:sldId id="320" r:id="rId29"/>
    <p:sldId id="312" r:id="rId30"/>
    <p:sldId id="311" r:id="rId31"/>
    <p:sldId id="316" r:id="rId32"/>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מקטע ברירת מחדל" id="{C07FB9C6-698E-4494-A0BC-81BCDB4AEA9A}">
          <p14:sldIdLst>
            <p14:sldId id="256"/>
            <p14:sldId id="317"/>
            <p14:sldId id="283"/>
            <p14:sldId id="351"/>
            <p14:sldId id="257"/>
            <p14:sldId id="258"/>
          </p14:sldIdLst>
        </p14:section>
        <p14:section name="מקטע ללא כותרת" id="{058C616C-01AD-4E17-AF17-58F9F4E2D511}">
          <p14:sldIdLst>
            <p14:sldId id="259"/>
            <p14:sldId id="348"/>
            <p14:sldId id="349"/>
          </p14:sldIdLst>
        </p14:section>
        <p14:section name="מקטע ללא כותרת" id="{C8565BF0-6612-40CE-97AA-CAFB86384349}">
          <p14:sldIdLst>
            <p14:sldId id="289"/>
            <p14:sldId id="318"/>
            <p14:sldId id="295"/>
          </p14:sldIdLst>
        </p14:section>
        <p14:section name="מקטע ללא כותרת" id="{BEE9C9F2-5368-43B2-9957-D77EA70EC790}">
          <p14:sldIdLst>
            <p14:sldId id="296"/>
            <p14:sldId id="329"/>
            <p14:sldId id="354"/>
            <p14:sldId id="345"/>
            <p14:sldId id="330"/>
            <p14:sldId id="353"/>
            <p14:sldId id="335"/>
            <p14:sldId id="326"/>
            <p14:sldId id="301"/>
          </p14:sldIdLst>
        </p14:section>
        <p14:section name="מקטע ללא כותרת" id="{D5BA182D-724C-4D33-87A5-C6CA684E010B}">
          <p14:sldIdLst>
            <p14:sldId id="302"/>
            <p14:sldId id="303"/>
          </p14:sldIdLst>
        </p14:section>
        <p14:section name="מקטע ללא כותרת" id="{2065C033-8118-4135-89CC-2BFFD6B08CA3}">
          <p14:sldIdLst>
            <p14:sldId id="308"/>
            <p14:sldId id="320"/>
            <p14:sldId id="312"/>
            <p14:sldId id="311"/>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0000"/>
    <a:srgbClr val="F9CAB0"/>
    <a:srgbClr val="FFFFCC"/>
    <a:srgbClr val="FFFF33"/>
    <a:srgbClr val="FFCC00"/>
    <a:srgbClr val="FF66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סגנון ביניים 2 - הדגשה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סגנון ביניים 2 - הדגשה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92" autoAdjust="0"/>
    <p:restoredTop sz="94610"/>
  </p:normalViewPr>
  <p:slideViewPr>
    <p:cSldViewPr snapToGrid="0" snapToObjects="1">
      <p:cViewPr varScale="1">
        <p:scale>
          <a:sx n="32" d="100"/>
          <a:sy n="32" d="100"/>
        </p:scale>
        <p:origin x="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9B6BE3-240C-403C-8516-0E02616B022C}" type="doc">
      <dgm:prSet loTypeId="urn:microsoft.com/office/officeart/2005/8/layout/process4" loCatId="process" qsTypeId="urn:microsoft.com/office/officeart/2005/8/quickstyle/simple1" qsCatId="simple" csTypeId="urn:microsoft.com/office/officeart/2005/8/colors/accent2_2" csCatId="accent2" phldr="1"/>
      <dgm:spPr/>
    </dgm:pt>
    <dgm:pt modelId="{52A7BB79-202F-439B-A342-C886A21DAF63}">
      <dgm:prSet phldrT="[טקסט]"/>
      <dgm:spPr/>
      <dgm:t>
        <a:bodyPr/>
        <a:lstStyle/>
        <a:p>
          <a:pPr rtl="1"/>
          <a:r>
            <a:rPr lang="en-US" dirty="0"/>
            <a:t>Research assumption</a:t>
          </a:r>
          <a:endParaRPr lang="he-IL" dirty="0"/>
        </a:p>
      </dgm:t>
    </dgm:pt>
    <dgm:pt modelId="{3F417F51-D942-4753-82FA-4FCAFE36B7B9}" type="parTrans" cxnId="{52B48E5B-545D-4744-9C53-863F2FB65E67}">
      <dgm:prSet/>
      <dgm:spPr/>
      <dgm:t>
        <a:bodyPr/>
        <a:lstStyle/>
        <a:p>
          <a:pPr rtl="1"/>
          <a:endParaRPr lang="he-IL"/>
        </a:p>
      </dgm:t>
    </dgm:pt>
    <dgm:pt modelId="{ACC01640-4712-4011-881C-70818F58EB5E}" type="sibTrans" cxnId="{52B48E5B-545D-4744-9C53-863F2FB65E67}">
      <dgm:prSet/>
      <dgm:spPr/>
      <dgm:t>
        <a:bodyPr/>
        <a:lstStyle/>
        <a:p>
          <a:pPr rtl="1"/>
          <a:endParaRPr lang="he-IL"/>
        </a:p>
      </dgm:t>
    </dgm:pt>
    <dgm:pt modelId="{C473532E-567C-4A66-B49C-C9EC1073937D}">
      <dgm:prSet phldrT="[טקסט]"/>
      <dgm:spPr/>
      <dgm:t>
        <a:bodyPr/>
        <a:lstStyle/>
        <a:p>
          <a:pPr rtl="1"/>
          <a:r>
            <a:rPr lang="en-US" dirty="0"/>
            <a:t>Data acquisition</a:t>
          </a:r>
          <a:endParaRPr lang="he-IL" dirty="0"/>
        </a:p>
      </dgm:t>
    </dgm:pt>
    <dgm:pt modelId="{714519EC-A3AA-43DC-8788-428C61B0E1ED}" type="parTrans" cxnId="{B7D538F9-36D9-4F78-BAEA-8073842DB54A}">
      <dgm:prSet/>
      <dgm:spPr/>
      <dgm:t>
        <a:bodyPr/>
        <a:lstStyle/>
        <a:p>
          <a:pPr rtl="1"/>
          <a:endParaRPr lang="he-IL"/>
        </a:p>
      </dgm:t>
    </dgm:pt>
    <dgm:pt modelId="{FE494509-9EA0-4709-8935-25FEFAF2A5B2}" type="sibTrans" cxnId="{B7D538F9-36D9-4F78-BAEA-8073842DB54A}">
      <dgm:prSet/>
      <dgm:spPr/>
      <dgm:t>
        <a:bodyPr/>
        <a:lstStyle/>
        <a:p>
          <a:pPr rtl="1"/>
          <a:endParaRPr lang="he-IL"/>
        </a:p>
      </dgm:t>
    </dgm:pt>
    <dgm:pt modelId="{F7F44C58-44D1-4DFA-AB5F-100179307864}">
      <dgm:prSet phldrT="[טקסט]"/>
      <dgm:spPr/>
      <dgm:t>
        <a:bodyPr/>
        <a:lstStyle/>
        <a:p>
          <a:pPr rtl="1"/>
          <a:r>
            <a:rPr lang="en-US" dirty="0"/>
            <a:t>Model deployment</a:t>
          </a:r>
          <a:endParaRPr lang="he-IL" dirty="0"/>
        </a:p>
      </dgm:t>
    </dgm:pt>
    <dgm:pt modelId="{9F9260DB-0F73-4D00-9A20-E21D83079F0A}" type="parTrans" cxnId="{175D7316-565C-4404-B860-A236F9D2682E}">
      <dgm:prSet/>
      <dgm:spPr/>
      <dgm:t>
        <a:bodyPr/>
        <a:lstStyle/>
        <a:p>
          <a:pPr rtl="1"/>
          <a:endParaRPr lang="he-IL"/>
        </a:p>
      </dgm:t>
    </dgm:pt>
    <dgm:pt modelId="{0F63155A-CFCC-4109-B75F-485A97679302}" type="sibTrans" cxnId="{175D7316-565C-4404-B860-A236F9D2682E}">
      <dgm:prSet/>
      <dgm:spPr/>
      <dgm:t>
        <a:bodyPr/>
        <a:lstStyle/>
        <a:p>
          <a:pPr rtl="1"/>
          <a:endParaRPr lang="he-IL"/>
        </a:p>
      </dgm:t>
    </dgm:pt>
    <dgm:pt modelId="{7BD7E270-9F07-4AD1-B6CC-40A2C16C7AD1}">
      <dgm:prSet phldrT="[טקסט]"/>
      <dgm:spPr/>
      <dgm:t>
        <a:bodyPr/>
        <a:lstStyle/>
        <a:p>
          <a:pPr rtl="1"/>
          <a:r>
            <a:rPr lang="en-US" dirty="0"/>
            <a:t>Data cleaning</a:t>
          </a:r>
          <a:endParaRPr lang="he-IL" dirty="0"/>
        </a:p>
      </dgm:t>
    </dgm:pt>
    <dgm:pt modelId="{A038F712-2B5C-4293-832D-E73BC361C9E8}" type="parTrans" cxnId="{D19E2BBE-1FF9-4BF6-9D87-34C47DFCBA27}">
      <dgm:prSet/>
      <dgm:spPr/>
      <dgm:t>
        <a:bodyPr/>
        <a:lstStyle/>
        <a:p>
          <a:pPr rtl="1"/>
          <a:endParaRPr lang="he-IL"/>
        </a:p>
      </dgm:t>
    </dgm:pt>
    <dgm:pt modelId="{82D262F9-D3FE-4C34-84F0-07D9F93AD379}" type="sibTrans" cxnId="{D19E2BBE-1FF9-4BF6-9D87-34C47DFCBA27}">
      <dgm:prSet/>
      <dgm:spPr/>
      <dgm:t>
        <a:bodyPr/>
        <a:lstStyle/>
        <a:p>
          <a:pPr rtl="1"/>
          <a:endParaRPr lang="he-IL"/>
        </a:p>
      </dgm:t>
    </dgm:pt>
    <dgm:pt modelId="{04A265EB-BF52-453B-BFA6-35AF1B62E9F6}">
      <dgm:prSet phldrT="[טקסט]"/>
      <dgm:spPr/>
      <dgm:t>
        <a:bodyPr/>
        <a:lstStyle/>
        <a:p>
          <a:pPr rtl="1"/>
          <a:r>
            <a:rPr lang="en-US" dirty="0"/>
            <a:t>Exploratory Data Analysis</a:t>
          </a:r>
          <a:endParaRPr lang="he-IL" dirty="0"/>
        </a:p>
      </dgm:t>
    </dgm:pt>
    <dgm:pt modelId="{C8695367-35B6-42EE-B1F9-BD91748E7C66}" type="parTrans" cxnId="{EB1BAE84-233A-4315-A9D2-02DC061597A7}">
      <dgm:prSet/>
      <dgm:spPr/>
      <dgm:t>
        <a:bodyPr/>
        <a:lstStyle/>
        <a:p>
          <a:pPr rtl="1"/>
          <a:endParaRPr lang="he-IL"/>
        </a:p>
      </dgm:t>
    </dgm:pt>
    <dgm:pt modelId="{28A20645-ED51-43C4-9C18-77CF7E20E59E}" type="sibTrans" cxnId="{EB1BAE84-233A-4315-A9D2-02DC061597A7}">
      <dgm:prSet/>
      <dgm:spPr/>
      <dgm:t>
        <a:bodyPr/>
        <a:lstStyle/>
        <a:p>
          <a:pPr rtl="1"/>
          <a:endParaRPr lang="he-IL"/>
        </a:p>
      </dgm:t>
    </dgm:pt>
    <dgm:pt modelId="{DB74D5CA-F6D3-4F20-8469-B0FD368A6269}">
      <dgm:prSet phldrT="[טקסט]"/>
      <dgm:spPr/>
      <dgm:t>
        <a:bodyPr/>
        <a:lstStyle/>
        <a:p>
          <a:pPr rtl="1"/>
          <a:r>
            <a:rPr lang="en-US" dirty="0"/>
            <a:t>Model building</a:t>
          </a:r>
          <a:endParaRPr lang="he-IL" dirty="0"/>
        </a:p>
      </dgm:t>
    </dgm:pt>
    <dgm:pt modelId="{AB76299D-D1FD-4C5E-A14C-9703A75721C7}" type="parTrans" cxnId="{0893FB39-E36A-4C84-87F8-49B55EC781B7}">
      <dgm:prSet/>
      <dgm:spPr/>
      <dgm:t>
        <a:bodyPr/>
        <a:lstStyle/>
        <a:p>
          <a:pPr rtl="1"/>
          <a:endParaRPr lang="he-IL"/>
        </a:p>
      </dgm:t>
    </dgm:pt>
    <dgm:pt modelId="{69E5E21E-3CAB-4C7F-9A39-65C7F99CF48F}" type="sibTrans" cxnId="{0893FB39-E36A-4C84-87F8-49B55EC781B7}">
      <dgm:prSet/>
      <dgm:spPr/>
      <dgm:t>
        <a:bodyPr/>
        <a:lstStyle/>
        <a:p>
          <a:pPr rtl="1"/>
          <a:endParaRPr lang="he-IL"/>
        </a:p>
      </dgm:t>
    </dgm:pt>
    <dgm:pt modelId="{08FAFB95-B04A-48FC-9C69-6747E1A1F021}" type="pres">
      <dgm:prSet presAssocID="{DD9B6BE3-240C-403C-8516-0E02616B022C}" presName="Name0" presStyleCnt="0">
        <dgm:presLayoutVars>
          <dgm:dir/>
          <dgm:animLvl val="lvl"/>
          <dgm:resizeHandles val="exact"/>
        </dgm:presLayoutVars>
      </dgm:prSet>
      <dgm:spPr/>
    </dgm:pt>
    <dgm:pt modelId="{BE371A02-FDFA-44E5-A7B4-3C67B7470455}" type="pres">
      <dgm:prSet presAssocID="{F7F44C58-44D1-4DFA-AB5F-100179307864}" presName="boxAndChildren" presStyleCnt="0"/>
      <dgm:spPr/>
    </dgm:pt>
    <dgm:pt modelId="{942E5907-5DEB-49FB-87D5-0B27F933FDB9}" type="pres">
      <dgm:prSet presAssocID="{F7F44C58-44D1-4DFA-AB5F-100179307864}" presName="parentTextBox" presStyleLbl="node1" presStyleIdx="0" presStyleCnt="6"/>
      <dgm:spPr/>
    </dgm:pt>
    <dgm:pt modelId="{409B7CF2-AB22-4C87-926D-F8C00ACF2B38}" type="pres">
      <dgm:prSet presAssocID="{69E5E21E-3CAB-4C7F-9A39-65C7F99CF48F}" presName="sp" presStyleCnt="0"/>
      <dgm:spPr/>
    </dgm:pt>
    <dgm:pt modelId="{456F6B52-9AE6-4E65-B9C2-DFBDC6A68BC7}" type="pres">
      <dgm:prSet presAssocID="{DB74D5CA-F6D3-4F20-8469-B0FD368A6269}" presName="arrowAndChildren" presStyleCnt="0"/>
      <dgm:spPr/>
    </dgm:pt>
    <dgm:pt modelId="{9485CC8F-A910-4C13-B833-1B01DA30094C}" type="pres">
      <dgm:prSet presAssocID="{DB74D5CA-F6D3-4F20-8469-B0FD368A6269}" presName="parentTextArrow" presStyleLbl="node1" presStyleIdx="1" presStyleCnt="6"/>
      <dgm:spPr/>
    </dgm:pt>
    <dgm:pt modelId="{29E1FFA8-E78F-43F6-8556-1CEA960EE4B9}" type="pres">
      <dgm:prSet presAssocID="{28A20645-ED51-43C4-9C18-77CF7E20E59E}" presName="sp" presStyleCnt="0"/>
      <dgm:spPr/>
    </dgm:pt>
    <dgm:pt modelId="{18495538-F682-46D2-A4BC-D58BCF656243}" type="pres">
      <dgm:prSet presAssocID="{04A265EB-BF52-453B-BFA6-35AF1B62E9F6}" presName="arrowAndChildren" presStyleCnt="0"/>
      <dgm:spPr/>
    </dgm:pt>
    <dgm:pt modelId="{F4BB1F7B-EA4E-43A2-B811-D49A1FC6CB3B}" type="pres">
      <dgm:prSet presAssocID="{04A265EB-BF52-453B-BFA6-35AF1B62E9F6}" presName="parentTextArrow" presStyleLbl="node1" presStyleIdx="2" presStyleCnt="6"/>
      <dgm:spPr/>
    </dgm:pt>
    <dgm:pt modelId="{7C56926E-94D9-4C90-8300-8F0FAEB0FD90}" type="pres">
      <dgm:prSet presAssocID="{82D262F9-D3FE-4C34-84F0-07D9F93AD379}" presName="sp" presStyleCnt="0"/>
      <dgm:spPr/>
    </dgm:pt>
    <dgm:pt modelId="{C253C045-7ABE-48BC-B15F-877AA9EBD81F}" type="pres">
      <dgm:prSet presAssocID="{7BD7E270-9F07-4AD1-B6CC-40A2C16C7AD1}" presName="arrowAndChildren" presStyleCnt="0"/>
      <dgm:spPr/>
    </dgm:pt>
    <dgm:pt modelId="{5F66EF84-0682-4A31-A641-E1E965A94593}" type="pres">
      <dgm:prSet presAssocID="{7BD7E270-9F07-4AD1-B6CC-40A2C16C7AD1}" presName="parentTextArrow" presStyleLbl="node1" presStyleIdx="3" presStyleCnt="6"/>
      <dgm:spPr/>
    </dgm:pt>
    <dgm:pt modelId="{EF980BD3-601E-4F83-92EF-7D86F210F007}" type="pres">
      <dgm:prSet presAssocID="{FE494509-9EA0-4709-8935-25FEFAF2A5B2}" presName="sp" presStyleCnt="0"/>
      <dgm:spPr/>
    </dgm:pt>
    <dgm:pt modelId="{02984D56-5CA8-4012-986F-DA3C573ED40E}" type="pres">
      <dgm:prSet presAssocID="{C473532E-567C-4A66-B49C-C9EC1073937D}" presName="arrowAndChildren" presStyleCnt="0"/>
      <dgm:spPr/>
    </dgm:pt>
    <dgm:pt modelId="{C50E990C-CFBE-4F59-8DA4-86BBE1C87F89}" type="pres">
      <dgm:prSet presAssocID="{C473532E-567C-4A66-B49C-C9EC1073937D}" presName="parentTextArrow" presStyleLbl="node1" presStyleIdx="4" presStyleCnt="6"/>
      <dgm:spPr/>
    </dgm:pt>
    <dgm:pt modelId="{D1F4D126-75E5-4F1D-A78F-3674E2CD4951}" type="pres">
      <dgm:prSet presAssocID="{ACC01640-4712-4011-881C-70818F58EB5E}" presName="sp" presStyleCnt="0"/>
      <dgm:spPr/>
    </dgm:pt>
    <dgm:pt modelId="{B9E2D461-FB64-4CD4-816E-C2C1FCBE82D5}" type="pres">
      <dgm:prSet presAssocID="{52A7BB79-202F-439B-A342-C886A21DAF63}" presName="arrowAndChildren" presStyleCnt="0"/>
      <dgm:spPr/>
    </dgm:pt>
    <dgm:pt modelId="{98524FDD-1596-4285-ADA2-33E17A290EBA}" type="pres">
      <dgm:prSet presAssocID="{52A7BB79-202F-439B-A342-C886A21DAF63}" presName="parentTextArrow" presStyleLbl="node1" presStyleIdx="5" presStyleCnt="6"/>
      <dgm:spPr/>
    </dgm:pt>
  </dgm:ptLst>
  <dgm:cxnLst>
    <dgm:cxn modelId="{175D7316-565C-4404-B860-A236F9D2682E}" srcId="{DD9B6BE3-240C-403C-8516-0E02616B022C}" destId="{F7F44C58-44D1-4DFA-AB5F-100179307864}" srcOrd="5" destOrd="0" parTransId="{9F9260DB-0F73-4D00-9A20-E21D83079F0A}" sibTransId="{0F63155A-CFCC-4109-B75F-485A97679302}"/>
    <dgm:cxn modelId="{0893FB39-E36A-4C84-87F8-49B55EC781B7}" srcId="{DD9B6BE3-240C-403C-8516-0E02616B022C}" destId="{DB74D5CA-F6D3-4F20-8469-B0FD368A6269}" srcOrd="4" destOrd="0" parTransId="{AB76299D-D1FD-4C5E-A14C-9703A75721C7}" sibTransId="{69E5E21E-3CAB-4C7F-9A39-65C7F99CF48F}"/>
    <dgm:cxn modelId="{D41ED63F-D55C-42ED-B85C-E4D8FE33C9DD}" type="presOf" srcId="{DB74D5CA-F6D3-4F20-8469-B0FD368A6269}" destId="{9485CC8F-A910-4C13-B833-1B01DA30094C}" srcOrd="0" destOrd="0" presId="urn:microsoft.com/office/officeart/2005/8/layout/process4"/>
    <dgm:cxn modelId="{52B48E5B-545D-4744-9C53-863F2FB65E67}" srcId="{DD9B6BE3-240C-403C-8516-0E02616B022C}" destId="{52A7BB79-202F-439B-A342-C886A21DAF63}" srcOrd="0" destOrd="0" parTransId="{3F417F51-D942-4753-82FA-4FCAFE36B7B9}" sibTransId="{ACC01640-4712-4011-881C-70818F58EB5E}"/>
    <dgm:cxn modelId="{F7A04D47-EBBE-484C-8C73-D3F5759FCBC4}" type="presOf" srcId="{DD9B6BE3-240C-403C-8516-0E02616B022C}" destId="{08FAFB95-B04A-48FC-9C69-6747E1A1F021}" srcOrd="0" destOrd="0" presId="urn:microsoft.com/office/officeart/2005/8/layout/process4"/>
    <dgm:cxn modelId="{B793014F-2D2B-470D-B505-5D5C9851893C}" type="presOf" srcId="{C473532E-567C-4A66-B49C-C9EC1073937D}" destId="{C50E990C-CFBE-4F59-8DA4-86BBE1C87F89}" srcOrd="0" destOrd="0" presId="urn:microsoft.com/office/officeart/2005/8/layout/process4"/>
    <dgm:cxn modelId="{29370154-C3CB-4391-8DC6-253DB1AB67A7}" type="presOf" srcId="{7BD7E270-9F07-4AD1-B6CC-40A2C16C7AD1}" destId="{5F66EF84-0682-4A31-A641-E1E965A94593}" srcOrd="0" destOrd="0" presId="urn:microsoft.com/office/officeart/2005/8/layout/process4"/>
    <dgm:cxn modelId="{EB1BAE84-233A-4315-A9D2-02DC061597A7}" srcId="{DD9B6BE3-240C-403C-8516-0E02616B022C}" destId="{04A265EB-BF52-453B-BFA6-35AF1B62E9F6}" srcOrd="3" destOrd="0" parTransId="{C8695367-35B6-42EE-B1F9-BD91748E7C66}" sibTransId="{28A20645-ED51-43C4-9C18-77CF7E20E59E}"/>
    <dgm:cxn modelId="{F3221DBC-A337-47BD-8BD1-3D82FEB79DBB}" type="presOf" srcId="{04A265EB-BF52-453B-BFA6-35AF1B62E9F6}" destId="{F4BB1F7B-EA4E-43A2-B811-D49A1FC6CB3B}" srcOrd="0" destOrd="0" presId="urn:microsoft.com/office/officeart/2005/8/layout/process4"/>
    <dgm:cxn modelId="{D19E2BBE-1FF9-4BF6-9D87-34C47DFCBA27}" srcId="{DD9B6BE3-240C-403C-8516-0E02616B022C}" destId="{7BD7E270-9F07-4AD1-B6CC-40A2C16C7AD1}" srcOrd="2" destOrd="0" parTransId="{A038F712-2B5C-4293-832D-E73BC361C9E8}" sibTransId="{82D262F9-D3FE-4C34-84F0-07D9F93AD379}"/>
    <dgm:cxn modelId="{86835BCC-4064-402F-B999-ACACEC8BFFF7}" type="presOf" srcId="{52A7BB79-202F-439B-A342-C886A21DAF63}" destId="{98524FDD-1596-4285-ADA2-33E17A290EBA}" srcOrd="0" destOrd="0" presId="urn:microsoft.com/office/officeart/2005/8/layout/process4"/>
    <dgm:cxn modelId="{77DFDAF3-3EB9-4C33-9F4A-A6A05D80BCE3}" type="presOf" srcId="{F7F44C58-44D1-4DFA-AB5F-100179307864}" destId="{942E5907-5DEB-49FB-87D5-0B27F933FDB9}" srcOrd="0" destOrd="0" presId="urn:microsoft.com/office/officeart/2005/8/layout/process4"/>
    <dgm:cxn modelId="{B7D538F9-36D9-4F78-BAEA-8073842DB54A}" srcId="{DD9B6BE3-240C-403C-8516-0E02616B022C}" destId="{C473532E-567C-4A66-B49C-C9EC1073937D}" srcOrd="1" destOrd="0" parTransId="{714519EC-A3AA-43DC-8788-428C61B0E1ED}" sibTransId="{FE494509-9EA0-4709-8935-25FEFAF2A5B2}"/>
    <dgm:cxn modelId="{A5414B11-E1E6-4A54-BD8A-48712CE99F3D}" type="presParOf" srcId="{08FAFB95-B04A-48FC-9C69-6747E1A1F021}" destId="{BE371A02-FDFA-44E5-A7B4-3C67B7470455}" srcOrd="0" destOrd="0" presId="urn:microsoft.com/office/officeart/2005/8/layout/process4"/>
    <dgm:cxn modelId="{6AF9D41B-7862-4A42-9D55-E88E2F4A6D6A}" type="presParOf" srcId="{BE371A02-FDFA-44E5-A7B4-3C67B7470455}" destId="{942E5907-5DEB-49FB-87D5-0B27F933FDB9}" srcOrd="0" destOrd="0" presId="urn:microsoft.com/office/officeart/2005/8/layout/process4"/>
    <dgm:cxn modelId="{06B2D817-F773-4AAC-839D-EA25CF35EDD9}" type="presParOf" srcId="{08FAFB95-B04A-48FC-9C69-6747E1A1F021}" destId="{409B7CF2-AB22-4C87-926D-F8C00ACF2B38}" srcOrd="1" destOrd="0" presId="urn:microsoft.com/office/officeart/2005/8/layout/process4"/>
    <dgm:cxn modelId="{C9F0E42C-7DD4-4A40-9B6E-4EDDE5B7E7D1}" type="presParOf" srcId="{08FAFB95-B04A-48FC-9C69-6747E1A1F021}" destId="{456F6B52-9AE6-4E65-B9C2-DFBDC6A68BC7}" srcOrd="2" destOrd="0" presId="urn:microsoft.com/office/officeart/2005/8/layout/process4"/>
    <dgm:cxn modelId="{376DD098-9EEA-4317-A26A-B176E4F6D76F}" type="presParOf" srcId="{456F6B52-9AE6-4E65-B9C2-DFBDC6A68BC7}" destId="{9485CC8F-A910-4C13-B833-1B01DA30094C}" srcOrd="0" destOrd="0" presId="urn:microsoft.com/office/officeart/2005/8/layout/process4"/>
    <dgm:cxn modelId="{464F94F0-13A0-4678-94FB-2A22ED13B939}" type="presParOf" srcId="{08FAFB95-B04A-48FC-9C69-6747E1A1F021}" destId="{29E1FFA8-E78F-43F6-8556-1CEA960EE4B9}" srcOrd="3" destOrd="0" presId="urn:microsoft.com/office/officeart/2005/8/layout/process4"/>
    <dgm:cxn modelId="{4A96DE3A-B20E-4291-BD80-0843558A7E64}" type="presParOf" srcId="{08FAFB95-B04A-48FC-9C69-6747E1A1F021}" destId="{18495538-F682-46D2-A4BC-D58BCF656243}" srcOrd="4" destOrd="0" presId="urn:microsoft.com/office/officeart/2005/8/layout/process4"/>
    <dgm:cxn modelId="{E8E83BE0-98CD-4E1B-B6B0-94E3B06D4769}" type="presParOf" srcId="{18495538-F682-46D2-A4BC-D58BCF656243}" destId="{F4BB1F7B-EA4E-43A2-B811-D49A1FC6CB3B}" srcOrd="0" destOrd="0" presId="urn:microsoft.com/office/officeart/2005/8/layout/process4"/>
    <dgm:cxn modelId="{9E19C530-2CE1-40A0-A73B-ABC914E3EB27}" type="presParOf" srcId="{08FAFB95-B04A-48FC-9C69-6747E1A1F021}" destId="{7C56926E-94D9-4C90-8300-8F0FAEB0FD90}" srcOrd="5" destOrd="0" presId="urn:microsoft.com/office/officeart/2005/8/layout/process4"/>
    <dgm:cxn modelId="{B5615459-83CE-4F33-99D5-62A16389E5D8}" type="presParOf" srcId="{08FAFB95-B04A-48FC-9C69-6747E1A1F021}" destId="{C253C045-7ABE-48BC-B15F-877AA9EBD81F}" srcOrd="6" destOrd="0" presId="urn:microsoft.com/office/officeart/2005/8/layout/process4"/>
    <dgm:cxn modelId="{0887365D-689C-4993-9E11-D2D7AABE39D6}" type="presParOf" srcId="{C253C045-7ABE-48BC-B15F-877AA9EBD81F}" destId="{5F66EF84-0682-4A31-A641-E1E965A94593}" srcOrd="0" destOrd="0" presId="urn:microsoft.com/office/officeart/2005/8/layout/process4"/>
    <dgm:cxn modelId="{51A6ED95-F37F-426B-891A-6972F8616A77}" type="presParOf" srcId="{08FAFB95-B04A-48FC-9C69-6747E1A1F021}" destId="{EF980BD3-601E-4F83-92EF-7D86F210F007}" srcOrd="7" destOrd="0" presId="urn:microsoft.com/office/officeart/2005/8/layout/process4"/>
    <dgm:cxn modelId="{4E8F29ED-9F30-4CE7-A0C0-0EABA4C4589B}" type="presParOf" srcId="{08FAFB95-B04A-48FC-9C69-6747E1A1F021}" destId="{02984D56-5CA8-4012-986F-DA3C573ED40E}" srcOrd="8" destOrd="0" presId="urn:microsoft.com/office/officeart/2005/8/layout/process4"/>
    <dgm:cxn modelId="{7F06B384-F07F-45FF-862A-577EBF4C68EA}" type="presParOf" srcId="{02984D56-5CA8-4012-986F-DA3C573ED40E}" destId="{C50E990C-CFBE-4F59-8DA4-86BBE1C87F89}" srcOrd="0" destOrd="0" presId="urn:microsoft.com/office/officeart/2005/8/layout/process4"/>
    <dgm:cxn modelId="{13F6B397-8D0C-455D-AE02-7841DCBA8789}" type="presParOf" srcId="{08FAFB95-B04A-48FC-9C69-6747E1A1F021}" destId="{D1F4D126-75E5-4F1D-A78F-3674E2CD4951}" srcOrd="9" destOrd="0" presId="urn:microsoft.com/office/officeart/2005/8/layout/process4"/>
    <dgm:cxn modelId="{8CB1ECC9-9530-4EAB-84AC-ED68B8848DC0}" type="presParOf" srcId="{08FAFB95-B04A-48FC-9C69-6747E1A1F021}" destId="{B9E2D461-FB64-4CD4-816E-C2C1FCBE82D5}" srcOrd="10" destOrd="0" presId="urn:microsoft.com/office/officeart/2005/8/layout/process4"/>
    <dgm:cxn modelId="{AD149E66-3B8C-4A63-A15F-65C195A86E45}" type="presParOf" srcId="{B9E2D461-FB64-4CD4-816E-C2C1FCBE82D5}" destId="{98524FDD-1596-4285-ADA2-33E17A290EBA}" srcOrd="0" destOrd="0" presId="urn:microsoft.com/office/officeart/2005/8/layout/process4"/>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DAB474-CB6B-40D0-A15C-A21D608E9C6B}" type="doc">
      <dgm:prSet loTypeId="urn:microsoft.com/office/officeart/2005/8/layout/radial4" loCatId="relationship" qsTypeId="urn:microsoft.com/office/officeart/2005/8/quickstyle/simple1" qsCatId="simple" csTypeId="urn:microsoft.com/office/officeart/2005/8/colors/accent2_2" csCatId="accent2" phldr="1"/>
      <dgm:spPr/>
    </dgm:pt>
    <dgm:pt modelId="{1306E18D-64C0-4CF1-BC35-439C060C3BE5}">
      <dgm:prSet phldrT="[טקסט]" custT="1"/>
      <dgm:spPr/>
      <dgm:t>
        <a:bodyPr/>
        <a:lstStyle/>
        <a:p>
          <a:pPr rtl="0"/>
          <a:r>
            <a:rPr lang="en-US" sz="2400" b="0" i="1" u="none" dirty="0">
              <a:latin typeface="+mn-lt"/>
            </a:rPr>
            <a:t>KNN</a:t>
          </a:r>
          <a:endParaRPr lang="he-IL" sz="2400" b="0" u="none" dirty="0">
            <a:latin typeface="+mn-lt"/>
          </a:endParaRPr>
        </a:p>
      </dgm:t>
    </dgm:pt>
    <dgm:pt modelId="{C7D38867-3EE5-4713-B0F6-06984D17D3A4}" type="parTrans" cxnId="{66214025-C171-4AD8-BDF7-33F334C7A07D}">
      <dgm:prSet/>
      <dgm:spPr>
        <a:solidFill>
          <a:schemeClr val="bg1"/>
        </a:solidFill>
        <a:ln>
          <a:solidFill>
            <a:srgbClr val="FF9900"/>
          </a:solidFill>
        </a:ln>
      </dgm:spPr>
      <dgm:t>
        <a:bodyPr/>
        <a:lstStyle/>
        <a:p>
          <a:pPr rtl="0"/>
          <a:endParaRPr lang="he-IL" sz="2400" b="0" u="none">
            <a:latin typeface="+mn-lt"/>
          </a:endParaRPr>
        </a:p>
      </dgm:t>
    </dgm:pt>
    <dgm:pt modelId="{971770CC-1978-4A36-BFE7-92E8E737A479}" type="sibTrans" cxnId="{66214025-C171-4AD8-BDF7-33F334C7A07D}">
      <dgm:prSet/>
      <dgm:spPr/>
      <dgm:t>
        <a:bodyPr/>
        <a:lstStyle/>
        <a:p>
          <a:pPr rtl="0"/>
          <a:endParaRPr lang="he-IL" sz="2400" b="0" u="none">
            <a:latin typeface="+mn-lt"/>
          </a:endParaRPr>
        </a:p>
      </dgm:t>
    </dgm:pt>
    <dgm:pt modelId="{083C917F-5677-4227-BB96-3F891C8E5D14}">
      <dgm:prSet phldrT="[טקסט]" custT="1"/>
      <dgm:spPr/>
      <dgm:t>
        <a:bodyPr/>
        <a:lstStyle/>
        <a:p>
          <a:pPr rtl="0"/>
          <a:r>
            <a:rPr lang="en-US" sz="2400" b="0" i="1" u="none" dirty="0">
              <a:latin typeface="+mn-lt"/>
            </a:rPr>
            <a:t>MLP</a:t>
          </a:r>
          <a:endParaRPr lang="he-IL" sz="2400" b="0" u="none" dirty="0">
            <a:latin typeface="+mn-lt"/>
          </a:endParaRPr>
        </a:p>
      </dgm:t>
    </dgm:pt>
    <dgm:pt modelId="{E28D5025-5E7E-4F7E-91BA-01FCFFB5DD8C}" type="parTrans" cxnId="{4D521DBD-5041-4149-ADD0-B0258123CEA4}">
      <dgm:prSet/>
      <dgm:spPr>
        <a:solidFill>
          <a:schemeClr val="bg1"/>
        </a:solidFill>
        <a:ln>
          <a:solidFill>
            <a:srgbClr val="FF9900"/>
          </a:solidFill>
        </a:ln>
      </dgm:spPr>
      <dgm:t>
        <a:bodyPr/>
        <a:lstStyle/>
        <a:p>
          <a:pPr rtl="0"/>
          <a:endParaRPr lang="he-IL" sz="2400" b="0"/>
        </a:p>
      </dgm:t>
    </dgm:pt>
    <dgm:pt modelId="{D59F784D-6451-4D76-8042-953663068F85}" type="sibTrans" cxnId="{4D521DBD-5041-4149-ADD0-B0258123CEA4}">
      <dgm:prSet/>
      <dgm:spPr/>
      <dgm:t>
        <a:bodyPr/>
        <a:lstStyle/>
        <a:p>
          <a:pPr rtl="0"/>
          <a:endParaRPr lang="he-IL" sz="2400" b="0"/>
        </a:p>
      </dgm:t>
    </dgm:pt>
    <dgm:pt modelId="{7120B65A-FCE6-4D54-83BC-242F44F74890}">
      <dgm:prSet phldrT="[טקסט]" custT="1"/>
      <dgm:spPr/>
      <dgm:t>
        <a:bodyPr/>
        <a:lstStyle/>
        <a:p>
          <a:pPr rtl="0"/>
          <a:r>
            <a:rPr lang="en-US" sz="2400" b="0" i="0" dirty="0"/>
            <a:t>SVM</a:t>
          </a:r>
          <a:endParaRPr lang="he-IL" sz="2400" b="0" u="none" dirty="0">
            <a:latin typeface="+mn-lt"/>
          </a:endParaRPr>
        </a:p>
      </dgm:t>
    </dgm:pt>
    <dgm:pt modelId="{63660FCA-0D3C-4ABB-9533-AAC28B9D804C}" type="parTrans" cxnId="{DDA3967A-F6DC-498C-8DC9-090830B58604}">
      <dgm:prSet/>
      <dgm:spPr>
        <a:solidFill>
          <a:schemeClr val="bg1"/>
        </a:solidFill>
        <a:ln>
          <a:solidFill>
            <a:srgbClr val="FF9900"/>
          </a:solidFill>
        </a:ln>
      </dgm:spPr>
      <dgm:t>
        <a:bodyPr/>
        <a:lstStyle/>
        <a:p>
          <a:pPr rtl="0"/>
          <a:endParaRPr lang="he-IL" sz="2400" b="0"/>
        </a:p>
      </dgm:t>
    </dgm:pt>
    <dgm:pt modelId="{343DA82C-AD33-47B7-9BB3-7AEB0C65A992}" type="sibTrans" cxnId="{DDA3967A-F6DC-498C-8DC9-090830B58604}">
      <dgm:prSet/>
      <dgm:spPr/>
      <dgm:t>
        <a:bodyPr/>
        <a:lstStyle/>
        <a:p>
          <a:pPr rtl="0"/>
          <a:endParaRPr lang="he-IL" sz="2400" b="0"/>
        </a:p>
      </dgm:t>
    </dgm:pt>
    <dgm:pt modelId="{9A0D8D0D-C250-42AC-A417-1F1360D422B4}">
      <dgm:prSet phldrT="[טקסט]" custT="1"/>
      <dgm:spPr/>
      <dgm:t>
        <a:bodyPr/>
        <a:lstStyle/>
        <a:p>
          <a:pPr rtl="0"/>
          <a:r>
            <a:rPr lang="en-US" sz="2400" b="0" i="0" dirty="0"/>
            <a:t>Naive Bayes</a:t>
          </a:r>
          <a:endParaRPr lang="he-IL" sz="2400" b="0" u="none" dirty="0">
            <a:latin typeface="+mn-lt"/>
          </a:endParaRPr>
        </a:p>
      </dgm:t>
    </dgm:pt>
    <dgm:pt modelId="{BEB527AB-5BD1-46DF-B607-5034BE3A6FAF}" type="parTrans" cxnId="{D42DF768-63EC-4118-B3DF-AB307220ACA7}">
      <dgm:prSet/>
      <dgm:spPr>
        <a:solidFill>
          <a:schemeClr val="bg1"/>
        </a:solidFill>
        <a:ln>
          <a:solidFill>
            <a:srgbClr val="FF9900"/>
          </a:solidFill>
        </a:ln>
      </dgm:spPr>
      <dgm:t>
        <a:bodyPr/>
        <a:lstStyle/>
        <a:p>
          <a:pPr rtl="0"/>
          <a:endParaRPr lang="he-IL" sz="2400" b="0"/>
        </a:p>
      </dgm:t>
    </dgm:pt>
    <dgm:pt modelId="{EB94BDC7-30B8-4D55-84D6-9DA452358F01}" type="sibTrans" cxnId="{D42DF768-63EC-4118-B3DF-AB307220ACA7}">
      <dgm:prSet/>
      <dgm:spPr/>
      <dgm:t>
        <a:bodyPr/>
        <a:lstStyle/>
        <a:p>
          <a:pPr rtl="0"/>
          <a:endParaRPr lang="he-IL" sz="2400" b="0"/>
        </a:p>
      </dgm:t>
    </dgm:pt>
    <dgm:pt modelId="{B54A473C-6212-4D2B-990E-BED215C5619E}">
      <dgm:prSet phldrT="[טקסט]" custT="1"/>
      <dgm:spPr/>
      <dgm:t>
        <a:bodyPr/>
        <a:lstStyle/>
        <a:p>
          <a:pPr rtl="0"/>
          <a:r>
            <a:rPr lang="en-US" sz="2400" b="0" i="0" dirty="0"/>
            <a:t>Random Forest</a:t>
          </a:r>
          <a:endParaRPr lang="he-IL" sz="2400" b="0" u="none" dirty="0">
            <a:latin typeface="+mn-lt"/>
          </a:endParaRPr>
        </a:p>
      </dgm:t>
    </dgm:pt>
    <dgm:pt modelId="{E1B61CB4-6ED6-4936-8442-2B3F9CF7CBD3}" type="parTrans" cxnId="{900ACF75-FBE5-487F-B513-3B39EFE2191F}">
      <dgm:prSet/>
      <dgm:spPr>
        <a:solidFill>
          <a:schemeClr val="bg1"/>
        </a:solidFill>
        <a:ln>
          <a:solidFill>
            <a:srgbClr val="FF9900"/>
          </a:solidFill>
        </a:ln>
      </dgm:spPr>
      <dgm:t>
        <a:bodyPr/>
        <a:lstStyle/>
        <a:p>
          <a:pPr rtl="0"/>
          <a:endParaRPr lang="he-IL" sz="2400" b="0"/>
        </a:p>
      </dgm:t>
    </dgm:pt>
    <dgm:pt modelId="{16362018-14F7-4E9F-B7E0-2DF39029E80B}" type="sibTrans" cxnId="{900ACF75-FBE5-487F-B513-3B39EFE2191F}">
      <dgm:prSet/>
      <dgm:spPr/>
      <dgm:t>
        <a:bodyPr/>
        <a:lstStyle/>
        <a:p>
          <a:pPr rtl="0"/>
          <a:endParaRPr lang="he-IL" sz="2400" b="0"/>
        </a:p>
      </dgm:t>
    </dgm:pt>
    <dgm:pt modelId="{C497BE2E-2A18-4672-8FBF-AD17954D6751}">
      <dgm:prSet phldrT="[טקסט]" custT="1"/>
      <dgm:spPr/>
      <dgm:t>
        <a:bodyPr/>
        <a:lstStyle/>
        <a:p>
          <a:pPr rtl="0"/>
          <a:r>
            <a:rPr lang="en-US" sz="2400" b="0" i="0" dirty="0"/>
            <a:t>Logistic </a:t>
          </a:r>
          <a:r>
            <a:rPr lang="en-US" sz="2000" b="0" i="0" dirty="0"/>
            <a:t>Regression</a:t>
          </a:r>
          <a:endParaRPr lang="he-IL" sz="2000" b="0" u="none" dirty="0">
            <a:latin typeface="+mn-lt"/>
          </a:endParaRPr>
        </a:p>
      </dgm:t>
    </dgm:pt>
    <dgm:pt modelId="{4B4F262F-6101-4C64-AAE7-F702D8642DB7}" type="parTrans" cxnId="{3EE19712-14EB-43F3-89B4-95570246607D}">
      <dgm:prSet/>
      <dgm:spPr>
        <a:solidFill>
          <a:schemeClr val="bg1"/>
        </a:solidFill>
        <a:ln>
          <a:solidFill>
            <a:srgbClr val="FF9900"/>
          </a:solidFill>
        </a:ln>
      </dgm:spPr>
      <dgm:t>
        <a:bodyPr/>
        <a:lstStyle/>
        <a:p>
          <a:pPr rtl="0"/>
          <a:endParaRPr lang="he-IL" sz="2400" b="0"/>
        </a:p>
      </dgm:t>
    </dgm:pt>
    <dgm:pt modelId="{F86C5EC0-5287-408F-9A28-ED67E85DB924}" type="sibTrans" cxnId="{3EE19712-14EB-43F3-89B4-95570246607D}">
      <dgm:prSet/>
      <dgm:spPr/>
      <dgm:t>
        <a:bodyPr/>
        <a:lstStyle/>
        <a:p>
          <a:pPr rtl="0"/>
          <a:endParaRPr lang="he-IL" sz="2400" b="0"/>
        </a:p>
      </dgm:t>
    </dgm:pt>
    <dgm:pt modelId="{6CECB9E9-72C7-4B86-8E53-0D149D90F890}">
      <dgm:prSet phldrT="[טקסט]" custT="1"/>
      <dgm:spPr/>
      <dgm:t>
        <a:bodyPr/>
        <a:lstStyle/>
        <a:p>
          <a:pPr rtl="0"/>
          <a:r>
            <a:rPr lang="en-US" sz="2800" b="1" dirty="0">
              <a:latin typeface="+mn-lt"/>
              <a:cs typeface="+mn-cs"/>
            </a:rPr>
            <a:t>Machine learning</a:t>
          </a:r>
          <a:endParaRPr lang="he-IL" sz="2800" b="0" u="none" dirty="0">
            <a:latin typeface="+mn-lt"/>
          </a:endParaRPr>
        </a:p>
      </dgm:t>
    </dgm:pt>
    <dgm:pt modelId="{D0D442B6-CE87-4FAB-8D10-2B6415538844}" type="parTrans" cxnId="{3541090C-3E5E-4580-A05D-E388EA69B933}">
      <dgm:prSet/>
      <dgm:spPr/>
      <dgm:t>
        <a:bodyPr/>
        <a:lstStyle/>
        <a:p>
          <a:pPr rtl="1"/>
          <a:endParaRPr lang="he-IL" sz="1400"/>
        </a:p>
      </dgm:t>
    </dgm:pt>
    <dgm:pt modelId="{919E2E49-BE67-4E71-911D-D39A65FA6FD4}" type="sibTrans" cxnId="{3541090C-3E5E-4580-A05D-E388EA69B933}">
      <dgm:prSet/>
      <dgm:spPr/>
      <dgm:t>
        <a:bodyPr/>
        <a:lstStyle/>
        <a:p>
          <a:pPr rtl="1"/>
          <a:endParaRPr lang="he-IL" sz="1400"/>
        </a:p>
      </dgm:t>
    </dgm:pt>
    <dgm:pt modelId="{2D53525D-4BF9-4C63-843C-4F81EFD58D5B}" type="pres">
      <dgm:prSet presAssocID="{8FDAB474-CB6B-40D0-A15C-A21D608E9C6B}" presName="cycle" presStyleCnt="0">
        <dgm:presLayoutVars>
          <dgm:chMax val="1"/>
          <dgm:dir/>
          <dgm:animLvl val="ctr"/>
          <dgm:resizeHandles val="exact"/>
        </dgm:presLayoutVars>
      </dgm:prSet>
      <dgm:spPr/>
    </dgm:pt>
    <dgm:pt modelId="{0050D949-2B33-4FDC-8963-AF075055EC9F}" type="pres">
      <dgm:prSet presAssocID="{6CECB9E9-72C7-4B86-8E53-0D149D90F890}" presName="centerShape" presStyleLbl="node0" presStyleIdx="0" presStyleCnt="1"/>
      <dgm:spPr/>
    </dgm:pt>
    <dgm:pt modelId="{BB499A1F-83BC-45C3-BF0C-C532A19F2472}" type="pres">
      <dgm:prSet presAssocID="{C7D38867-3EE5-4713-B0F6-06984D17D3A4}" presName="parTrans" presStyleLbl="bgSibTrans2D1" presStyleIdx="0" presStyleCnt="6"/>
      <dgm:spPr/>
    </dgm:pt>
    <dgm:pt modelId="{F45962CB-101D-4727-9862-AB32F0DD37A4}" type="pres">
      <dgm:prSet presAssocID="{1306E18D-64C0-4CF1-BC35-439C060C3BE5}" presName="node" presStyleLbl="node1" presStyleIdx="0" presStyleCnt="6">
        <dgm:presLayoutVars>
          <dgm:bulletEnabled val="1"/>
        </dgm:presLayoutVars>
      </dgm:prSet>
      <dgm:spPr/>
    </dgm:pt>
    <dgm:pt modelId="{BDC40818-102D-4DD4-9564-38E7177BB7C3}" type="pres">
      <dgm:prSet presAssocID="{BEB527AB-5BD1-46DF-B607-5034BE3A6FAF}" presName="parTrans" presStyleLbl="bgSibTrans2D1" presStyleIdx="1" presStyleCnt="6"/>
      <dgm:spPr/>
    </dgm:pt>
    <dgm:pt modelId="{597D0CFE-1B25-401A-9233-097BEFADBF77}" type="pres">
      <dgm:prSet presAssocID="{9A0D8D0D-C250-42AC-A417-1F1360D422B4}" presName="node" presStyleLbl="node1" presStyleIdx="1" presStyleCnt="6">
        <dgm:presLayoutVars>
          <dgm:bulletEnabled val="1"/>
        </dgm:presLayoutVars>
      </dgm:prSet>
      <dgm:spPr/>
    </dgm:pt>
    <dgm:pt modelId="{A1C5ABEC-F74C-485C-9C69-96632EF83E49}" type="pres">
      <dgm:prSet presAssocID="{E28D5025-5E7E-4F7E-91BA-01FCFFB5DD8C}" presName="parTrans" presStyleLbl="bgSibTrans2D1" presStyleIdx="2" presStyleCnt="6"/>
      <dgm:spPr/>
    </dgm:pt>
    <dgm:pt modelId="{0CBDB250-F3CB-4200-BAC6-F8124D430308}" type="pres">
      <dgm:prSet presAssocID="{083C917F-5677-4227-BB96-3F891C8E5D14}" presName="node" presStyleLbl="node1" presStyleIdx="2" presStyleCnt="6">
        <dgm:presLayoutVars>
          <dgm:bulletEnabled val="1"/>
        </dgm:presLayoutVars>
      </dgm:prSet>
      <dgm:spPr/>
    </dgm:pt>
    <dgm:pt modelId="{AA0C7992-80EF-4107-AC64-6E37C1EE266C}" type="pres">
      <dgm:prSet presAssocID="{63660FCA-0D3C-4ABB-9533-AAC28B9D804C}" presName="parTrans" presStyleLbl="bgSibTrans2D1" presStyleIdx="3" presStyleCnt="6"/>
      <dgm:spPr/>
    </dgm:pt>
    <dgm:pt modelId="{CF229DD5-3B1D-4864-9B33-CDC4A8C711B3}" type="pres">
      <dgm:prSet presAssocID="{7120B65A-FCE6-4D54-83BC-242F44F74890}" presName="node" presStyleLbl="node1" presStyleIdx="3" presStyleCnt="6">
        <dgm:presLayoutVars>
          <dgm:bulletEnabled val="1"/>
        </dgm:presLayoutVars>
      </dgm:prSet>
      <dgm:spPr/>
    </dgm:pt>
    <dgm:pt modelId="{045263FA-14D6-4F44-9164-8722E7BFFE3B}" type="pres">
      <dgm:prSet presAssocID="{E1B61CB4-6ED6-4936-8442-2B3F9CF7CBD3}" presName="parTrans" presStyleLbl="bgSibTrans2D1" presStyleIdx="4" presStyleCnt="6"/>
      <dgm:spPr/>
    </dgm:pt>
    <dgm:pt modelId="{F0E6AD6F-E7D7-4123-93C6-A162511C2957}" type="pres">
      <dgm:prSet presAssocID="{B54A473C-6212-4D2B-990E-BED215C5619E}" presName="node" presStyleLbl="node1" presStyleIdx="4" presStyleCnt="6">
        <dgm:presLayoutVars>
          <dgm:bulletEnabled val="1"/>
        </dgm:presLayoutVars>
      </dgm:prSet>
      <dgm:spPr/>
    </dgm:pt>
    <dgm:pt modelId="{19866DC9-A9F5-4653-B3C6-B99991EA681C}" type="pres">
      <dgm:prSet presAssocID="{4B4F262F-6101-4C64-AAE7-F702D8642DB7}" presName="parTrans" presStyleLbl="bgSibTrans2D1" presStyleIdx="5" presStyleCnt="6"/>
      <dgm:spPr/>
    </dgm:pt>
    <dgm:pt modelId="{3346805B-B5FC-4615-A2E4-636ADC32F38C}" type="pres">
      <dgm:prSet presAssocID="{C497BE2E-2A18-4672-8FBF-AD17954D6751}" presName="node" presStyleLbl="node1" presStyleIdx="5" presStyleCnt="6">
        <dgm:presLayoutVars>
          <dgm:bulletEnabled val="1"/>
        </dgm:presLayoutVars>
      </dgm:prSet>
      <dgm:spPr/>
    </dgm:pt>
  </dgm:ptLst>
  <dgm:cxnLst>
    <dgm:cxn modelId="{3541090C-3E5E-4580-A05D-E388EA69B933}" srcId="{8FDAB474-CB6B-40D0-A15C-A21D608E9C6B}" destId="{6CECB9E9-72C7-4B86-8E53-0D149D90F890}" srcOrd="0" destOrd="0" parTransId="{D0D442B6-CE87-4FAB-8D10-2B6415538844}" sibTransId="{919E2E49-BE67-4E71-911D-D39A65FA6FD4}"/>
    <dgm:cxn modelId="{3EE19712-14EB-43F3-89B4-95570246607D}" srcId="{6CECB9E9-72C7-4B86-8E53-0D149D90F890}" destId="{C497BE2E-2A18-4672-8FBF-AD17954D6751}" srcOrd="5" destOrd="0" parTransId="{4B4F262F-6101-4C64-AAE7-F702D8642DB7}" sibTransId="{F86C5EC0-5287-408F-9A28-ED67E85DB924}"/>
    <dgm:cxn modelId="{66214025-C171-4AD8-BDF7-33F334C7A07D}" srcId="{6CECB9E9-72C7-4B86-8E53-0D149D90F890}" destId="{1306E18D-64C0-4CF1-BC35-439C060C3BE5}" srcOrd="0" destOrd="0" parTransId="{C7D38867-3EE5-4713-B0F6-06984D17D3A4}" sibTransId="{971770CC-1978-4A36-BFE7-92E8E737A479}"/>
    <dgm:cxn modelId="{E9CD5A38-5F87-4401-B815-1DB3FFE22421}" type="presOf" srcId="{9A0D8D0D-C250-42AC-A417-1F1360D422B4}" destId="{597D0CFE-1B25-401A-9233-097BEFADBF77}" srcOrd="0" destOrd="0" presId="urn:microsoft.com/office/officeart/2005/8/layout/radial4"/>
    <dgm:cxn modelId="{C780663C-6B8D-416E-ACD2-D199AE47ED4E}" type="presOf" srcId="{8FDAB474-CB6B-40D0-A15C-A21D608E9C6B}" destId="{2D53525D-4BF9-4C63-843C-4F81EFD58D5B}" srcOrd="0" destOrd="0" presId="urn:microsoft.com/office/officeart/2005/8/layout/radial4"/>
    <dgm:cxn modelId="{80CB0B60-B5AE-432C-BBE4-15432380984E}" type="presOf" srcId="{BEB527AB-5BD1-46DF-B607-5034BE3A6FAF}" destId="{BDC40818-102D-4DD4-9564-38E7177BB7C3}" srcOrd="0" destOrd="0" presId="urn:microsoft.com/office/officeart/2005/8/layout/radial4"/>
    <dgm:cxn modelId="{4DB59668-F6C8-4794-BEC2-8EB016A70C48}" type="presOf" srcId="{E1B61CB4-6ED6-4936-8442-2B3F9CF7CBD3}" destId="{045263FA-14D6-4F44-9164-8722E7BFFE3B}" srcOrd="0" destOrd="0" presId="urn:microsoft.com/office/officeart/2005/8/layout/radial4"/>
    <dgm:cxn modelId="{66D6CD68-500A-4740-B135-337C309D4AA7}" type="presOf" srcId="{083C917F-5677-4227-BB96-3F891C8E5D14}" destId="{0CBDB250-F3CB-4200-BAC6-F8124D430308}" srcOrd="0" destOrd="0" presId="urn:microsoft.com/office/officeart/2005/8/layout/radial4"/>
    <dgm:cxn modelId="{D42DF768-63EC-4118-B3DF-AB307220ACA7}" srcId="{6CECB9E9-72C7-4B86-8E53-0D149D90F890}" destId="{9A0D8D0D-C250-42AC-A417-1F1360D422B4}" srcOrd="1" destOrd="0" parTransId="{BEB527AB-5BD1-46DF-B607-5034BE3A6FAF}" sibTransId="{EB94BDC7-30B8-4D55-84D6-9DA452358F01}"/>
    <dgm:cxn modelId="{C80EF76E-BCDA-4289-B29A-CE76C2D0D1E6}" type="presOf" srcId="{1306E18D-64C0-4CF1-BC35-439C060C3BE5}" destId="{F45962CB-101D-4727-9862-AB32F0DD37A4}" srcOrd="0" destOrd="0" presId="urn:microsoft.com/office/officeart/2005/8/layout/radial4"/>
    <dgm:cxn modelId="{CE251070-50D6-4815-8B77-3895564AB93E}" type="presOf" srcId="{E28D5025-5E7E-4F7E-91BA-01FCFFB5DD8C}" destId="{A1C5ABEC-F74C-485C-9C69-96632EF83E49}" srcOrd="0" destOrd="0" presId="urn:microsoft.com/office/officeart/2005/8/layout/radial4"/>
    <dgm:cxn modelId="{D5B55750-2D67-45F0-86D7-0FC94559937F}" type="presOf" srcId="{B54A473C-6212-4D2B-990E-BED215C5619E}" destId="{F0E6AD6F-E7D7-4123-93C6-A162511C2957}" srcOrd="0" destOrd="0" presId="urn:microsoft.com/office/officeart/2005/8/layout/radial4"/>
    <dgm:cxn modelId="{E2796951-621C-4DA2-83F9-80F3CBD75132}" type="presOf" srcId="{6CECB9E9-72C7-4B86-8E53-0D149D90F890}" destId="{0050D949-2B33-4FDC-8963-AF075055EC9F}" srcOrd="0" destOrd="0" presId="urn:microsoft.com/office/officeart/2005/8/layout/radial4"/>
    <dgm:cxn modelId="{900ACF75-FBE5-487F-B513-3B39EFE2191F}" srcId="{6CECB9E9-72C7-4B86-8E53-0D149D90F890}" destId="{B54A473C-6212-4D2B-990E-BED215C5619E}" srcOrd="4" destOrd="0" parTransId="{E1B61CB4-6ED6-4936-8442-2B3F9CF7CBD3}" sibTransId="{16362018-14F7-4E9F-B7E0-2DF39029E80B}"/>
    <dgm:cxn modelId="{DDA3967A-F6DC-498C-8DC9-090830B58604}" srcId="{6CECB9E9-72C7-4B86-8E53-0D149D90F890}" destId="{7120B65A-FCE6-4D54-83BC-242F44F74890}" srcOrd="3" destOrd="0" parTransId="{63660FCA-0D3C-4ABB-9533-AAC28B9D804C}" sibTransId="{343DA82C-AD33-47B7-9BB3-7AEB0C65A992}"/>
    <dgm:cxn modelId="{798309AF-D750-4071-A123-5C67F0D74731}" type="presOf" srcId="{C497BE2E-2A18-4672-8FBF-AD17954D6751}" destId="{3346805B-B5FC-4615-A2E4-636ADC32F38C}" srcOrd="0" destOrd="0" presId="urn:microsoft.com/office/officeart/2005/8/layout/radial4"/>
    <dgm:cxn modelId="{4D521DBD-5041-4149-ADD0-B0258123CEA4}" srcId="{6CECB9E9-72C7-4B86-8E53-0D149D90F890}" destId="{083C917F-5677-4227-BB96-3F891C8E5D14}" srcOrd="2" destOrd="0" parTransId="{E28D5025-5E7E-4F7E-91BA-01FCFFB5DD8C}" sibTransId="{D59F784D-6451-4D76-8042-953663068F85}"/>
    <dgm:cxn modelId="{A6B075BF-21EF-4AEC-919E-3EC51CF81298}" type="presOf" srcId="{63660FCA-0D3C-4ABB-9533-AAC28B9D804C}" destId="{AA0C7992-80EF-4107-AC64-6E37C1EE266C}" srcOrd="0" destOrd="0" presId="urn:microsoft.com/office/officeart/2005/8/layout/radial4"/>
    <dgm:cxn modelId="{E7661FC4-BF6E-4876-AA4E-69F862045DC8}" type="presOf" srcId="{4B4F262F-6101-4C64-AAE7-F702D8642DB7}" destId="{19866DC9-A9F5-4653-B3C6-B99991EA681C}" srcOrd="0" destOrd="0" presId="urn:microsoft.com/office/officeart/2005/8/layout/radial4"/>
    <dgm:cxn modelId="{50B258DF-C150-4D4E-BF77-FF67E70EC915}" type="presOf" srcId="{7120B65A-FCE6-4D54-83BC-242F44F74890}" destId="{CF229DD5-3B1D-4864-9B33-CDC4A8C711B3}" srcOrd="0" destOrd="0" presId="urn:microsoft.com/office/officeart/2005/8/layout/radial4"/>
    <dgm:cxn modelId="{A25F7CEB-34B2-4949-983E-51C86287C99C}" type="presOf" srcId="{C7D38867-3EE5-4713-B0F6-06984D17D3A4}" destId="{BB499A1F-83BC-45C3-BF0C-C532A19F2472}" srcOrd="0" destOrd="0" presId="urn:microsoft.com/office/officeart/2005/8/layout/radial4"/>
    <dgm:cxn modelId="{DAF11579-0274-4AF0-988D-E243FD533F61}" type="presParOf" srcId="{2D53525D-4BF9-4C63-843C-4F81EFD58D5B}" destId="{0050D949-2B33-4FDC-8963-AF075055EC9F}" srcOrd="0" destOrd="0" presId="urn:microsoft.com/office/officeart/2005/8/layout/radial4"/>
    <dgm:cxn modelId="{839558F1-E596-4263-AC79-AE6F84285981}" type="presParOf" srcId="{2D53525D-4BF9-4C63-843C-4F81EFD58D5B}" destId="{BB499A1F-83BC-45C3-BF0C-C532A19F2472}" srcOrd="1" destOrd="0" presId="urn:microsoft.com/office/officeart/2005/8/layout/radial4"/>
    <dgm:cxn modelId="{03FC10F5-9C70-472D-BFDF-B5CA20DA0780}" type="presParOf" srcId="{2D53525D-4BF9-4C63-843C-4F81EFD58D5B}" destId="{F45962CB-101D-4727-9862-AB32F0DD37A4}" srcOrd="2" destOrd="0" presId="urn:microsoft.com/office/officeart/2005/8/layout/radial4"/>
    <dgm:cxn modelId="{A53E86F5-B814-483E-A6FC-42F77412825A}" type="presParOf" srcId="{2D53525D-4BF9-4C63-843C-4F81EFD58D5B}" destId="{BDC40818-102D-4DD4-9564-38E7177BB7C3}" srcOrd="3" destOrd="0" presId="urn:microsoft.com/office/officeart/2005/8/layout/radial4"/>
    <dgm:cxn modelId="{614669E7-267E-402B-A922-92628D1192ED}" type="presParOf" srcId="{2D53525D-4BF9-4C63-843C-4F81EFD58D5B}" destId="{597D0CFE-1B25-401A-9233-097BEFADBF77}" srcOrd="4" destOrd="0" presId="urn:microsoft.com/office/officeart/2005/8/layout/radial4"/>
    <dgm:cxn modelId="{11CACC19-0D55-4392-9A56-76405C4C678C}" type="presParOf" srcId="{2D53525D-4BF9-4C63-843C-4F81EFD58D5B}" destId="{A1C5ABEC-F74C-485C-9C69-96632EF83E49}" srcOrd="5" destOrd="0" presId="urn:microsoft.com/office/officeart/2005/8/layout/radial4"/>
    <dgm:cxn modelId="{F75A4FBB-94A6-425B-A250-E852DACD1955}" type="presParOf" srcId="{2D53525D-4BF9-4C63-843C-4F81EFD58D5B}" destId="{0CBDB250-F3CB-4200-BAC6-F8124D430308}" srcOrd="6" destOrd="0" presId="urn:microsoft.com/office/officeart/2005/8/layout/radial4"/>
    <dgm:cxn modelId="{C07FE7DB-7043-4940-8DC0-A3CD038BE9CC}" type="presParOf" srcId="{2D53525D-4BF9-4C63-843C-4F81EFD58D5B}" destId="{AA0C7992-80EF-4107-AC64-6E37C1EE266C}" srcOrd="7" destOrd="0" presId="urn:microsoft.com/office/officeart/2005/8/layout/radial4"/>
    <dgm:cxn modelId="{ABC605F4-502D-4E12-B685-F04A6947E694}" type="presParOf" srcId="{2D53525D-4BF9-4C63-843C-4F81EFD58D5B}" destId="{CF229DD5-3B1D-4864-9B33-CDC4A8C711B3}" srcOrd="8" destOrd="0" presId="urn:microsoft.com/office/officeart/2005/8/layout/radial4"/>
    <dgm:cxn modelId="{AA293795-57A0-495A-8512-AFCC49B5A915}" type="presParOf" srcId="{2D53525D-4BF9-4C63-843C-4F81EFD58D5B}" destId="{045263FA-14D6-4F44-9164-8722E7BFFE3B}" srcOrd="9" destOrd="0" presId="urn:microsoft.com/office/officeart/2005/8/layout/radial4"/>
    <dgm:cxn modelId="{FE522665-2A6A-495B-BAF5-8982AAE98AC9}" type="presParOf" srcId="{2D53525D-4BF9-4C63-843C-4F81EFD58D5B}" destId="{F0E6AD6F-E7D7-4123-93C6-A162511C2957}" srcOrd="10" destOrd="0" presId="urn:microsoft.com/office/officeart/2005/8/layout/radial4"/>
    <dgm:cxn modelId="{9ABAFE85-9993-4751-95C3-DF380B125895}" type="presParOf" srcId="{2D53525D-4BF9-4C63-843C-4F81EFD58D5B}" destId="{19866DC9-A9F5-4653-B3C6-B99991EA681C}" srcOrd="11" destOrd="0" presId="urn:microsoft.com/office/officeart/2005/8/layout/radial4"/>
    <dgm:cxn modelId="{5651A923-A035-46D6-88BE-A811690A5584}" type="presParOf" srcId="{2D53525D-4BF9-4C63-843C-4F81EFD58D5B}" destId="{3346805B-B5FC-4615-A2E4-636ADC32F38C}"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E5907-5DEB-49FB-87D5-0B27F933FDB9}">
      <dsp:nvSpPr>
        <dsp:cNvPr id="0" name=""/>
        <dsp:cNvSpPr/>
      </dsp:nvSpPr>
      <dsp:spPr>
        <a:xfrm>
          <a:off x="0" y="9108651"/>
          <a:ext cx="6453486" cy="11955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rtl="1">
            <a:lnSpc>
              <a:spcPct val="90000"/>
            </a:lnSpc>
            <a:spcBef>
              <a:spcPct val="0"/>
            </a:spcBef>
            <a:spcAft>
              <a:spcPct val="35000"/>
            </a:spcAft>
            <a:buNone/>
          </a:pPr>
          <a:r>
            <a:rPr lang="en-US" sz="4200" kern="1200" dirty="0"/>
            <a:t>Model deployment</a:t>
          </a:r>
          <a:endParaRPr lang="he-IL" sz="4200" kern="1200" dirty="0"/>
        </a:p>
      </dsp:txBody>
      <dsp:txXfrm>
        <a:off x="0" y="9108651"/>
        <a:ext cx="6453486" cy="1195505"/>
      </dsp:txXfrm>
    </dsp:sp>
    <dsp:sp modelId="{9485CC8F-A910-4C13-B833-1B01DA30094C}">
      <dsp:nvSpPr>
        <dsp:cNvPr id="0" name=""/>
        <dsp:cNvSpPr/>
      </dsp:nvSpPr>
      <dsp:spPr>
        <a:xfrm rot="10800000">
          <a:off x="0" y="7287896"/>
          <a:ext cx="6453486" cy="1838687"/>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rtl="1">
            <a:lnSpc>
              <a:spcPct val="90000"/>
            </a:lnSpc>
            <a:spcBef>
              <a:spcPct val="0"/>
            </a:spcBef>
            <a:spcAft>
              <a:spcPct val="35000"/>
            </a:spcAft>
            <a:buNone/>
          </a:pPr>
          <a:r>
            <a:rPr lang="en-US" sz="4200" kern="1200" dirty="0"/>
            <a:t>Model building</a:t>
          </a:r>
          <a:endParaRPr lang="he-IL" sz="4200" kern="1200" dirty="0"/>
        </a:p>
      </dsp:txBody>
      <dsp:txXfrm rot="10800000">
        <a:off x="0" y="7287896"/>
        <a:ext cx="6453486" cy="1194724"/>
      </dsp:txXfrm>
    </dsp:sp>
    <dsp:sp modelId="{F4BB1F7B-EA4E-43A2-B811-D49A1FC6CB3B}">
      <dsp:nvSpPr>
        <dsp:cNvPr id="0" name=""/>
        <dsp:cNvSpPr/>
      </dsp:nvSpPr>
      <dsp:spPr>
        <a:xfrm rot="10800000">
          <a:off x="0" y="5467141"/>
          <a:ext cx="6453486" cy="1838687"/>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rtl="1">
            <a:lnSpc>
              <a:spcPct val="90000"/>
            </a:lnSpc>
            <a:spcBef>
              <a:spcPct val="0"/>
            </a:spcBef>
            <a:spcAft>
              <a:spcPct val="35000"/>
            </a:spcAft>
            <a:buNone/>
          </a:pPr>
          <a:r>
            <a:rPr lang="en-US" sz="4200" kern="1200" dirty="0"/>
            <a:t>Exploratory Data Analysis</a:t>
          </a:r>
          <a:endParaRPr lang="he-IL" sz="4200" kern="1200" dirty="0"/>
        </a:p>
      </dsp:txBody>
      <dsp:txXfrm rot="10800000">
        <a:off x="0" y="5467141"/>
        <a:ext cx="6453486" cy="1194724"/>
      </dsp:txXfrm>
    </dsp:sp>
    <dsp:sp modelId="{5F66EF84-0682-4A31-A641-E1E965A94593}">
      <dsp:nvSpPr>
        <dsp:cNvPr id="0" name=""/>
        <dsp:cNvSpPr/>
      </dsp:nvSpPr>
      <dsp:spPr>
        <a:xfrm rot="10800000">
          <a:off x="0" y="3646386"/>
          <a:ext cx="6453486" cy="1838687"/>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rtl="1">
            <a:lnSpc>
              <a:spcPct val="90000"/>
            </a:lnSpc>
            <a:spcBef>
              <a:spcPct val="0"/>
            </a:spcBef>
            <a:spcAft>
              <a:spcPct val="35000"/>
            </a:spcAft>
            <a:buNone/>
          </a:pPr>
          <a:r>
            <a:rPr lang="en-US" sz="4200" kern="1200" dirty="0"/>
            <a:t>Data cleaning</a:t>
          </a:r>
          <a:endParaRPr lang="he-IL" sz="4200" kern="1200" dirty="0"/>
        </a:p>
      </dsp:txBody>
      <dsp:txXfrm rot="10800000">
        <a:off x="0" y="3646386"/>
        <a:ext cx="6453486" cy="1194724"/>
      </dsp:txXfrm>
    </dsp:sp>
    <dsp:sp modelId="{C50E990C-CFBE-4F59-8DA4-86BBE1C87F89}">
      <dsp:nvSpPr>
        <dsp:cNvPr id="0" name=""/>
        <dsp:cNvSpPr/>
      </dsp:nvSpPr>
      <dsp:spPr>
        <a:xfrm rot="10800000">
          <a:off x="0" y="1825631"/>
          <a:ext cx="6453486" cy="1838687"/>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rtl="1">
            <a:lnSpc>
              <a:spcPct val="90000"/>
            </a:lnSpc>
            <a:spcBef>
              <a:spcPct val="0"/>
            </a:spcBef>
            <a:spcAft>
              <a:spcPct val="35000"/>
            </a:spcAft>
            <a:buNone/>
          </a:pPr>
          <a:r>
            <a:rPr lang="en-US" sz="4200" kern="1200" dirty="0"/>
            <a:t>Data acquisition</a:t>
          </a:r>
          <a:endParaRPr lang="he-IL" sz="4200" kern="1200" dirty="0"/>
        </a:p>
      </dsp:txBody>
      <dsp:txXfrm rot="10800000">
        <a:off x="0" y="1825631"/>
        <a:ext cx="6453486" cy="1194724"/>
      </dsp:txXfrm>
    </dsp:sp>
    <dsp:sp modelId="{98524FDD-1596-4285-ADA2-33E17A290EBA}">
      <dsp:nvSpPr>
        <dsp:cNvPr id="0" name=""/>
        <dsp:cNvSpPr/>
      </dsp:nvSpPr>
      <dsp:spPr>
        <a:xfrm rot="10800000">
          <a:off x="0" y="4876"/>
          <a:ext cx="6453486" cy="1838687"/>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rtl="1">
            <a:lnSpc>
              <a:spcPct val="90000"/>
            </a:lnSpc>
            <a:spcBef>
              <a:spcPct val="0"/>
            </a:spcBef>
            <a:spcAft>
              <a:spcPct val="35000"/>
            </a:spcAft>
            <a:buNone/>
          </a:pPr>
          <a:r>
            <a:rPr lang="en-US" sz="4200" kern="1200" dirty="0"/>
            <a:t>Research assumption</a:t>
          </a:r>
          <a:endParaRPr lang="he-IL" sz="4200" kern="1200" dirty="0"/>
        </a:p>
      </dsp:txBody>
      <dsp:txXfrm rot="10800000">
        <a:off x="0" y="4876"/>
        <a:ext cx="6453486" cy="11947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0D949-2B33-4FDC-8963-AF075055EC9F}">
      <dsp:nvSpPr>
        <dsp:cNvPr id="0" name=""/>
        <dsp:cNvSpPr/>
      </dsp:nvSpPr>
      <dsp:spPr>
        <a:xfrm>
          <a:off x="3816312" y="2525932"/>
          <a:ext cx="2066332" cy="206633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mn-lt"/>
              <a:cs typeface="+mn-cs"/>
            </a:rPr>
            <a:t>Machine learning</a:t>
          </a:r>
          <a:endParaRPr lang="he-IL" sz="2800" b="0" u="none" kern="1200" dirty="0">
            <a:latin typeface="+mn-lt"/>
          </a:endParaRPr>
        </a:p>
      </dsp:txBody>
      <dsp:txXfrm>
        <a:off x="4118919" y="2828539"/>
        <a:ext cx="1461118" cy="1461118"/>
      </dsp:txXfrm>
    </dsp:sp>
    <dsp:sp modelId="{BB499A1F-83BC-45C3-BF0C-C532A19F2472}">
      <dsp:nvSpPr>
        <dsp:cNvPr id="0" name=""/>
        <dsp:cNvSpPr/>
      </dsp:nvSpPr>
      <dsp:spPr>
        <a:xfrm rot="10800000">
          <a:off x="1715827" y="3264646"/>
          <a:ext cx="1984958" cy="588904"/>
        </a:xfrm>
        <a:prstGeom prst="leftArrow">
          <a:avLst>
            <a:gd name="adj1" fmla="val 60000"/>
            <a:gd name="adj2" fmla="val 50000"/>
          </a:avLst>
        </a:prstGeom>
        <a:solidFill>
          <a:schemeClr val="bg1"/>
        </a:solidFill>
        <a:ln>
          <a:solidFill>
            <a:srgbClr val="FF9900"/>
          </a:solidFill>
        </a:ln>
        <a:effectLst/>
      </dsp:spPr>
      <dsp:style>
        <a:lnRef idx="0">
          <a:scrgbClr r="0" g="0" b="0"/>
        </a:lnRef>
        <a:fillRef idx="1">
          <a:scrgbClr r="0" g="0" b="0"/>
        </a:fillRef>
        <a:effectRef idx="0">
          <a:scrgbClr r="0" g="0" b="0"/>
        </a:effectRef>
        <a:fontRef idx="minor">
          <a:schemeClr val="lt1"/>
        </a:fontRef>
      </dsp:style>
    </dsp:sp>
    <dsp:sp modelId="{F45962CB-101D-4727-9862-AB32F0DD37A4}">
      <dsp:nvSpPr>
        <dsp:cNvPr id="0" name=""/>
        <dsp:cNvSpPr/>
      </dsp:nvSpPr>
      <dsp:spPr>
        <a:xfrm>
          <a:off x="992611" y="2980525"/>
          <a:ext cx="1446432" cy="11571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0">
            <a:lnSpc>
              <a:spcPct val="90000"/>
            </a:lnSpc>
            <a:spcBef>
              <a:spcPct val="0"/>
            </a:spcBef>
            <a:spcAft>
              <a:spcPct val="35000"/>
            </a:spcAft>
            <a:buNone/>
          </a:pPr>
          <a:r>
            <a:rPr lang="en-US" sz="2400" b="0" i="1" u="none" kern="1200" dirty="0">
              <a:latin typeface="+mn-lt"/>
            </a:rPr>
            <a:t>KNN</a:t>
          </a:r>
          <a:endParaRPr lang="he-IL" sz="2400" b="0" u="none" kern="1200" dirty="0">
            <a:latin typeface="+mn-lt"/>
          </a:endParaRPr>
        </a:p>
      </dsp:txBody>
      <dsp:txXfrm>
        <a:off x="1026503" y="3014417"/>
        <a:ext cx="1378648" cy="1089362"/>
      </dsp:txXfrm>
    </dsp:sp>
    <dsp:sp modelId="{BDC40818-102D-4DD4-9564-38E7177BB7C3}">
      <dsp:nvSpPr>
        <dsp:cNvPr id="0" name=""/>
        <dsp:cNvSpPr/>
      </dsp:nvSpPr>
      <dsp:spPr>
        <a:xfrm rot="12960000">
          <a:off x="2124754" y="2006097"/>
          <a:ext cx="1984958" cy="588904"/>
        </a:xfrm>
        <a:prstGeom prst="leftArrow">
          <a:avLst>
            <a:gd name="adj1" fmla="val 60000"/>
            <a:gd name="adj2" fmla="val 50000"/>
          </a:avLst>
        </a:prstGeom>
        <a:solidFill>
          <a:schemeClr val="bg1"/>
        </a:solidFill>
        <a:ln>
          <a:solidFill>
            <a:srgbClr val="FF9900"/>
          </a:solidFill>
        </a:ln>
        <a:effectLst/>
      </dsp:spPr>
      <dsp:style>
        <a:lnRef idx="0">
          <a:scrgbClr r="0" g="0" b="0"/>
        </a:lnRef>
        <a:fillRef idx="1">
          <a:scrgbClr r="0" g="0" b="0"/>
        </a:fillRef>
        <a:effectRef idx="0">
          <a:scrgbClr r="0" g="0" b="0"/>
        </a:effectRef>
        <a:fontRef idx="minor">
          <a:schemeClr val="lt1"/>
        </a:fontRef>
      </dsp:style>
    </dsp:sp>
    <dsp:sp modelId="{597D0CFE-1B25-401A-9233-097BEFADBF77}">
      <dsp:nvSpPr>
        <dsp:cNvPr id="0" name=""/>
        <dsp:cNvSpPr/>
      </dsp:nvSpPr>
      <dsp:spPr>
        <a:xfrm>
          <a:off x="1591085" y="1138612"/>
          <a:ext cx="1446432" cy="11571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0">
            <a:lnSpc>
              <a:spcPct val="90000"/>
            </a:lnSpc>
            <a:spcBef>
              <a:spcPct val="0"/>
            </a:spcBef>
            <a:spcAft>
              <a:spcPct val="35000"/>
            </a:spcAft>
            <a:buNone/>
          </a:pPr>
          <a:r>
            <a:rPr lang="en-US" sz="2400" b="0" i="0" kern="1200" dirty="0"/>
            <a:t>Naive Bayes</a:t>
          </a:r>
          <a:endParaRPr lang="he-IL" sz="2400" b="0" u="none" kern="1200" dirty="0">
            <a:latin typeface="+mn-lt"/>
          </a:endParaRPr>
        </a:p>
      </dsp:txBody>
      <dsp:txXfrm>
        <a:off x="1624977" y="1172504"/>
        <a:ext cx="1378648" cy="1089362"/>
      </dsp:txXfrm>
    </dsp:sp>
    <dsp:sp modelId="{A1C5ABEC-F74C-485C-9C69-96632EF83E49}">
      <dsp:nvSpPr>
        <dsp:cNvPr id="0" name=""/>
        <dsp:cNvSpPr/>
      </dsp:nvSpPr>
      <dsp:spPr>
        <a:xfrm rot="15120000">
          <a:off x="3195340" y="1228271"/>
          <a:ext cx="1984958" cy="588904"/>
        </a:xfrm>
        <a:prstGeom prst="leftArrow">
          <a:avLst>
            <a:gd name="adj1" fmla="val 60000"/>
            <a:gd name="adj2" fmla="val 50000"/>
          </a:avLst>
        </a:prstGeom>
        <a:solidFill>
          <a:schemeClr val="bg1"/>
        </a:solidFill>
        <a:ln>
          <a:solidFill>
            <a:srgbClr val="FF9900"/>
          </a:solidFill>
        </a:ln>
        <a:effectLst/>
      </dsp:spPr>
      <dsp:style>
        <a:lnRef idx="0">
          <a:scrgbClr r="0" g="0" b="0"/>
        </a:lnRef>
        <a:fillRef idx="1">
          <a:scrgbClr r="0" g="0" b="0"/>
        </a:fillRef>
        <a:effectRef idx="0">
          <a:scrgbClr r="0" g="0" b="0"/>
        </a:effectRef>
        <a:fontRef idx="minor">
          <a:schemeClr val="lt1"/>
        </a:fontRef>
      </dsp:style>
    </dsp:sp>
    <dsp:sp modelId="{0CBDB250-F3CB-4200-BAC6-F8124D430308}">
      <dsp:nvSpPr>
        <dsp:cNvPr id="0" name=""/>
        <dsp:cNvSpPr/>
      </dsp:nvSpPr>
      <dsp:spPr>
        <a:xfrm>
          <a:off x="3157910" y="246"/>
          <a:ext cx="1446432" cy="11571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0">
            <a:lnSpc>
              <a:spcPct val="90000"/>
            </a:lnSpc>
            <a:spcBef>
              <a:spcPct val="0"/>
            </a:spcBef>
            <a:spcAft>
              <a:spcPct val="35000"/>
            </a:spcAft>
            <a:buNone/>
          </a:pPr>
          <a:r>
            <a:rPr lang="en-US" sz="2400" b="0" i="1" u="none" kern="1200" dirty="0">
              <a:latin typeface="+mn-lt"/>
            </a:rPr>
            <a:t>MLP</a:t>
          </a:r>
          <a:endParaRPr lang="he-IL" sz="2400" b="0" u="none" kern="1200" dirty="0">
            <a:latin typeface="+mn-lt"/>
          </a:endParaRPr>
        </a:p>
      </dsp:txBody>
      <dsp:txXfrm>
        <a:off x="3191802" y="34138"/>
        <a:ext cx="1378648" cy="1089362"/>
      </dsp:txXfrm>
    </dsp:sp>
    <dsp:sp modelId="{AA0C7992-80EF-4107-AC64-6E37C1EE266C}">
      <dsp:nvSpPr>
        <dsp:cNvPr id="0" name=""/>
        <dsp:cNvSpPr/>
      </dsp:nvSpPr>
      <dsp:spPr>
        <a:xfrm rot="17280000">
          <a:off x="4518657" y="1228271"/>
          <a:ext cx="1984958" cy="588904"/>
        </a:xfrm>
        <a:prstGeom prst="leftArrow">
          <a:avLst>
            <a:gd name="adj1" fmla="val 60000"/>
            <a:gd name="adj2" fmla="val 50000"/>
          </a:avLst>
        </a:prstGeom>
        <a:solidFill>
          <a:schemeClr val="bg1"/>
        </a:solidFill>
        <a:ln>
          <a:solidFill>
            <a:srgbClr val="FF9900"/>
          </a:solidFill>
        </a:ln>
        <a:effectLst/>
      </dsp:spPr>
      <dsp:style>
        <a:lnRef idx="0">
          <a:scrgbClr r="0" g="0" b="0"/>
        </a:lnRef>
        <a:fillRef idx="1">
          <a:scrgbClr r="0" g="0" b="0"/>
        </a:fillRef>
        <a:effectRef idx="0">
          <a:scrgbClr r="0" g="0" b="0"/>
        </a:effectRef>
        <a:fontRef idx="minor">
          <a:schemeClr val="lt1"/>
        </a:fontRef>
      </dsp:style>
    </dsp:sp>
    <dsp:sp modelId="{CF229DD5-3B1D-4864-9B33-CDC4A8C711B3}">
      <dsp:nvSpPr>
        <dsp:cNvPr id="0" name=""/>
        <dsp:cNvSpPr/>
      </dsp:nvSpPr>
      <dsp:spPr>
        <a:xfrm>
          <a:off x="5094613" y="246"/>
          <a:ext cx="1446432" cy="11571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0">
            <a:lnSpc>
              <a:spcPct val="90000"/>
            </a:lnSpc>
            <a:spcBef>
              <a:spcPct val="0"/>
            </a:spcBef>
            <a:spcAft>
              <a:spcPct val="35000"/>
            </a:spcAft>
            <a:buNone/>
          </a:pPr>
          <a:r>
            <a:rPr lang="en-US" sz="2400" b="0" i="0" kern="1200" dirty="0"/>
            <a:t>SVM</a:t>
          </a:r>
          <a:endParaRPr lang="he-IL" sz="2400" b="0" u="none" kern="1200" dirty="0">
            <a:latin typeface="+mn-lt"/>
          </a:endParaRPr>
        </a:p>
      </dsp:txBody>
      <dsp:txXfrm>
        <a:off x="5128505" y="34138"/>
        <a:ext cx="1378648" cy="1089362"/>
      </dsp:txXfrm>
    </dsp:sp>
    <dsp:sp modelId="{045263FA-14D6-4F44-9164-8722E7BFFE3B}">
      <dsp:nvSpPr>
        <dsp:cNvPr id="0" name=""/>
        <dsp:cNvSpPr/>
      </dsp:nvSpPr>
      <dsp:spPr>
        <a:xfrm rot="19440000">
          <a:off x="5589243" y="2006097"/>
          <a:ext cx="1984958" cy="588904"/>
        </a:xfrm>
        <a:prstGeom prst="leftArrow">
          <a:avLst>
            <a:gd name="adj1" fmla="val 60000"/>
            <a:gd name="adj2" fmla="val 50000"/>
          </a:avLst>
        </a:prstGeom>
        <a:solidFill>
          <a:schemeClr val="bg1"/>
        </a:solidFill>
        <a:ln>
          <a:solidFill>
            <a:srgbClr val="FF9900"/>
          </a:solidFill>
        </a:ln>
        <a:effectLst/>
      </dsp:spPr>
      <dsp:style>
        <a:lnRef idx="0">
          <a:scrgbClr r="0" g="0" b="0"/>
        </a:lnRef>
        <a:fillRef idx="1">
          <a:scrgbClr r="0" g="0" b="0"/>
        </a:fillRef>
        <a:effectRef idx="0">
          <a:scrgbClr r="0" g="0" b="0"/>
        </a:effectRef>
        <a:fontRef idx="minor">
          <a:schemeClr val="lt1"/>
        </a:fontRef>
      </dsp:style>
    </dsp:sp>
    <dsp:sp modelId="{F0E6AD6F-E7D7-4123-93C6-A162511C2957}">
      <dsp:nvSpPr>
        <dsp:cNvPr id="0" name=""/>
        <dsp:cNvSpPr/>
      </dsp:nvSpPr>
      <dsp:spPr>
        <a:xfrm>
          <a:off x="6661439" y="1138612"/>
          <a:ext cx="1446432" cy="11571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0">
            <a:lnSpc>
              <a:spcPct val="90000"/>
            </a:lnSpc>
            <a:spcBef>
              <a:spcPct val="0"/>
            </a:spcBef>
            <a:spcAft>
              <a:spcPct val="35000"/>
            </a:spcAft>
            <a:buNone/>
          </a:pPr>
          <a:r>
            <a:rPr lang="en-US" sz="2400" b="0" i="0" kern="1200" dirty="0"/>
            <a:t>Random Forest</a:t>
          </a:r>
          <a:endParaRPr lang="he-IL" sz="2400" b="0" u="none" kern="1200" dirty="0">
            <a:latin typeface="+mn-lt"/>
          </a:endParaRPr>
        </a:p>
      </dsp:txBody>
      <dsp:txXfrm>
        <a:off x="6695331" y="1172504"/>
        <a:ext cx="1378648" cy="1089362"/>
      </dsp:txXfrm>
    </dsp:sp>
    <dsp:sp modelId="{19866DC9-A9F5-4653-B3C6-B99991EA681C}">
      <dsp:nvSpPr>
        <dsp:cNvPr id="0" name=""/>
        <dsp:cNvSpPr/>
      </dsp:nvSpPr>
      <dsp:spPr>
        <a:xfrm>
          <a:off x="5998171" y="3264646"/>
          <a:ext cx="1984958" cy="588904"/>
        </a:xfrm>
        <a:prstGeom prst="leftArrow">
          <a:avLst>
            <a:gd name="adj1" fmla="val 60000"/>
            <a:gd name="adj2" fmla="val 50000"/>
          </a:avLst>
        </a:prstGeom>
        <a:solidFill>
          <a:schemeClr val="bg1"/>
        </a:solidFill>
        <a:ln>
          <a:solidFill>
            <a:srgbClr val="FF9900"/>
          </a:solidFill>
        </a:ln>
        <a:effectLst/>
      </dsp:spPr>
      <dsp:style>
        <a:lnRef idx="0">
          <a:scrgbClr r="0" g="0" b="0"/>
        </a:lnRef>
        <a:fillRef idx="1">
          <a:scrgbClr r="0" g="0" b="0"/>
        </a:fillRef>
        <a:effectRef idx="0">
          <a:scrgbClr r="0" g="0" b="0"/>
        </a:effectRef>
        <a:fontRef idx="minor">
          <a:schemeClr val="lt1"/>
        </a:fontRef>
      </dsp:style>
    </dsp:sp>
    <dsp:sp modelId="{3346805B-B5FC-4615-A2E4-636ADC32F38C}">
      <dsp:nvSpPr>
        <dsp:cNvPr id="0" name=""/>
        <dsp:cNvSpPr/>
      </dsp:nvSpPr>
      <dsp:spPr>
        <a:xfrm>
          <a:off x="7259913" y="2980525"/>
          <a:ext cx="1446432" cy="11571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rtl="0">
            <a:lnSpc>
              <a:spcPct val="90000"/>
            </a:lnSpc>
            <a:spcBef>
              <a:spcPct val="0"/>
            </a:spcBef>
            <a:spcAft>
              <a:spcPct val="35000"/>
            </a:spcAft>
            <a:buNone/>
          </a:pPr>
          <a:r>
            <a:rPr lang="en-US" sz="2400" b="0" i="0" kern="1200" dirty="0"/>
            <a:t>Logistic </a:t>
          </a:r>
          <a:r>
            <a:rPr lang="en-US" sz="2000" b="0" i="0" kern="1200" dirty="0"/>
            <a:t>Regression</a:t>
          </a:r>
          <a:endParaRPr lang="he-IL" sz="2000" b="0" u="none" kern="1200" dirty="0">
            <a:latin typeface="+mn-lt"/>
          </a:endParaRPr>
        </a:p>
      </dsp:txBody>
      <dsp:txXfrm>
        <a:off x="7293805" y="3014417"/>
        <a:ext cx="1378648" cy="10893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64876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2"/>
        <p:cNvGrpSpPr/>
        <p:nvPr/>
      </p:nvGrpSpPr>
      <p:grpSpPr>
        <a:xfrm>
          <a:off x="0" y="0"/>
          <a:ext cx="0" cy="0"/>
          <a:chOff x="0" y="0"/>
          <a:chExt cx="0" cy="0"/>
        </a:xfrm>
      </p:grpSpPr>
      <p:sp>
        <p:nvSpPr>
          <p:cNvPr id="3103" name="Google Shape;3103;ge2812c4e9a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4" name="Google Shape;3104;ge2812c4e9a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118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154549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f61a1d53ee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f61a1d53ee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566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73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051977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12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191384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d362d286f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d362d286f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179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f61a1d53ee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f61a1d53ee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958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90726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5"/>
        <p:cNvGrpSpPr/>
        <p:nvPr/>
      </p:nvGrpSpPr>
      <p:grpSpPr>
        <a:xfrm>
          <a:off x="0" y="0"/>
          <a:ext cx="0" cy="0"/>
          <a:chOff x="0" y="0"/>
          <a:chExt cx="0" cy="0"/>
        </a:xfrm>
      </p:grpSpPr>
      <p:sp>
        <p:nvSpPr>
          <p:cNvPr id="7136" name="Google Shape;7136;gf7f7d6bb22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7" name="Google Shape;7137;gf7f7d6bb22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736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5"/>
        <p:cNvGrpSpPr/>
        <p:nvPr/>
      </p:nvGrpSpPr>
      <p:grpSpPr>
        <a:xfrm>
          <a:off x="0" y="0"/>
          <a:ext cx="0" cy="0"/>
          <a:chOff x="0" y="0"/>
          <a:chExt cx="0" cy="0"/>
        </a:xfrm>
      </p:grpSpPr>
      <p:sp>
        <p:nvSpPr>
          <p:cNvPr id="7136" name="Google Shape;7136;gf7f7d6bb22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7" name="Google Shape;7137;gf7f7d6bb22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4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2"/>
        <p:cNvGrpSpPr/>
        <p:nvPr/>
      </p:nvGrpSpPr>
      <p:grpSpPr>
        <a:xfrm>
          <a:off x="0" y="0"/>
          <a:ext cx="0" cy="0"/>
          <a:chOff x="0" y="0"/>
          <a:chExt cx="0" cy="0"/>
        </a:xfrm>
      </p:grpSpPr>
      <p:sp>
        <p:nvSpPr>
          <p:cNvPr id="3103" name="Google Shape;3103;ge2812c4e9a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4" name="Google Shape;3104;ge2812c4e9a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229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461672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9468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grpSp>
        <p:nvGrpSpPr>
          <p:cNvPr id="8" name="קבוצה 7"/>
          <p:cNvGrpSpPr>
            <a:grpSpLocks noChangeAspect="1"/>
          </p:cNvGrpSpPr>
          <p:nvPr userDrawn="1"/>
        </p:nvGrpSpPr>
        <p:grpSpPr>
          <a:xfrm>
            <a:off x="0" y="446"/>
            <a:ext cx="24386384" cy="13715553"/>
            <a:chOff x="0" y="447"/>
            <a:chExt cx="12192000" cy="6857106"/>
          </a:xfrm>
        </p:grpSpPr>
        <p:pic>
          <p:nvPicPr>
            <p:cNvPr id="4" name="Image 1" descr="preencoded.png"/>
            <p:cNvPicPr>
              <a:picLocks noChangeAspect="1"/>
            </p:cNvPicPr>
            <p:nvPr userDrawn="1"/>
          </p:nvPicPr>
          <p:blipFill>
            <a:blip r:embed="rId2"/>
            <a:stretch>
              <a:fillRect/>
            </a:stretch>
          </p:blipFill>
          <p:spPr>
            <a:xfrm>
              <a:off x="0" y="3587729"/>
              <a:ext cx="11258492" cy="3269824"/>
            </a:xfrm>
            <a:prstGeom prst="rect">
              <a:avLst/>
            </a:prstGeom>
          </p:spPr>
        </p:pic>
        <p:pic>
          <p:nvPicPr>
            <p:cNvPr id="5" name="Image 2" descr="preencoded.png"/>
            <p:cNvPicPr>
              <a:picLocks noChangeAspect="1"/>
            </p:cNvPicPr>
            <p:nvPr userDrawn="1"/>
          </p:nvPicPr>
          <p:blipFill>
            <a:blip r:embed="rId3"/>
            <a:stretch>
              <a:fillRect/>
            </a:stretch>
          </p:blipFill>
          <p:spPr>
            <a:xfrm>
              <a:off x="4863642" y="447"/>
              <a:ext cx="7328358" cy="403807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26"/>
        <p:cNvGrpSpPr/>
        <p:nvPr/>
      </p:nvGrpSpPr>
      <p:grpSpPr>
        <a:xfrm>
          <a:off x="0" y="0"/>
          <a:ext cx="0" cy="0"/>
          <a:chOff x="0" y="0"/>
          <a:chExt cx="0" cy="0"/>
        </a:xfrm>
      </p:grpSpPr>
      <p:grpSp>
        <p:nvGrpSpPr>
          <p:cNvPr id="27" name="Google Shape;27;p5"/>
          <p:cNvGrpSpPr/>
          <p:nvPr/>
        </p:nvGrpSpPr>
        <p:grpSpPr>
          <a:xfrm>
            <a:off x="1632167" y="485144"/>
            <a:ext cx="21094794" cy="2965088"/>
            <a:chOff x="561382" y="131328"/>
            <a:chExt cx="7909518" cy="1111908"/>
          </a:xfrm>
        </p:grpSpPr>
        <p:sp>
          <p:nvSpPr>
            <p:cNvPr id="28" name="Google Shape;28;p5"/>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29" name="Google Shape;29;p5"/>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30" name="Google Shape;30;p5"/>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31" name="Google Shape;31;p5"/>
          <p:cNvGrpSpPr/>
          <p:nvPr/>
        </p:nvGrpSpPr>
        <p:grpSpPr>
          <a:xfrm>
            <a:off x="1497214" y="350208"/>
            <a:ext cx="21094794" cy="2965088"/>
            <a:chOff x="561382" y="131328"/>
            <a:chExt cx="7909518" cy="1111908"/>
          </a:xfrm>
        </p:grpSpPr>
        <p:sp>
          <p:nvSpPr>
            <p:cNvPr id="32" name="Google Shape;32;p5"/>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33" name="Google Shape;33;p5"/>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34" name="Google Shape;34;p5"/>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35" name="Google Shape;35;p5"/>
          <p:cNvSpPr txBox="1">
            <a:spLocks noGrp="1"/>
          </p:cNvSpPr>
          <p:nvPr>
            <p:ph type="subTitle" idx="1"/>
          </p:nvPr>
        </p:nvSpPr>
        <p:spPr>
          <a:xfrm>
            <a:off x="3661724" y="6946491"/>
            <a:ext cx="7316153" cy="975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5333">
                <a:latin typeface="Anton"/>
                <a:ea typeface="Anton"/>
                <a:cs typeface="Anton"/>
                <a:sym typeface="Anton"/>
              </a:defRPr>
            </a:lvl1pPr>
            <a:lvl2pPr lvl="1" algn="ctr">
              <a:lnSpc>
                <a:spcPct val="100000"/>
              </a:lnSpc>
              <a:spcBef>
                <a:spcPts val="0"/>
              </a:spcBef>
              <a:spcAft>
                <a:spcPts val="0"/>
              </a:spcAft>
              <a:buSzPts val="2500"/>
              <a:buFont typeface="Bebas Neue"/>
              <a:buNone/>
              <a:defRPr sz="6667">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6667">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6667">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6667">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6667">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6667">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6667">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6667">
                <a:latin typeface="Bebas Neue"/>
                <a:ea typeface="Bebas Neue"/>
                <a:cs typeface="Bebas Neue"/>
                <a:sym typeface="Bebas Neue"/>
              </a:defRPr>
            </a:lvl9pPr>
          </a:lstStyle>
          <a:p>
            <a:endParaRPr/>
          </a:p>
        </p:txBody>
      </p:sp>
      <p:sp>
        <p:nvSpPr>
          <p:cNvPr id="36" name="Google Shape;36;p5"/>
          <p:cNvSpPr txBox="1">
            <a:spLocks noGrp="1"/>
          </p:cNvSpPr>
          <p:nvPr>
            <p:ph type="subTitle" idx="2"/>
          </p:nvPr>
        </p:nvSpPr>
        <p:spPr>
          <a:xfrm>
            <a:off x="13409343" y="6946491"/>
            <a:ext cx="7316153" cy="9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5333">
                <a:latin typeface="Anton"/>
                <a:ea typeface="Anton"/>
                <a:cs typeface="Anton"/>
                <a:sym typeface="Anton"/>
              </a:defRPr>
            </a:lvl1pPr>
            <a:lvl2pPr lvl="1" algn="ctr" rtl="0">
              <a:lnSpc>
                <a:spcPct val="100000"/>
              </a:lnSpc>
              <a:spcBef>
                <a:spcPts val="0"/>
              </a:spcBef>
              <a:spcAft>
                <a:spcPts val="0"/>
              </a:spcAft>
              <a:buSzPts val="2500"/>
              <a:buFont typeface="Bebas Neue"/>
              <a:buNone/>
              <a:defRPr sz="6667">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6667">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6667">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6667">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6667">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6667">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6667">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6667">
                <a:latin typeface="Bebas Neue"/>
                <a:ea typeface="Bebas Neue"/>
                <a:cs typeface="Bebas Neue"/>
                <a:sym typeface="Bebas Neue"/>
              </a:defRPr>
            </a:lvl9pPr>
          </a:lstStyle>
          <a:p>
            <a:endParaRPr/>
          </a:p>
        </p:txBody>
      </p:sp>
      <p:sp>
        <p:nvSpPr>
          <p:cNvPr id="37" name="Google Shape;37;p5"/>
          <p:cNvSpPr txBox="1">
            <a:spLocks noGrp="1"/>
          </p:cNvSpPr>
          <p:nvPr>
            <p:ph type="subTitle" idx="3"/>
          </p:nvPr>
        </p:nvSpPr>
        <p:spPr>
          <a:xfrm>
            <a:off x="3661724" y="7833200"/>
            <a:ext cx="7316153" cy="26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4"/>
          </p:nvPr>
        </p:nvSpPr>
        <p:spPr>
          <a:xfrm>
            <a:off x="13409314" y="7833200"/>
            <a:ext cx="7316153" cy="26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title"/>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775266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50"/>
        <p:cNvGrpSpPr/>
        <p:nvPr/>
      </p:nvGrpSpPr>
      <p:grpSpPr>
        <a:xfrm>
          <a:off x="0" y="0"/>
          <a:ext cx="0" cy="0"/>
          <a:chOff x="0" y="0"/>
          <a:chExt cx="0" cy="0"/>
        </a:xfrm>
      </p:grpSpPr>
      <p:grpSp>
        <p:nvGrpSpPr>
          <p:cNvPr id="51" name="Google Shape;51;p7"/>
          <p:cNvGrpSpPr/>
          <p:nvPr/>
        </p:nvGrpSpPr>
        <p:grpSpPr>
          <a:xfrm>
            <a:off x="1632167" y="485144"/>
            <a:ext cx="21094794" cy="2965088"/>
            <a:chOff x="561382" y="131328"/>
            <a:chExt cx="7909518" cy="1111908"/>
          </a:xfrm>
        </p:grpSpPr>
        <p:sp>
          <p:nvSpPr>
            <p:cNvPr id="52" name="Google Shape;52;p7"/>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3" name="Google Shape;53;p7"/>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4" name="Google Shape;54;p7"/>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55" name="Google Shape;55;p7"/>
          <p:cNvGrpSpPr/>
          <p:nvPr/>
        </p:nvGrpSpPr>
        <p:grpSpPr>
          <a:xfrm>
            <a:off x="1497214" y="350208"/>
            <a:ext cx="21094794" cy="2965088"/>
            <a:chOff x="561382" y="131328"/>
            <a:chExt cx="7909518" cy="1111908"/>
          </a:xfrm>
        </p:grpSpPr>
        <p:sp>
          <p:nvSpPr>
            <p:cNvPr id="56" name="Google Shape;56;p7"/>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7" name="Google Shape;57;p7"/>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8" name="Google Shape;58;p7"/>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59" name="Google Shape;59;p7"/>
          <p:cNvSpPr txBox="1">
            <a:spLocks noGrp="1"/>
          </p:cNvSpPr>
          <p:nvPr>
            <p:ph type="body" idx="1"/>
          </p:nvPr>
        </p:nvSpPr>
        <p:spPr>
          <a:xfrm>
            <a:off x="12193587" y="3073267"/>
            <a:ext cx="10273338" cy="9110400"/>
          </a:xfrm>
          <a:prstGeom prst="rect">
            <a:avLst/>
          </a:prstGeom>
        </p:spPr>
        <p:txBody>
          <a:bodyPr spcFirstLastPara="1" wrap="square" lIns="91425" tIns="91425" rIns="91425" bIns="91425" anchor="ctr" anchorCtr="0">
            <a:noAutofit/>
          </a:bodyPr>
          <a:lstStyle>
            <a:lvl1pPr marL="1219215" lvl="0" indent="-745076" rtl="0">
              <a:spcBef>
                <a:spcPts val="0"/>
              </a:spcBef>
              <a:spcAft>
                <a:spcPts val="0"/>
              </a:spcAft>
              <a:buClr>
                <a:srgbClr val="999999"/>
              </a:buClr>
              <a:buSzPts val="800"/>
              <a:buFont typeface="Open Sans"/>
              <a:buChar char="●"/>
              <a:defRPr sz="3733">
                <a:solidFill>
                  <a:srgbClr val="434343"/>
                </a:solidFill>
              </a:defRPr>
            </a:lvl1pPr>
            <a:lvl2pPr marL="2438430" lvl="1" indent="-745076" rtl="0">
              <a:lnSpc>
                <a:spcPct val="115000"/>
              </a:lnSpc>
              <a:spcBef>
                <a:spcPts val="0"/>
              </a:spcBef>
              <a:spcAft>
                <a:spcPts val="0"/>
              </a:spcAft>
              <a:buClr>
                <a:srgbClr val="999999"/>
              </a:buClr>
              <a:buSzPts val="800"/>
              <a:buFont typeface="Open Sans"/>
              <a:buChar char="○"/>
              <a:defRPr>
                <a:solidFill>
                  <a:srgbClr val="434343"/>
                </a:solidFill>
              </a:defRPr>
            </a:lvl2pPr>
            <a:lvl3pPr marL="3657646" lvl="2" indent="-745076" rtl="0">
              <a:lnSpc>
                <a:spcPct val="115000"/>
              </a:lnSpc>
              <a:spcBef>
                <a:spcPts val="0"/>
              </a:spcBef>
              <a:spcAft>
                <a:spcPts val="0"/>
              </a:spcAft>
              <a:buClr>
                <a:srgbClr val="999999"/>
              </a:buClr>
              <a:buSzPts val="800"/>
              <a:buFont typeface="Open Sans"/>
              <a:buChar char="■"/>
              <a:defRPr>
                <a:solidFill>
                  <a:srgbClr val="434343"/>
                </a:solidFill>
              </a:defRPr>
            </a:lvl3pPr>
            <a:lvl4pPr marL="4876861" lvl="3" indent="-745076" rtl="0">
              <a:lnSpc>
                <a:spcPct val="115000"/>
              </a:lnSpc>
              <a:spcBef>
                <a:spcPts val="0"/>
              </a:spcBef>
              <a:spcAft>
                <a:spcPts val="0"/>
              </a:spcAft>
              <a:buClr>
                <a:srgbClr val="999999"/>
              </a:buClr>
              <a:buSzPts val="800"/>
              <a:buFont typeface="Open Sans"/>
              <a:buChar char="●"/>
              <a:defRPr>
                <a:solidFill>
                  <a:srgbClr val="434343"/>
                </a:solidFill>
              </a:defRPr>
            </a:lvl4pPr>
            <a:lvl5pPr marL="6096076" lvl="4" indent="-812810" rtl="0">
              <a:lnSpc>
                <a:spcPct val="115000"/>
              </a:lnSpc>
              <a:spcBef>
                <a:spcPts val="0"/>
              </a:spcBef>
              <a:spcAft>
                <a:spcPts val="0"/>
              </a:spcAft>
              <a:buClr>
                <a:srgbClr val="999999"/>
              </a:buClr>
              <a:buSzPts val="1200"/>
              <a:buFont typeface="Open Sans"/>
              <a:buChar char="○"/>
              <a:defRPr>
                <a:solidFill>
                  <a:srgbClr val="434343"/>
                </a:solidFill>
              </a:defRPr>
            </a:lvl5pPr>
            <a:lvl6pPr marL="7315291" lvl="5" indent="-812810" rtl="0">
              <a:lnSpc>
                <a:spcPct val="115000"/>
              </a:lnSpc>
              <a:spcBef>
                <a:spcPts val="0"/>
              </a:spcBef>
              <a:spcAft>
                <a:spcPts val="0"/>
              </a:spcAft>
              <a:buClr>
                <a:srgbClr val="999999"/>
              </a:buClr>
              <a:buSzPts val="1200"/>
              <a:buFont typeface="Open Sans"/>
              <a:buChar char="■"/>
              <a:defRPr>
                <a:solidFill>
                  <a:srgbClr val="434343"/>
                </a:solidFill>
              </a:defRPr>
            </a:lvl6pPr>
            <a:lvl7pPr marL="8534507" lvl="6" indent="-728142" rtl="0">
              <a:lnSpc>
                <a:spcPct val="115000"/>
              </a:lnSpc>
              <a:spcBef>
                <a:spcPts val="0"/>
              </a:spcBef>
              <a:spcAft>
                <a:spcPts val="0"/>
              </a:spcAft>
              <a:buClr>
                <a:srgbClr val="999999"/>
              </a:buClr>
              <a:buSzPts val="700"/>
              <a:buFont typeface="Open Sans"/>
              <a:buChar char="●"/>
              <a:defRPr>
                <a:solidFill>
                  <a:srgbClr val="434343"/>
                </a:solidFill>
              </a:defRPr>
            </a:lvl7pPr>
            <a:lvl8pPr marL="9753722" lvl="7" indent="-728142" rtl="0">
              <a:lnSpc>
                <a:spcPct val="115000"/>
              </a:lnSpc>
              <a:spcBef>
                <a:spcPts val="0"/>
              </a:spcBef>
              <a:spcAft>
                <a:spcPts val="0"/>
              </a:spcAft>
              <a:buClr>
                <a:srgbClr val="999999"/>
              </a:buClr>
              <a:buSzPts val="700"/>
              <a:buFont typeface="Open Sans"/>
              <a:buChar char="○"/>
              <a:defRPr>
                <a:solidFill>
                  <a:srgbClr val="434343"/>
                </a:solidFill>
              </a:defRPr>
            </a:lvl8pPr>
            <a:lvl9pPr marL="10972937" lvl="8" indent="-711209" rtl="0">
              <a:lnSpc>
                <a:spcPct val="115000"/>
              </a:lnSpc>
              <a:spcBef>
                <a:spcPts val="0"/>
              </a:spcBef>
              <a:spcAft>
                <a:spcPts val="0"/>
              </a:spcAft>
              <a:buClr>
                <a:srgbClr val="999999"/>
              </a:buClr>
              <a:buSzPts val="600"/>
              <a:buFont typeface="Open Sans"/>
              <a:buChar char="■"/>
              <a:defRPr>
                <a:solidFill>
                  <a:srgbClr val="434343"/>
                </a:solidFill>
              </a:defRPr>
            </a:lvl9pPr>
          </a:lstStyle>
          <a:p>
            <a:endParaRPr/>
          </a:p>
        </p:txBody>
      </p:sp>
      <p:sp>
        <p:nvSpPr>
          <p:cNvPr id="60" name="Google Shape;60;p7"/>
          <p:cNvSpPr txBox="1">
            <a:spLocks noGrp="1"/>
          </p:cNvSpPr>
          <p:nvPr>
            <p:ph type="title"/>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495222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Tree>
    <p:extLst>
      <p:ext uri="{BB962C8B-B14F-4D97-AF65-F5344CB8AC3E}">
        <p14:creationId xmlns:p14="http://schemas.microsoft.com/office/powerpoint/2010/main" val="1549615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72"/>
        <p:cNvGrpSpPr/>
        <p:nvPr/>
      </p:nvGrpSpPr>
      <p:grpSpPr>
        <a:xfrm>
          <a:off x="0" y="0"/>
          <a:ext cx="0" cy="0"/>
          <a:chOff x="0" y="0"/>
          <a:chExt cx="0" cy="0"/>
        </a:xfrm>
      </p:grpSpPr>
      <p:grpSp>
        <p:nvGrpSpPr>
          <p:cNvPr id="73" name="Google Shape;73;p13"/>
          <p:cNvGrpSpPr/>
          <p:nvPr/>
        </p:nvGrpSpPr>
        <p:grpSpPr>
          <a:xfrm>
            <a:off x="1632167" y="485144"/>
            <a:ext cx="21094794" cy="2965088"/>
            <a:chOff x="561382" y="131328"/>
            <a:chExt cx="7909518" cy="1111908"/>
          </a:xfrm>
        </p:grpSpPr>
        <p:sp>
          <p:nvSpPr>
            <p:cNvPr id="74" name="Google Shape;74;p13"/>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75" name="Google Shape;75;p13"/>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76" name="Google Shape;76;p13"/>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77" name="Google Shape;77;p13"/>
          <p:cNvGrpSpPr/>
          <p:nvPr/>
        </p:nvGrpSpPr>
        <p:grpSpPr>
          <a:xfrm>
            <a:off x="1497214" y="350208"/>
            <a:ext cx="21094794" cy="2965088"/>
            <a:chOff x="561382" y="131328"/>
            <a:chExt cx="7909518" cy="1111908"/>
          </a:xfrm>
        </p:grpSpPr>
        <p:sp>
          <p:nvSpPr>
            <p:cNvPr id="78" name="Google Shape;78;p13"/>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79" name="Google Shape;79;p13"/>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80" name="Google Shape;80;p13"/>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81" name="Google Shape;81;p13"/>
          <p:cNvSpPr txBox="1">
            <a:spLocks noGrp="1"/>
          </p:cNvSpPr>
          <p:nvPr>
            <p:ph type="title"/>
          </p:nvPr>
        </p:nvSpPr>
        <p:spPr>
          <a:xfrm>
            <a:off x="1920250" y="5331227"/>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82" name="Google Shape;82;p13"/>
          <p:cNvSpPr txBox="1">
            <a:spLocks noGrp="1"/>
          </p:cNvSpPr>
          <p:nvPr>
            <p:ph type="title" idx="2" hasCustomPrompt="1"/>
          </p:nvPr>
        </p:nvSpPr>
        <p:spPr>
          <a:xfrm>
            <a:off x="1920250" y="3838035"/>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83" name="Google Shape;83;p13"/>
          <p:cNvSpPr txBox="1">
            <a:spLocks noGrp="1"/>
          </p:cNvSpPr>
          <p:nvPr>
            <p:ph type="subTitle" idx="1"/>
          </p:nvPr>
        </p:nvSpPr>
        <p:spPr>
          <a:xfrm>
            <a:off x="1920250" y="6284368"/>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3"/>
          </p:nvPr>
        </p:nvSpPr>
        <p:spPr>
          <a:xfrm>
            <a:off x="9510838" y="5331227"/>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85" name="Google Shape;85;p13"/>
          <p:cNvSpPr txBox="1">
            <a:spLocks noGrp="1"/>
          </p:cNvSpPr>
          <p:nvPr>
            <p:ph type="title" idx="4" hasCustomPrompt="1"/>
          </p:nvPr>
        </p:nvSpPr>
        <p:spPr>
          <a:xfrm>
            <a:off x="9510838" y="3838035"/>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86" name="Google Shape;86;p13"/>
          <p:cNvSpPr txBox="1">
            <a:spLocks noGrp="1"/>
          </p:cNvSpPr>
          <p:nvPr>
            <p:ph type="subTitle" idx="5"/>
          </p:nvPr>
        </p:nvSpPr>
        <p:spPr>
          <a:xfrm>
            <a:off x="9510838" y="6284368"/>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6"/>
          </p:nvPr>
        </p:nvSpPr>
        <p:spPr>
          <a:xfrm>
            <a:off x="17101426" y="5331227"/>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88" name="Google Shape;88;p13"/>
          <p:cNvSpPr txBox="1">
            <a:spLocks noGrp="1"/>
          </p:cNvSpPr>
          <p:nvPr>
            <p:ph type="title" idx="7" hasCustomPrompt="1"/>
          </p:nvPr>
        </p:nvSpPr>
        <p:spPr>
          <a:xfrm>
            <a:off x="17101426" y="3838035"/>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89" name="Google Shape;89;p13"/>
          <p:cNvSpPr txBox="1">
            <a:spLocks noGrp="1"/>
          </p:cNvSpPr>
          <p:nvPr>
            <p:ph type="subTitle" idx="8"/>
          </p:nvPr>
        </p:nvSpPr>
        <p:spPr>
          <a:xfrm>
            <a:off x="17101426" y="6284368"/>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9"/>
          </p:nvPr>
        </p:nvSpPr>
        <p:spPr>
          <a:xfrm>
            <a:off x="1920250" y="10029459"/>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91" name="Google Shape;91;p13"/>
          <p:cNvSpPr txBox="1">
            <a:spLocks noGrp="1"/>
          </p:cNvSpPr>
          <p:nvPr>
            <p:ph type="title" idx="13" hasCustomPrompt="1"/>
          </p:nvPr>
        </p:nvSpPr>
        <p:spPr>
          <a:xfrm>
            <a:off x="1920250" y="8536267"/>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92" name="Google Shape;92;p13"/>
          <p:cNvSpPr txBox="1">
            <a:spLocks noGrp="1"/>
          </p:cNvSpPr>
          <p:nvPr>
            <p:ph type="subTitle" idx="14"/>
          </p:nvPr>
        </p:nvSpPr>
        <p:spPr>
          <a:xfrm>
            <a:off x="1920250" y="10983200"/>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5"/>
          </p:nvPr>
        </p:nvSpPr>
        <p:spPr>
          <a:xfrm>
            <a:off x="9510838" y="10029459"/>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94" name="Google Shape;94;p13"/>
          <p:cNvSpPr txBox="1">
            <a:spLocks noGrp="1"/>
          </p:cNvSpPr>
          <p:nvPr>
            <p:ph type="title" idx="16" hasCustomPrompt="1"/>
          </p:nvPr>
        </p:nvSpPr>
        <p:spPr>
          <a:xfrm>
            <a:off x="9510838" y="8536267"/>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95" name="Google Shape;95;p13"/>
          <p:cNvSpPr txBox="1">
            <a:spLocks noGrp="1"/>
          </p:cNvSpPr>
          <p:nvPr>
            <p:ph type="subTitle" idx="17"/>
          </p:nvPr>
        </p:nvSpPr>
        <p:spPr>
          <a:xfrm>
            <a:off x="9510838" y="10983200"/>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18"/>
          </p:nvPr>
        </p:nvSpPr>
        <p:spPr>
          <a:xfrm>
            <a:off x="17101426" y="10029459"/>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97" name="Google Shape;97;p13"/>
          <p:cNvSpPr txBox="1">
            <a:spLocks noGrp="1"/>
          </p:cNvSpPr>
          <p:nvPr>
            <p:ph type="title" idx="19" hasCustomPrompt="1"/>
          </p:nvPr>
        </p:nvSpPr>
        <p:spPr>
          <a:xfrm>
            <a:off x="17101426" y="8536267"/>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98" name="Google Shape;98;p13"/>
          <p:cNvSpPr txBox="1">
            <a:spLocks noGrp="1"/>
          </p:cNvSpPr>
          <p:nvPr>
            <p:ph type="subTitle" idx="20"/>
          </p:nvPr>
        </p:nvSpPr>
        <p:spPr>
          <a:xfrm>
            <a:off x="17101426" y="10983200"/>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21"/>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42354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122"/>
        <p:cNvGrpSpPr/>
        <p:nvPr/>
      </p:nvGrpSpPr>
      <p:grpSpPr>
        <a:xfrm>
          <a:off x="0" y="0"/>
          <a:ext cx="0" cy="0"/>
          <a:chOff x="0" y="0"/>
          <a:chExt cx="0" cy="0"/>
        </a:xfrm>
      </p:grpSpPr>
      <p:grpSp>
        <p:nvGrpSpPr>
          <p:cNvPr id="123" name="Google Shape;123;p16"/>
          <p:cNvGrpSpPr/>
          <p:nvPr/>
        </p:nvGrpSpPr>
        <p:grpSpPr>
          <a:xfrm>
            <a:off x="1632167" y="485144"/>
            <a:ext cx="21094794" cy="2965088"/>
            <a:chOff x="561382" y="131328"/>
            <a:chExt cx="7909518" cy="1111908"/>
          </a:xfrm>
        </p:grpSpPr>
        <p:sp>
          <p:nvSpPr>
            <p:cNvPr id="124" name="Google Shape;124;p16"/>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25" name="Google Shape;125;p16"/>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26" name="Google Shape;126;p16"/>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127" name="Google Shape;127;p16"/>
          <p:cNvGrpSpPr/>
          <p:nvPr/>
        </p:nvGrpSpPr>
        <p:grpSpPr>
          <a:xfrm>
            <a:off x="1497214" y="350208"/>
            <a:ext cx="21094794" cy="2965088"/>
            <a:chOff x="561382" y="131328"/>
            <a:chExt cx="7909518" cy="1111908"/>
          </a:xfrm>
        </p:grpSpPr>
        <p:sp>
          <p:nvSpPr>
            <p:cNvPr id="128" name="Google Shape;128;p16"/>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29" name="Google Shape;129;p16"/>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30" name="Google Shape;130;p16"/>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131" name="Google Shape;131;p16"/>
          <p:cNvSpPr txBox="1">
            <a:spLocks noGrp="1"/>
          </p:cNvSpPr>
          <p:nvPr>
            <p:ph type="title"/>
          </p:nvPr>
        </p:nvSpPr>
        <p:spPr>
          <a:xfrm>
            <a:off x="1920250" y="7764835"/>
            <a:ext cx="6231211" cy="97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5333"/>
            </a:lvl1pPr>
            <a:lvl2pPr lvl="1" algn="ctr" rtl="0">
              <a:spcBef>
                <a:spcPts val="0"/>
              </a:spcBef>
              <a:spcAft>
                <a:spcPts val="0"/>
              </a:spcAft>
              <a:buSzPts val="2500"/>
              <a:buNone/>
              <a:defRPr sz="6667"/>
            </a:lvl2pPr>
            <a:lvl3pPr lvl="2" algn="ctr" rtl="0">
              <a:spcBef>
                <a:spcPts val="0"/>
              </a:spcBef>
              <a:spcAft>
                <a:spcPts val="0"/>
              </a:spcAft>
              <a:buSzPts val="2500"/>
              <a:buNone/>
              <a:defRPr sz="6667"/>
            </a:lvl3pPr>
            <a:lvl4pPr lvl="3" algn="ctr" rtl="0">
              <a:spcBef>
                <a:spcPts val="0"/>
              </a:spcBef>
              <a:spcAft>
                <a:spcPts val="0"/>
              </a:spcAft>
              <a:buSzPts val="2500"/>
              <a:buNone/>
              <a:defRPr sz="6667"/>
            </a:lvl4pPr>
            <a:lvl5pPr lvl="4" algn="ctr" rtl="0">
              <a:spcBef>
                <a:spcPts val="0"/>
              </a:spcBef>
              <a:spcAft>
                <a:spcPts val="0"/>
              </a:spcAft>
              <a:buSzPts val="2500"/>
              <a:buNone/>
              <a:defRPr sz="6667"/>
            </a:lvl5pPr>
            <a:lvl6pPr lvl="5" algn="ctr" rtl="0">
              <a:spcBef>
                <a:spcPts val="0"/>
              </a:spcBef>
              <a:spcAft>
                <a:spcPts val="0"/>
              </a:spcAft>
              <a:buSzPts val="2500"/>
              <a:buNone/>
              <a:defRPr sz="6667"/>
            </a:lvl6pPr>
            <a:lvl7pPr lvl="6" algn="ctr" rtl="0">
              <a:spcBef>
                <a:spcPts val="0"/>
              </a:spcBef>
              <a:spcAft>
                <a:spcPts val="0"/>
              </a:spcAft>
              <a:buSzPts val="2500"/>
              <a:buNone/>
              <a:defRPr sz="6667"/>
            </a:lvl7pPr>
            <a:lvl8pPr lvl="7" algn="ctr" rtl="0">
              <a:spcBef>
                <a:spcPts val="0"/>
              </a:spcBef>
              <a:spcAft>
                <a:spcPts val="0"/>
              </a:spcAft>
              <a:buSzPts val="2500"/>
              <a:buNone/>
              <a:defRPr sz="6667"/>
            </a:lvl8pPr>
            <a:lvl9pPr lvl="8" algn="ctr" rtl="0">
              <a:spcBef>
                <a:spcPts val="0"/>
              </a:spcBef>
              <a:spcAft>
                <a:spcPts val="0"/>
              </a:spcAft>
              <a:buSzPts val="2500"/>
              <a:buNone/>
              <a:defRPr sz="6667"/>
            </a:lvl9pPr>
          </a:lstStyle>
          <a:p>
            <a:endParaRPr/>
          </a:p>
        </p:txBody>
      </p:sp>
      <p:sp>
        <p:nvSpPr>
          <p:cNvPr id="132" name="Google Shape;132;p16"/>
          <p:cNvSpPr txBox="1">
            <a:spLocks noGrp="1"/>
          </p:cNvSpPr>
          <p:nvPr>
            <p:ph type="subTitle" idx="1"/>
          </p:nvPr>
        </p:nvSpPr>
        <p:spPr>
          <a:xfrm>
            <a:off x="1920250" y="8740035"/>
            <a:ext cx="6231211" cy="19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6"/>
          <p:cNvSpPr txBox="1">
            <a:spLocks noGrp="1"/>
          </p:cNvSpPr>
          <p:nvPr>
            <p:ph type="title" idx="2"/>
          </p:nvPr>
        </p:nvSpPr>
        <p:spPr>
          <a:xfrm>
            <a:off x="9077982" y="7764835"/>
            <a:ext cx="6231211" cy="97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5333"/>
            </a:lvl1pPr>
            <a:lvl2pPr lvl="1" algn="ctr" rtl="0">
              <a:spcBef>
                <a:spcPts val="0"/>
              </a:spcBef>
              <a:spcAft>
                <a:spcPts val="0"/>
              </a:spcAft>
              <a:buSzPts val="2500"/>
              <a:buNone/>
              <a:defRPr sz="6667"/>
            </a:lvl2pPr>
            <a:lvl3pPr lvl="2" algn="ctr" rtl="0">
              <a:spcBef>
                <a:spcPts val="0"/>
              </a:spcBef>
              <a:spcAft>
                <a:spcPts val="0"/>
              </a:spcAft>
              <a:buSzPts val="2500"/>
              <a:buNone/>
              <a:defRPr sz="6667"/>
            </a:lvl3pPr>
            <a:lvl4pPr lvl="3" algn="ctr" rtl="0">
              <a:spcBef>
                <a:spcPts val="0"/>
              </a:spcBef>
              <a:spcAft>
                <a:spcPts val="0"/>
              </a:spcAft>
              <a:buSzPts val="2500"/>
              <a:buNone/>
              <a:defRPr sz="6667"/>
            </a:lvl4pPr>
            <a:lvl5pPr lvl="4" algn="ctr" rtl="0">
              <a:spcBef>
                <a:spcPts val="0"/>
              </a:spcBef>
              <a:spcAft>
                <a:spcPts val="0"/>
              </a:spcAft>
              <a:buSzPts val="2500"/>
              <a:buNone/>
              <a:defRPr sz="6667"/>
            </a:lvl5pPr>
            <a:lvl6pPr lvl="5" algn="ctr" rtl="0">
              <a:spcBef>
                <a:spcPts val="0"/>
              </a:spcBef>
              <a:spcAft>
                <a:spcPts val="0"/>
              </a:spcAft>
              <a:buSzPts val="2500"/>
              <a:buNone/>
              <a:defRPr sz="6667"/>
            </a:lvl6pPr>
            <a:lvl7pPr lvl="6" algn="ctr" rtl="0">
              <a:spcBef>
                <a:spcPts val="0"/>
              </a:spcBef>
              <a:spcAft>
                <a:spcPts val="0"/>
              </a:spcAft>
              <a:buSzPts val="2500"/>
              <a:buNone/>
              <a:defRPr sz="6667"/>
            </a:lvl7pPr>
            <a:lvl8pPr lvl="7" algn="ctr" rtl="0">
              <a:spcBef>
                <a:spcPts val="0"/>
              </a:spcBef>
              <a:spcAft>
                <a:spcPts val="0"/>
              </a:spcAft>
              <a:buSzPts val="2500"/>
              <a:buNone/>
              <a:defRPr sz="6667"/>
            </a:lvl8pPr>
            <a:lvl9pPr lvl="8" algn="ctr" rtl="0">
              <a:spcBef>
                <a:spcPts val="0"/>
              </a:spcBef>
              <a:spcAft>
                <a:spcPts val="0"/>
              </a:spcAft>
              <a:buSzPts val="2500"/>
              <a:buNone/>
              <a:defRPr sz="6667"/>
            </a:lvl9pPr>
          </a:lstStyle>
          <a:p>
            <a:endParaRPr/>
          </a:p>
        </p:txBody>
      </p:sp>
      <p:sp>
        <p:nvSpPr>
          <p:cNvPr id="134" name="Google Shape;134;p16"/>
          <p:cNvSpPr txBox="1">
            <a:spLocks noGrp="1"/>
          </p:cNvSpPr>
          <p:nvPr>
            <p:ph type="subTitle" idx="3"/>
          </p:nvPr>
        </p:nvSpPr>
        <p:spPr>
          <a:xfrm>
            <a:off x="9077982" y="8740035"/>
            <a:ext cx="6231211" cy="19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6"/>
          <p:cNvSpPr txBox="1">
            <a:spLocks noGrp="1"/>
          </p:cNvSpPr>
          <p:nvPr>
            <p:ph type="title" idx="4"/>
          </p:nvPr>
        </p:nvSpPr>
        <p:spPr>
          <a:xfrm>
            <a:off x="16235714" y="7764835"/>
            <a:ext cx="6231211" cy="97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5333"/>
            </a:lvl1pPr>
            <a:lvl2pPr lvl="1" algn="ctr" rtl="0">
              <a:spcBef>
                <a:spcPts val="0"/>
              </a:spcBef>
              <a:spcAft>
                <a:spcPts val="0"/>
              </a:spcAft>
              <a:buSzPts val="2500"/>
              <a:buNone/>
              <a:defRPr sz="6667"/>
            </a:lvl2pPr>
            <a:lvl3pPr lvl="2" algn="ctr" rtl="0">
              <a:spcBef>
                <a:spcPts val="0"/>
              </a:spcBef>
              <a:spcAft>
                <a:spcPts val="0"/>
              </a:spcAft>
              <a:buSzPts val="2500"/>
              <a:buNone/>
              <a:defRPr sz="6667"/>
            </a:lvl3pPr>
            <a:lvl4pPr lvl="3" algn="ctr" rtl="0">
              <a:spcBef>
                <a:spcPts val="0"/>
              </a:spcBef>
              <a:spcAft>
                <a:spcPts val="0"/>
              </a:spcAft>
              <a:buSzPts val="2500"/>
              <a:buNone/>
              <a:defRPr sz="6667"/>
            </a:lvl4pPr>
            <a:lvl5pPr lvl="4" algn="ctr" rtl="0">
              <a:spcBef>
                <a:spcPts val="0"/>
              </a:spcBef>
              <a:spcAft>
                <a:spcPts val="0"/>
              </a:spcAft>
              <a:buSzPts val="2500"/>
              <a:buNone/>
              <a:defRPr sz="6667"/>
            </a:lvl5pPr>
            <a:lvl6pPr lvl="5" algn="ctr" rtl="0">
              <a:spcBef>
                <a:spcPts val="0"/>
              </a:spcBef>
              <a:spcAft>
                <a:spcPts val="0"/>
              </a:spcAft>
              <a:buSzPts val="2500"/>
              <a:buNone/>
              <a:defRPr sz="6667"/>
            </a:lvl6pPr>
            <a:lvl7pPr lvl="6" algn="ctr" rtl="0">
              <a:spcBef>
                <a:spcPts val="0"/>
              </a:spcBef>
              <a:spcAft>
                <a:spcPts val="0"/>
              </a:spcAft>
              <a:buSzPts val="2500"/>
              <a:buNone/>
              <a:defRPr sz="6667"/>
            </a:lvl7pPr>
            <a:lvl8pPr lvl="7" algn="ctr" rtl="0">
              <a:spcBef>
                <a:spcPts val="0"/>
              </a:spcBef>
              <a:spcAft>
                <a:spcPts val="0"/>
              </a:spcAft>
              <a:buSzPts val="2500"/>
              <a:buNone/>
              <a:defRPr sz="6667"/>
            </a:lvl8pPr>
            <a:lvl9pPr lvl="8" algn="ctr" rtl="0">
              <a:spcBef>
                <a:spcPts val="0"/>
              </a:spcBef>
              <a:spcAft>
                <a:spcPts val="0"/>
              </a:spcAft>
              <a:buSzPts val="2500"/>
              <a:buNone/>
              <a:defRPr sz="6667"/>
            </a:lvl9pPr>
          </a:lstStyle>
          <a:p>
            <a:endParaRPr/>
          </a:p>
        </p:txBody>
      </p:sp>
      <p:sp>
        <p:nvSpPr>
          <p:cNvPr id="136" name="Google Shape;136;p16"/>
          <p:cNvSpPr txBox="1">
            <a:spLocks noGrp="1"/>
          </p:cNvSpPr>
          <p:nvPr>
            <p:ph type="subTitle" idx="5"/>
          </p:nvPr>
        </p:nvSpPr>
        <p:spPr>
          <a:xfrm>
            <a:off x="16235714" y="8740035"/>
            <a:ext cx="6231211" cy="19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6"/>
          <p:cNvSpPr txBox="1">
            <a:spLocks noGrp="1"/>
          </p:cNvSpPr>
          <p:nvPr>
            <p:ph type="title" idx="6"/>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512497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189"/>
        <p:cNvGrpSpPr/>
        <p:nvPr/>
      </p:nvGrpSpPr>
      <p:grpSpPr>
        <a:xfrm>
          <a:off x="0" y="0"/>
          <a:ext cx="0" cy="0"/>
          <a:chOff x="0" y="0"/>
          <a:chExt cx="0" cy="0"/>
        </a:xfrm>
      </p:grpSpPr>
    </p:spTree>
    <p:extLst>
      <p:ext uri="{BB962C8B-B14F-4D97-AF65-F5344CB8AC3E}">
        <p14:creationId xmlns:p14="http://schemas.microsoft.com/office/powerpoint/2010/main" val="1258388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0"/>
          <p:cNvSpPr txBox="1">
            <a:spLocks noGrp="1"/>
          </p:cNvSpPr>
          <p:nvPr>
            <p:ph type="ctrTitle"/>
          </p:nvPr>
        </p:nvSpPr>
        <p:spPr>
          <a:xfrm>
            <a:off x="14022625" y="1440000"/>
            <a:ext cx="7072121" cy="2194400"/>
          </a:xfrm>
          <a:prstGeom prst="rect">
            <a:avLst/>
          </a:prstGeom>
        </p:spPr>
        <p:txBody>
          <a:bodyPr spcFirstLastPara="1" wrap="square" lIns="0" tIns="0" rIns="0" bIns="0" anchor="ctr" anchorCtr="0">
            <a:noAutofit/>
          </a:bodyPr>
          <a:lstStyle>
            <a:lvl1pPr lvl="0" algn="ctr" rtl="0">
              <a:spcBef>
                <a:spcPts val="0"/>
              </a:spcBef>
              <a:spcAft>
                <a:spcPts val="0"/>
              </a:spcAft>
              <a:buSzPts val="5200"/>
              <a:buNone/>
              <a:defRPr sz="18667"/>
            </a:lvl1pPr>
            <a:lvl2pPr lvl="1" algn="ctr" rtl="0">
              <a:spcBef>
                <a:spcPts val="0"/>
              </a:spcBef>
              <a:spcAft>
                <a:spcPts val="0"/>
              </a:spcAft>
              <a:buSzPts val="5200"/>
              <a:buNone/>
              <a:defRPr sz="13867"/>
            </a:lvl2pPr>
            <a:lvl3pPr lvl="2" algn="ctr" rtl="0">
              <a:spcBef>
                <a:spcPts val="0"/>
              </a:spcBef>
              <a:spcAft>
                <a:spcPts val="0"/>
              </a:spcAft>
              <a:buSzPts val="5200"/>
              <a:buNone/>
              <a:defRPr sz="13867"/>
            </a:lvl3pPr>
            <a:lvl4pPr lvl="3" algn="ctr" rtl="0">
              <a:spcBef>
                <a:spcPts val="0"/>
              </a:spcBef>
              <a:spcAft>
                <a:spcPts val="0"/>
              </a:spcAft>
              <a:buSzPts val="5200"/>
              <a:buNone/>
              <a:defRPr sz="13867"/>
            </a:lvl4pPr>
            <a:lvl5pPr lvl="4" algn="ctr" rtl="0">
              <a:spcBef>
                <a:spcPts val="0"/>
              </a:spcBef>
              <a:spcAft>
                <a:spcPts val="0"/>
              </a:spcAft>
              <a:buSzPts val="5200"/>
              <a:buNone/>
              <a:defRPr sz="13867"/>
            </a:lvl5pPr>
            <a:lvl6pPr lvl="5" algn="ctr" rtl="0">
              <a:spcBef>
                <a:spcPts val="0"/>
              </a:spcBef>
              <a:spcAft>
                <a:spcPts val="0"/>
              </a:spcAft>
              <a:buSzPts val="5200"/>
              <a:buNone/>
              <a:defRPr sz="13867"/>
            </a:lvl6pPr>
            <a:lvl7pPr lvl="6" algn="ctr" rtl="0">
              <a:spcBef>
                <a:spcPts val="0"/>
              </a:spcBef>
              <a:spcAft>
                <a:spcPts val="0"/>
              </a:spcAft>
              <a:buSzPts val="5200"/>
              <a:buNone/>
              <a:defRPr sz="13867"/>
            </a:lvl7pPr>
            <a:lvl8pPr lvl="7" algn="ctr" rtl="0">
              <a:spcBef>
                <a:spcPts val="0"/>
              </a:spcBef>
              <a:spcAft>
                <a:spcPts val="0"/>
              </a:spcAft>
              <a:buSzPts val="5200"/>
              <a:buNone/>
              <a:defRPr sz="13867"/>
            </a:lvl8pPr>
            <a:lvl9pPr lvl="8" algn="ctr" rtl="0">
              <a:spcBef>
                <a:spcPts val="0"/>
              </a:spcBef>
              <a:spcAft>
                <a:spcPts val="0"/>
              </a:spcAft>
              <a:buSzPts val="5200"/>
              <a:buNone/>
              <a:defRPr sz="13867"/>
            </a:lvl9pPr>
          </a:lstStyle>
          <a:p>
            <a:endParaRPr/>
          </a:p>
        </p:txBody>
      </p:sp>
      <p:sp>
        <p:nvSpPr>
          <p:cNvPr id="187" name="Google Shape;187;p20"/>
          <p:cNvSpPr txBox="1">
            <a:spLocks noGrp="1"/>
          </p:cNvSpPr>
          <p:nvPr>
            <p:ph type="subTitle" idx="1"/>
          </p:nvPr>
        </p:nvSpPr>
        <p:spPr>
          <a:xfrm>
            <a:off x="14022625" y="4296168"/>
            <a:ext cx="7072121" cy="26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4267"/>
            </a:lvl1pPr>
            <a:lvl2pPr lvl="1" algn="ctr" rtl="0">
              <a:lnSpc>
                <a:spcPct val="100000"/>
              </a:lnSpc>
              <a:spcBef>
                <a:spcPts val="0"/>
              </a:spcBef>
              <a:spcAft>
                <a:spcPts val="0"/>
              </a:spcAft>
              <a:buSzPts val="1800"/>
              <a:buNone/>
              <a:defRPr sz="4800"/>
            </a:lvl2pPr>
            <a:lvl3pPr lvl="2" algn="ctr" rtl="0">
              <a:lnSpc>
                <a:spcPct val="100000"/>
              </a:lnSpc>
              <a:spcBef>
                <a:spcPts val="0"/>
              </a:spcBef>
              <a:spcAft>
                <a:spcPts val="0"/>
              </a:spcAft>
              <a:buSzPts val="1800"/>
              <a:buNone/>
              <a:defRPr sz="4800"/>
            </a:lvl3pPr>
            <a:lvl4pPr lvl="3" algn="ctr" rtl="0">
              <a:lnSpc>
                <a:spcPct val="100000"/>
              </a:lnSpc>
              <a:spcBef>
                <a:spcPts val="0"/>
              </a:spcBef>
              <a:spcAft>
                <a:spcPts val="0"/>
              </a:spcAft>
              <a:buSzPts val="1800"/>
              <a:buNone/>
              <a:defRPr sz="4800"/>
            </a:lvl4pPr>
            <a:lvl5pPr lvl="4" algn="ctr" rtl="0">
              <a:lnSpc>
                <a:spcPct val="100000"/>
              </a:lnSpc>
              <a:spcBef>
                <a:spcPts val="0"/>
              </a:spcBef>
              <a:spcAft>
                <a:spcPts val="0"/>
              </a:spcAft>
              <a:buSzPts val="1800"/>
              <a:buNone/>
              <a:defRPr sz="4800"/>
            </a:lvl5pPr>
            <a:lvl6pPr lvl="5" algn="ctr" rtl="0">
              <a:lnSpc>
                <a:spcPct val="100000"/>
              </a:lnSpc>
              <a:spcBef>
                <a:spcPts val="0"/>
              </a:spcBef>
              <a:spcAft>
                <a:spcPts val="0"/>
              </a:spcAft>
              <a:buSzPts val="1800"/>
              <a:buNone/>
              <a:defRPr sz="4800"/>
            </a:lvl6pPr>
            <a:lvl7pPr lvl="6" algn="ctr" rtl="0">
              <a:lnSpc>
                <a:spcPct val="100000"/>
              </a:lnSpc>
              <a:spcBef>
                <a:spcPts val="0"/>
              </a:spcBef>
              <a:spcAft>
                <a:spcPts val="0"/>
              </a:spcAft>
              <a:buSzPts val="1800"/>
              <a:buNone/>
              <a:defRPr sz="4800"/>
            </a:lvl7pPr>
            <a:lvl8pPr lvl="7" algn="ctr" rtl="0">
              <a:lnSpc>
                <a:spcPct val="100000"/>
              </a:lnSpc>
              <a:spcBef>
                <a:spcPts val="0"/>
              </a:spcBef>
              <a:spcAft>
                <a:spcPts val="0"/>
              </a:spcAft>
              <a:buSzPts val="1800"/>
              <a:buNone/>
              <a:defRPr sz="4800"/>
            </a:lvl8pPr>
            <a:lvl9pPr lvl="8" algn="ctr" rtl="0">
              <a:lnSpc>
                <a:spcPct val="100000"/>
              </a:lnSpc>
              <a:spcBef>
                <a:spcPts val="0"/>
              </a:spcBef>
              <a:spcAft>
                <a:spcPts val="0"/>
              </a:spcAft>
              <a:buSzPts val="1800"/>
              <a:buNone/>
              <a:defRPr sz="4800"/>
            </a:lvl9pPr>
          </a:lstStyle>
          <a:p>
            <a:endParaRPr/>
          </a:p>
        </p:txBody>
      </p:sp>
      <p:sp>
        <p:nvSpPr>
          <p:cNvPr id="188" name="Google Shape;188;p20"/>
          <p:cNvSpPr txBox="1"/>
          <p:nvPr/>
        </p:nvSpPr>
        <p:spPr>
          <a:xfrm>
            <a:off x="14022625" y="9277400"/>
            <a:ext cx="7072121" cy="1707200"/>
          </a:xfrm>
          <a:prstGeom prst="rect">
            <a:avLst/>
          </a:prstGeom>
          <a:noFill/>
          <a:ln>
            <a:noFill/>
          </a:ln>
        </p:spPr>
        <p:txBody>
          <a:bodyPr spcFirstLastPara="1" wrap="square" lIns="243800" tIns="0" rIns="243800" bIns="0" anchor="ctr" anchorCtr="0">
            <a:noAutofit/>
          </a:bodyPr>
          <a:lstStyle/>
          <a:p>
            <a:pPr algn="ctr">
              <a:spcBef>
                <a:spcPts val="800"/>
              </a:spcBef>
              <a:buClr>
                <a:srgbClr val="000000"/>
              </a:buClr>
              <a:buFont typeface="Arial"/>
              <a:buNone/>
            </a:pPr>
            <a:r>
              <a:rPr lang="en" sz="3200" kern="0">
                <a:solidFill>
                  <a:srgbClr val="2C2720"/>
                </a:solidFill>
                <a:latin typeface="Advent Pro"/>
                <a:ea typeface="Advent Pro"/>
                <a:cs typeface="Advent Pro"/>
                <a:sym typeface="Advent Pro"/>
              </a:rPr>
              <a:t>CREDITS: This presentation template was created by </a:t>
            </a:r>
            <a:r>
              <a:rPr lang="en" sz="3200" b="1" kern="0">
                <a:solidFill>
                  <a:srgbClr val="2C2720"/>
                </a:solidFill>
                <a:uFill>
                  <a:noFill/>
                </a:uFill>
                <a:latin typeface="Advent Pro"/>
                <a:ea typeface="Advent Pro"/>
                <a:cs typeface="Advent Pro"/>
                <a:sym typeface="Advent Pro"/>
                <a:hlinkClick r:id="rId3">
                  <a:extLst>
                    <a:ext uri="{A12FA001-AC4F-418D-AE19-62706E023703}">
                      <ahyp:hlinkClr xmlns:ahyp="http://schemas.microsoft.com/office/drawing/2018/hyperlinkcolor" val="tx"/>
                    </a:ext>
                  </a:extLst>
                </a:hlinkClick>
              </a:rPr>
              <a:t>Slidesgo</a:t>
            </a:r>
            <a:r>
              <a:rPr lang="en" sz="3200" kern="0">
                <a:solidFill>
                  <a:srgbClr val="2C2720"/>
                </a:solidFill>
                <a:latin typeface="Advent Pro"/>
                <a:ea typeface="Advent Pro"/>
                <a:cs typeface="Advent Pro"/>
                <a:sym typeface="Advent Pro"/>
              </a:rPr>
              <a:t>, including icons by </a:t>
            </a:r>
            <a:r>
              <a:rPr lang="en" sz="3200" b="1" kern="0">
                <a:solidFill>
                  <a:srgbClr val="2C2720"/>
                </a:solidFill>
                <a:uFill>
                  <a:noFill/>
                </a:uFill>
                <a:latin typeface="Advent Pro"/>
                <a:ea typeface="Advent Pro"/>
                <a:cs typeface="Advent Pro"/>
                <a:sym typeface="Advent Pro"/>
                <a:hlinkClick r:id="rId4">
                  <a:extLst>
                    <a:ext uri="{A12FA001-AC4F-418D-AE19-62706E023703}">
                      <ahyp:hlinkClr xmlns:ahyp="http://schemas.microsoft.com/office/drawing/2018/hyperlinkcolor" val="tx"/>
                    </a:ext>
                  </a:extLst>
                </a:hlinkClick>
              </a:rPr>
              <a:t>Flaticon</a:t>
            </a:r>
            <a:r>
              <a:rPr lang="en" sz="3200" kern="0">
                <a:solidFill>
                  <a:srgbClr val="2C2720"/>
                </a:solidFill>
                <a:latin typeface="Advent Pro"/>
                <a:ea typeface="Advent Pro"/>
                <a:cs typeface="Advent Pro"/>
                <a:sym typeface="Advent Pro"/>
              </a:rPr>
              <a:t>, infographics &amp; images by </a:t>
            </a:r>
            <a:r>
              <a:rPr lang="en" sz="3200" b="1" kern="0">
                <a:solidFill>
                  <a:srgbClr val="2C2720"/>
                </a:solidFill>
                <a:uFill>
                  <a:noFill/>
                </a:uFill>
                <a:latin typeface="Advent Pro"/>
                <a:ea typeface="Advent Pro"/>
                <a:cs typeface="Advent Pro"/>
                <a:sym typeface="Advent Pro"/>
                <a:hlinkClick r:id="rId5">
                  <a:extLst>
                    <a:ext uri="{A12FA001-AC4F-418D-AE19-62706E023703}">
                      <ahyp:hlinkClr xmlns:ahyp="http://schemas.microsoft.com/office/drawing/2018/hyperlinkcolor" val="tx"/>
                    </a:ext>
                  </a:extLst>
                </a:hlinkClick>
              </a:rPr>
              <a:t>Freepik</a:t>
            </a:r>
            <a:endParaRPr sz="3200" b="1" kern="0">
              <a:solidFill>
                <a:srgbClr val="2C2720"/>
              </a:solidFill>
              <a:latin typeface="Advent Pro"/>
              <a:ea typeface="Advent Pro"/>
              <a:cs typeface="Advent Pro"/>
              <a:sym typeface="Advent Pro"/>
            </a:endParaRPr>
          </a:p>
        </p:txBody>
      </p:sp>
    </p:spTree>
    <p:extLst>
      <p:ext uri="{BB962C8B-B14F-4D97-AF65-F5344CB8AC3E}">
        <p14:creationId xmlns:p14="http://schemas.microsoft.com/office/powerpoint/2010/main" val="42444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DEFAULT">
    <p:bg>
      <p:bgPr>
        <a:solidFill>
          <a:srgbClr val="F9CAB0"/>
        </a:solidFill>
        <a:effectLst/>
      </p:bgPr>
    </p:bg>
    <p:spTree>
      <p:nvGrpSpPr>
        <p:cNvPr id="1" name=""/>
        <p:cNvGrpSpPr/>
        <p:nvPr/>
      </p:nvGrpSpPr>
      <p:grpSpPr>
        <a:xfrm>
          <a:off x="0" y="0"/>
          <a:ext cx="0" cy="0"/>
          <a:chOff x="0" y="0"/>
          <a:chExt cx="0" cy="0"/>
        </a:xfrm>
      </p:grpSpPr>
      <p:pic>
        <p:nvPicPr>
          <p:cNvPr id="5" name="Image 0" descr="preencoded.png"/>
          <p:cNvPicPr>
            <a:picLocks noChangeAspect="1"/>
          </p:cNvPicPr>
          <p:nvPr userDrawn="1"/>
        </p:nvPicPr>
        <p:blipFill>
          <a:blip r:embed="rId2"/>
          <a:stretch>
            <a:fillRect/>
          </a:stretch>
        </p:blipFill>
        <p:spPr>
          <a:xfrm>
            <a:off x="3251606" y="0"/>
            <a:ext cx="17880682" cy="13716000"/>
          </a:xfrm>
          <a:prstGeom prst="rect">
            <a:avLst/>
          </a:prstGeom>
        </p:spPr>
      </p:pic>
      <p:sp>
        <p:nvSpPr>
          <p:cNvPr id="6" name="Shape 0"/>
          <p:cNvSpPr/>
          <p:nvPr userDrawn="1"/>
        </p:nvSpPr>
        <p:spPr>
          <a:xfrm>
            <a:off x="23370921" y="10515600"/>
            <a:ext cx="1016127" cy="3200400"/>
          </a:xfrm>
          <a:prstGeom prst="rect">
            <a:avLst/>
          </a:prstGeom>
          <a:noFill/>
          <a:ln/>
        </p:spPr>
      </p:sp>
      <p:sp>
        <p:nvSpPr>
          <p:cNvPr id="9" name="Shape 1"/>
          <p:cNvSpPr/>
          <p:nvPr userDrawn="1"/>
        </p:nvSpPr>
        <p:spPr>
          <a:xfrm>
            <a:off x="5842730" y="4229100"/>
            <a:ext cx="13603400" cy="6477000"/>
          </a:xfrm>
          <a:prstGeom prst="rect">
            <a:avLst/>
          </a:prstGeom>
          <a:noFill/>
          <a:ln/>
        </p:spPr>
      </p:sp>
    </p:spTree>
    <p:extLst>
      <p:ext uri="{BB962C8B-B14F-4D97-AF65-F5344CB8AC3E}">
        <p14:creationId xmlns:p14="http://schemas.microsoft.com/office/powerpoint/2010/main" val="1217305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grpSp>
        <p:nvGrpSpPr>
          <p:cNvPr id="8" name="קבוצה 7"/>
          <p:cNvGrpSpPr>
            <a:grpSpLocks noChangeAspect="1"/>
          </p:cNvGrpSpPr>
          <p:nvPr userDrawn="1"/>
        </p:nvGrpSpPr>
        <p:grpSpPr>
          <a:xfrm>
            <a:off x="0" y="446"/>
            <a:ext cx="24386384" cy="13715553"/>
            <a:chOff x="0" y="447"/>
            <a:chExt cx="12192000" cy="6857106"/>
          </a:xfrm>
        </p:grpSpPr>
        <p:pic>
          <p:nvPicPr>
            <p:cNvPr id="4" name="Image 1" descr="preencoded.png"/>
            <p:cNvPicPr>
              <a:picLocks noChangeAspect="1"/>
            </p:cNvPicPr>
            <p:nvPr userDrawn="1"/>
          </p:nvPicPr>
          <p:blipFill>
            <a:blip r:embed="rId2"/>
            <a:stretch>
              <a:fillRect/>
            </a:stretch>
          </p:blipFill>
          <p:spPr>
            <a:xfrm>
              <a:off x="0" y="3587729"/>
              <a:ext cx="11258492" cy="3269824"/>
            </a:xfrm>
            <a:prstGeom prst="rect">
              <a:avLst/>
            </a:prstGeom>
          </p:spPr>
        </p:pic>
        <p:pic>
          <p:nvPicPr>
            <p:cNvPr id="5" name="Image 2" descr="preencoded.png"/>
            <p:cNvPicPr>
              <a:picLocks noChangeAspect="1"/>
            </p:cNvPicPr>
            <p:nvPr userDrawn="1"/>
          </p:nvPicPr>
          <p:blipFill>
            <a:blip r:embed="rId3"/>
            <a:stretch>
              <a:fillRect/>
            </a:stretch>
          </p:blipFill>
          <p:spPr>
            <a:xfrm>
              <a:off x="4863642" y="447"/>
              <a:ext cx="7328358" cy="4038075"/>
            </a:xfrm>
            <a:prstGeom prst="rect">
              <a:avLst/>
            </a:prstGeom>
          </p:spPr>
        </p:pic>
      </p:grpSp>
    </p:spTree>
    <p:extLst>
      <p:ext uri="{BB962C8B-B14F-4D97-AF65-F5344CB8AC3E}">
        <p14:creationId xmlns:p14="http://schemas.microsoft.com/office/powerpoint/2010/main" val="626895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20250" y="3701560"/>
            <a:ext cx="11722326" cy="5814400"/>
          </a:xfrm>
          <a:prstGeom prst="rect">
            <a:avLst/>
          </a:prstGeom>
        </p:spPr>
        <p:txBody>
          <a:bodyPr spcFirstLastPara="1" wrap="square" lIns="0" tIns="0" rIns="0" bIns="0" anchor="ctr" anchorCtr="0">
            <a:noAutofit/>
          </a:bodyPr>
          <a:lstStyle>
            <a:lvl1pPr lvl="0">
              <a:spcBef>
                <a:spcPts val="0"/>
              </a:spcBef>
              <a:spcAft>
                <a:spcPts val="0"/>
              </a:spcAft>
              <a:buClr>
                <a:srgbClr val="191919"/>
              </a:buClr>
              <a:buSzPts val="5200"/>
              <a:buNone/>
              <a:defRPr sz="20267"/>
            </a:lvl1pPr>
            <a:lvl2pPr lvl="1" algn="ctr">
              <a:spcBef>
                <a:spcPts val="0"/>
              </a:spcBef>
              <a:spcAft>
                <a:spcPts val="0"/>
              </a:spcAft>
              <a:buClr>
                <a:srgbClr val="191919"/>
              </a:buClr>
              <a:buSzPts val="5200"/>
              <a:buNone/>
              <a:defRPr sz="13867">
                <a:solidFill>
                  <a:srgbClr val="191919"/>
                </a:solidFill>
              </a:defRPr>
            </a:lvl2pPr>
            <a:lvl3pPr lvl="2" algn="ctr">
              <a:spcBef>
                <a:spcPts val="0"/>
              </a:spcBef>
              <a:spcAft>
                <a:spcPts val="0"/>
              </a:spcAft>
              <a:buClr>
                <a:srgbClr val="191919"/>
              </a:buClr>
              <a:buSzPts val="5200"/>
              <a:buNone/>
              <a:defRPr sz="13867">
                <a:solidFill>
                  <a:srgbClr val="191919"/>
                </a:solidFill>
              </a:defRPr>
            </a:lvl3pPr>
            <a:lvl4pPr lvl="3" algn="ctr">
              <a:spcBef>
                <a:spcPts val="0"/>
              </a:spcBef>
              <a:spcAft>
                <a:spcPts val="0"/>
              </a:spcAft>
              <a:buClr>
                <a:srgbClr val="191919"/>
              </a:buClr>
              <a:buSzPts val="5200"/>
              <a:buNone/>
              <a:defRPr sz="13867">
                <a:solidFill>
                  <a:srgbClr val="191919"/>
                </a:solidFill>
              </a:defRPr>
            </a:lvl4pPr>
            <a:lvl5pPr lvl="4" algn="ctr">
              <a:spcBef>
                <a:spcPts val="0"/>
              </a:spcBef>
              <a:spcAft>
                <a:spcPts val="0"/>
              </a:spcAft>
              <a:buClr>
                <a:srgbClr val="191919"/>
              </a:buClr>
              <a:buSzPts val="5200"/>
              <a:buNone/>
              <a:defRPr sz="13867">
                <a:solidFill>
                  <a:srgbClr val="191919"/>
                </a:solidFill>
              </a:defRPr>
            </a:lvl5pPr>
            <a:lvl6pPr lvl="5" algn="ctr">
              <a:spcBef>
                <a:spcPts val="0"/>
              </a:spcBef>
              <a:spcAft>
                <a:spcPts val="0"/>
              </a:spcAft>
              <a:buClr>
                <a:srgbClr val="191919"/>
              </a:buClr>
              <a:buSzPts val="5200"/>
              <a:buNone/>
              <a:defRPr sz="13867">
                <a:solidFill>
                  <a:srgbClr val="191919"/>
                </a:solidFill>
              </a:defRPr>
            </a:lvl6pPr>
            <a:lvl7pPr lvl="6" algn="ctr">
              <a:spcBef>
                <a:spcPts val="0"/>
              </a:spcBef>
              <a:spcAft>
                <a:spcPts val="0"/>
              </a:spcAft>
              <a:buClr>
                <a:srgbClr val="191919"/>
              </a:buClr>
              <a:buSzPts val="5200"/>
              <a:buNone/>
              <a:defRPr sz="13867">
                <a:solidFill>
                  <a:srgbClr val="191919"/>
                </a:solidFill>
              </a:defRPr>
            </a:lvl7pPr>
            <a:lvl8pPr lvl="7" algn="ctr">
              <a:spcBef>
                <a:spcPts val="0"/>
              </a:spcBef>
              <a:spcAft>
                <a:spcPts val="0"/>
              </a:spcAft>
              <a:buClr>
                <a:srgbClr val="191919"/>
              </a:buClr>
              <a:buSzPts val="5200"/>
              <a:buNone/>
              <a:defRPr sz="13867">
                <a:solidFill>
                  <a:srgbClr val="191919"/>
                </a:solidFill>
              </a:defRPr>
            </a:lvl8pPr>
            <a:lvl9pPr lvl="8" algn="ctr">
              <a:spcBef>
                <a:spcPts val="0"/>
              </a:spcBef>
              <a:spcAft>
                <a:spcPts val="0"/>
              </a:spcAft>
              <a:buClr>
                <a:srgbClr val="191919"/>
              </a:buClr>
              <a:buSzPts val="5200"/>
              <a:buNone/>
              <a:defRPr sz="13867">
                <a:solidFill>
                  <a:srgbClr val="191919"/>
                </a:solidFill>
              </a:defRPr>
            </a:lvl9pPr>
          </a:lstStyle>
          <a:p>
            <a:endParaRPr/>
          </a:p>
        </p:txBody>
      </p:sp>
      <p:sp>
        <p:nvSpPr>
          <p:cNvPr id="10" name="Google Shape;10;p2"/>
          <p:cNvSpPr txBox="1">
            <a:spLocks noGrp="1"/>
          </p:cNvSpPr>
          <p:nvPr>
            <p:ph type="subTitle" idx="1"/>
          </p:nvPr>
        </p:nvSpPr>
        <p:spPr>
          <a:xfrm>
            <a:off x="1920250" y="11184000"/>
            <a:ext cx="20546675" cy="10920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4800"/>
            </a:lvl1pPr>
            <a:lvl2pPr lvl="1" algn="ctr">
              <a:lnSpc>
                <a:spcPct val="100000"/>
              </a:lnSpc>
              <a:spcBef>
                <a:spcPts val="0"/>
              </a:spcBef>
              <a:spcAft>
                <a:spcPts val="0"/>
              </a:spcAft>
              <a:buSzPts val="1800"/>
              <a:buNone/>
              <a:defRPr sz="4800"/>
            </a:lvl2pPr>
            <a:lvl3pPr lvl="2" algn="ctr">
              <a:lnSpc>
                <a:spcPct val="100000"/>
              </a:lnSpc>
              <a:spcBef>
                <a:spcPts val="0"/>
              </a:spcBef>
              <a:spcAft>
                <a:spcPts val="0"/>
              </a:spcAft>
              <a:buSzPts val="1800"/>
              <a:buNone/>
              <a:defRPr sz="4800"/>
            </a:lvl3pPr>
            <a:lvl4pPr lvl="3" algn="ctr">
              <a:lnSpc>
                <a:spcPct val="100000"/>
              </a:lnSpc>
              <a:spcBef>
                <a:spcPts val="0"/>
              </a:spcBef>
              <a:spcAft>
                <a:spcPts val="0"/>
              </a:spcAft>
              <a:buSzPts val="1800"/>
              <a:buNone/>
              <a:defRPr sz="4800"/>
            </a:lvl4pPr>
            <a:lvl5pPr lvl="4" algn="ctr">
              <a:lnSpc>
                <a:spcPct val="100000"/>
              </a:lnSpc>
              <a:spcBef>
                <a:spcPts val="0"/>
              </a:spcBef>
              <a:spcAft>
                <a:spcPts val="0"/>
              </a:spcAft>
              <a:buSzPts val="1800"/>
              <a:buNone/>
              <a:defRPr sz="4800"/>
            </a:lvl5pPr>
            <a:lvl6pPr lvl="5" algn="ctr">
              <a:lnSpc>
                <a:spcPct val="100000"/>
              </a:lnSpc>
              <a:spcBef>
                <a:spcPts val="0"/>
              </a:spcBef>
              <a:spcAft>
                <a:spcPts val="0"/>
              </a:spcAft>
              <a:buSzPts val="1800"/>
              <a:buNone/>
              <a:defRPr sz="4800"/>
            </a:lvl6pPr>
            <a:lvl7pPr lvl="6" algn="ctr">
              <a:lnSpc>
                <a:spcPct val="100000"/>
              </a:lnSpc>
              <a:spcBef>
                <a:spcPts val="0"/>
              </a:spcBef>
              <a:spcAft>
                <a:spcPts val="0"/>
              </a:spcAft>
              <a:buSzPts val="1800"/>
              <a:buNone/>
              <a:defRPr sz="4800"/>
            </a:lvl7pPr>
            <a:lvl8pPr lvl="7" algn="ctr">
              <a:lnSpc>
                <a:spcPct val="100000"/>
              </a:lnSpc>
              <a:spcBef>
                <a:spcPts val="0"/>
              </a:spcBef>
              <a:spcAft>
                <a:spcPts val="0"/>
              </a:spcAft>
              <a:buSzPts val="1800"/>
              <a:buNone/>
              <a:defRPr sz="4800"/>
            </a:lvl8pPr>
            <a:lvl9pPr lvl="8" algn="ctr">
              <a:lnSpc>
                <a:spcPct val="100000"/>
              </a:lnSpc>
              <a:spcBef>
                <a:spcPts val="0"/>
              </a:spcBef>
              <a:spcAft>
                <a:spcPts val="0"/>
              </a:spcAft>
              <a:buSzPts val="1800"/>
              <a:buNone/>
              <a:defRPr sz="4800"/>
            </a:lvl9pPr>
          </a:lstStyle>
          <a:p>
            <a:endParaRPr/>
          </a:p>
        </p:txBody>
      </p:sp>
    </p:spTree>
    <p:extLst>
      <p:ext uri="{BB962C8B-B14F-4D97-AF65-F5344CB8AC3E}">
        <p14:creationId xmlns:p14="http://schemas.microsoft.com/office/powerpoint/2010/main" val="431709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DEFAULT">
    <p:bg>
      <p:bgRef idx="1001">
        <a:schemeClr val="bg1"/>
      </p:bgRef>
    </p:bg>
    <p:spTree>
      <p:nvGrpSpPr>
        <p:cNvPr id="1" name=""/>
        <p:cNvGrpSpPr/>
        <p:nvPr/>
      </p:nvGrpSpPr>
      <p:grpSpPr>
        <a:xfrm>
          <a:off x="0" y="0"/>
          <a:ext cx="0" cy="0"/>
          <a:chOff x="0" y="0"/>
          <a:chExt cx="0" cy="0"/>
        </a:xfrm>
      </p:grpSpPr>
      <p:pic>
        <p:nvPicPr>
          <p:cNvPr id="5" name="Image 2" descr="preencoded.png"/>
          <p:cNvPicPr>
            <a:picLocks noChangeAspect="1"/>
          </p:cNvPicPr>
          <p:nvPr userDrawn="1"/>
        </p:nvPicPr>
        <p:blipFill>
          <a:blip r:embed="rId2"/>
          <a:stretch>
            <a:fillRect/>
          </a:stretch>
        </p:blipFill>
        <p:spPr>
          <a:xfrm>
            <a:off x="9728235" y="446"/>
            <a:ext cx="14658149" cy="8076940"/>
          </a:xfrm>
          <a:prstGeom prst="rect">
            <a:avLst/>
          </a:prstGeom>
        </p:spPr>
      </p:pic>
    </p:spTree>
    <p:extLst>
      <p:ext uri="{BB962C8B-B14F-4D97-AF65-F5344CB8AC3E}">
        <p14:creationId xmlns:p14="http://schemas.microsoft.com/office/powerpoint/2010/main" val="9010529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096794" y="6545507"/>
            <a:ext cx="12193588" cy="19504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10667"/>
            </a:lvl1pPr>
            <a:lvl2pPr lvl="1" algn="ctr">
              <a:spcBef>
                <a:spcPts val="0"/>
              </a:spcBef>
              <a:spcAft>
                <a:spcPts val="0"/>
              </a:spcAft>
              <a:buSzPts val="3600"/>
              <a:buNone/>
              <a:defRPr sz="9600"/>
            </a:lvl2pPr>
            <a:lvl3pPr lvl="2" algn="ctr">
              <a:spcBef>
                <a:spcPts val="0"/>
              </a:spcBef>
              <a:spcAft>
                <a:spcPts val="0"/>
              </a:spcAft>
              <a:buSzPts val="3600"/>
              <a:buNone/>
              <a:defRPr sz="9600"/>
            </a:lvl3pPr>
            <a:lvl4pPr lvl="3" algn="ctr">
              <a:spcBef>
                <a:spcPts val="0"/>
              </a:spcBef>
              <a:spcAft>
                <a:spcPts val="0"/>
              </a:spcAft>
              <a:buSzPts val="3600"/>
              <a:buNone/>
              <a:defRPr sz="9600"/>
            </a:lvl4pPr>
            <a:lvl5pPr lvl="4" algn="ctr">
              <a:spcBef>
                <a:spcPts val="0"/>
              </a:spcBef>
              <a:spcAft>
                <a:spcPts val="0"/>
              </a:spcAft>
              <a:buSzPts val="3600"/>
              <a:buNone/>
              <a:defRPr sz="9600"/>
            </a:lvl5pPr>
            <a:lvl6pPr lvl="5" algn="ctr">
              <a:spcBef>
                <a:spcPts val="0"/>
              </a:spcBef>
              <a:spcAft>
                <a:spcPts val="0"/>
              </a:spcAft>
              <a:buSzPts val="3600"/>
              <a:buNone/>
              <a:defRPr sz="9600"/>
            </a:lvl6pPr>
            <a:lvl7pPr lvl="6" algn="ctr">
              <a:spcBef>
                <a:spcPts val="0"/>
              </a:spcBef>
              <a:spcAft>
                <a:spcPts val="0"/>
              </a:spcAft>
              <a:buSzPts val="3600"/>
              <a:buNone/>
              <a:defRPr sz="9600"/>
            </a:lvl7pPr>
            <a:lvl8pPr lvl="7" algn="ctr">
              <a:spcBef>
                <a:spcPts val="0"/>
              </a:spcBef>
              <a:spcAft>
                <a:spcPts val="0"/>
              </a:spcAft>
              <a:buSzPts val="3600"/>
              <a:buNone/>
              <a:defRPr sz="9600"/>
            </a:lvl8pPr>
            <a:lvl9pPr lvl="8" algn="ctr">
              <a:spcBef>
                <a:spcPts val="0"/>
              </a:spcBef>
              <a:spcAft>
                <a:spcPts val="0"/>
              </a:spcAft>
              <a:buSzPts val="3600"/>
              <a:buNone/>
              <a:defRPr sz="9600"/>
            </a:lvl9pPr>
          </a:lstStyle>
          <a:p>
            <a:endParaRPr/>
          </a:p>
        </p:txBody>
      </p:sp>
      <p:sp>
        <p:nvSpPr>
          <p:cNvPr id="13" name="Google Shape;13;p3"/>
          <p:cNvSpPr txBox="1">
            <a:spLocks noGrp="1"/>
          </p:cNvSpPr>
          <p:nvPr>
            <p:ph type="title" idx="2" hasCustomPrompt="1"/>
          </p:nvPr>
        </p:nvSpPr>
        <p:spPr>
          <a:xfrm>
            <a:off x="10242501" y="2289368"/>
            <a:ext cx="3902108" cy="39016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2000"/>
            </a:lvl1pPr>
            <a:lvl2pPr lvl="1" algn="ctr" rtl="0">
              <a:spcBef>
                <a:spcPts val="0"/>
              </a:spcBef>
              <a:spcAft>
                <a:spcPts val="0"/>
              </a:spcAft>
              <a:buSzPts val="6000"/>
              <a:buNone/>
              <a:defRPr sz="16000"/>
            </a:lvl2pPr>
            <a:lvl3pPr lvl="2" algn="ctr" rtl="0">
              <a:spcBef>
                <a:spcPts val="0"/>
              </a:spcBef>
              <a:spcAft>
                <a:spcPts val="0"/>
              </a:spcAft>
              <a:buSzPts val="6000"/>
              <a:buNone/>
              <a:defRPr sz="16000"/>
            </a:lvl3pPr>
            <a:lvl4pPr lvl="3" algn="ctr" rtl="0">
              <a:spcBef>
                <a:spcPts val="0"/>
              </a:spcBef>
              <a:spcAft>
                <a:spcPts val="0"/>
              </a:spcAft>
              <a:buSzPts val="6000"/>
              <a:buNone/>
              <a:defRPr sz="16000"/>
            </a:lvl4pPr>
            <a:lvl5pPr lvl="4" algn="ctr" rtl="0">
              <a:spcBef>
                <a:spcPts val="0"/>
              </a:spcBef>
              <a:spcAft>
                <a:spcPts val="0"/>
              </a:spcAft>
              <a:buSzPts val="6000"/>
              <a:buNone/>
              <a:defRPr sz="16000"/>
            </a:lvl5pPr>
            <a:lvl6pPr lvl="5" algn="ctr" rtl="0">
              <a:spcBef>
                <a:spcPts val="0"/>
              </a:spcBef>
              <a:spcAft>
                <a:spcPts val="0"/>
              </a:spcAft>
              <a:buSzPts val="6000"/>
              <a:buNone/>
              <a:defRPr sz="16000"/>
            </a:lvl6pPr>
            <a:lvl7pPr lvl="6" algn="ctr" rtl="0">
              <a:spcBef>
                <a:spcPts val="0"/>
              </a:spcBef>
              <a:spcAft>
                <a:spcPts val="0"/>
              </a:spcAft>
              <a:buSzPts val="6000"/>
              <a:buNone/>
              <a:defRPr sz="16000"/>
            </a:lvl7pPr>
            <a:lvl8pPr lvl="7" algn="ctr" rtl="0">
              <a:spcBef>
                <a:spcPts val="0"/>
              </a:spcBef>
              <a:spcAft>
                <a:spcPts val="0"/>
              </a:spcAft>
              <a:buSzPts val="6000"/>
              <a:buNone/>
              <a:defRPr sz="16000"/>
            </a:lvl8pPr>
            <a:lvl9pPr lvl="8" algn="ctr" rtl="0">
              <a:spcBef>
                <a:spcPts val="0"/>
              </a:spcBef>
              <a:spcAft>
                <a:spcPts val="0"/>
              </a:spcAft>
              <a:buSzPts val="6000"/>
              <a:buNone/>
              <a:defRPr sz="16000"/>
            </a:lvl9pPr>
          </a:lstStyle>
          <a:p>
            <a:r>
              <a:t>xx%</a:t>
            </a:r>
          </a:p>
        </p:txBody>
      </p:sp>
      <p:sp>
        <p:nvSpPr>
          <p:cNvPr id="14" name="Google Shape;14;p3"/>
          <p:cNvSpPr txBox="1">
            <a:spLocks noGrp="1"/>
          </p:cNvSpPr>
          <p:nvPr>
            <p:ph type="subTitle" idx="1"/>
          </p:nvPr>
        </p:nvSpPr>
        <p:spPr>
          <a:xfrm>
            <a:off x="6096794" y="8495907"/>
            <a:ext cx="12193588" cy="73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42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89312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26"/>
        <p:cNvGrpSpPr/>
        <p:nvPr/>
      </p:nvGrpSpPr>
      <p:grpSpPr>
        <a:xfrm>
          <a:off x="0" y="0"/>
          <a:ext cx="0" cy="0"/>
          <a:chOff x="0" y="0"/>
          <a:chExt cx="0" cy="0"/>
        </a:xfrm>
      </p:grpSpPr>
      <p:grpSp>
        <p:nvGrpSpPr>
          <p:cNvPr id="27" name="Google Shape;27;p5"/>
          <p:cNvGrpSpPr/>
          <p:nvPr/>
        </p:nvGrpSpPr>
        <p:grpSpPr>
          <a:xfrm>
            <a:off x="1632167" y="485144"/>
            <a:ext cx="21094794" cy="2965088"/>
            <a:chOff x="561382" y="131328"/>
            <a:chExt cx="7909518" cy="1111908"/>
          </a:xfrm>
        </p:grpSpPr>
        <p:sp>
          <p:nvSpPr>
            <p:cNvPr id="28" name="Google Shape;28;p5"/>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29" name="Google Shape;29;p5"/>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30" name="Google Shape;30;p5"/>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31" name="Google Shape;31;p5"/>
          <p:cNvGrpSpPr/>
          <p:nvPr/>
        </p:nvGrpSpPr>
        <p:grpSpPr>
          <a:xfrm>
            <a:off x="1497214" y="350208"/>
            <a:ext cx="21094794" cy="2965088"/>
            <a:chOff x="561382" y="131328"/>
            <a:chExt cx="7909518" cy="1111908"/>
          </a:xfrm>
        </p:grpSpPr>
        <p:sp>
          <p:nvSpPr>
            <p:cNvPr id="32" name="Google Shape;32;p5"/>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33" name="Google Shape;33;p5"/>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34" name="Google Shape;34;p5"/>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35" name="Google Shape;35;p5"/>
          <p:cNvSpPr txBox="1">
            <a:spLocks noGrp="1"/>
          </p:cNvSpPr>
          <p:nvPr>
            <p:ph type="subTitle" idx="1"/>
          </p:nvPr>
        </p:nvSpPr>
        <p:spPr>
          <a:xfrm>
            <a:off x="3661724" y="6946491"/>
            <a:ext cx="7316153" cy="975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5333">
                <a:latin typeface="Anton"/>
                <a:ea typeface="Anton"/>
                <a:cs typeface="Anton"/>
                <a:sym typeface="Anton"/>
              </a:defRPr>
            </a:lvl1pPr>
            <a:lvl2pPr lvl="1" algn="ctr">
              <a:lnSpc>
                <a:spcPct val="100000"/>
              </a:lnSpc>
              <a:spcBef>
                <a:spcPts val="0"/>
              </a:spcBef>
              <a:spcAft>
                <a:spcPts val="0"/>
              </a:spcAft>
              <a:buSzPts val="2500"/>
              <a:buFont typeface="Bebas Neue"/>
              <a:buNone/>
              <a:defRPr sz="6667">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6667">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6667">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6667">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6667">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6667">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6667">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6667">
                <a:latin typeface="Bebas Neue"/>
                <a:ea typeface="Bebas Neue"/>
                <a:cs typeface="Bebas Neue"/>
                <a:sym typeface="Bebas Neue"/>
              </a:defRPr>
            </a:lvl9pPr>
          </a:lstStyle>
          <a:p>
            <a:endParaRPr/>
          </a:p>
        </p:txBody>
      </p:sp>
      <p:sp>
        <p:nvSpPr>
          <p:cNvPr id="36" name="Google Shape;36;p5"/>
          <p:cNvSpPr txBox="1">
            <a:spLocks noGrp="1"/>
          </p:cNvSpPr>
          <p:nvPr>
            <p:ph type="subTitle" idx="2"/>
          </p:nvPr>
        </p:nvSpPr>
        <p:spPr>
          <a:xfrm>
            <a:off x="13409343" y="6946491"/>
            <a:ext cx="7316153" cy="9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5333">
                <a:latin typeface="Anton"/>
                <a:ea typeface="Anton"/>
                <a:cs typeface="Anton"/>
                <a:sym typeface="Anton"/>
              </a:defRPr>
            </a:lvl1pPr>
            <a:lvl2pPr lvl="1" algn="ctr" rtl="0">
              <a:lnSpc>
                <a:spcPct val="100000"/>
              </a:lnSpc>
              <a:spcBef>
                <a:spcPts val="0"/>
              </a:spcBef>
              <a:spcAft>
                <a:spcPts val="0"/>
              </a:spcAft>
              <a:buSzPts val="2500"/>
              <a:buFont typeface="Bebas Neue"/>
              <a:buNone/>
              <a:defRPr sz="6667">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6667">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6667">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6667">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6667">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6667">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6667">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6667">
                <a:latin typeface="Bebas Neue"/>
                <a:ea typeface="Bebas Neue"/>
                <a:cs typeface="Bebas Neue"/>
                <a:sym typeface="Bebas Neue"/>
              </a:defRPr>
            </a:lvl9pPr>
          </a:lstStyle>
          <a:p>
            <a:endParaRPr/>
          </a:p>
        </p:txBody>
      </p:sp>
      <p:sp>
        <p:nvSpPr>
          <p:cNvPr id="37" name="Google Shape;37;p5"/>
          <p:cNvSpPr txBox="1">
            <a:spLocks noGrp="1"/>
          </p:cNvSpPr>
          <p:nvPr>
            <p:ph type="subTitle" idx="3"/>
          </p:nvPr>
        </p:nvSpPr>
        <p:spPr>
          <a:xfrm>
            <a:off x="3661724" y="7833200"/>
            <a:ext cx="7316153" cy="26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4"/>
          </p:nvPr>
        </p:nvSpPr>
        <p:spPr>
          <a:xfrm>
            <a:off x="13409314" y="7833200"/>
            <a:ext cx="7316153" cy="26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title"/>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33234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50"/>
        <p:cNvGrpSpPr/>
        <p:nvPr/>
      </p:nvGrpSpPr>
      <p:grpSpPr>
        <a:xfrm>
          <a:off x="0" y="0"/>
          <a:ext cx="0" cy="0"/>
          <a:chOff x="0" y="0"/>
          <a:chExt cx="0" cy="0"/>
        </a:xfrm>
      </p:grpSpPr>
      <p:grpSp>
        <p:nvGrpSpPr>
          <p:cNvPr id="51" name="Google Shape;51;p7"/>
          <p:cNvGrpSpPr/>
          <p:nvPr/>
        </p:nvGrpSpPr>
        <p:grpSpPr>
          <a:xfrm>
            <a:off x="1632167" y="485144"/>
            <a:ext cx="21094794" cy="2965088"/>
            <a:chOff x="561382" y="131328"/>
            <a:chExt cx="7909518" cy="1111908"/>
          </a:xfrm>
        </p:grpSpPr>
        <p:sp>
          <p:nvSpPr>
            <p:cNvPr id="52" name="Google Shape;52;p7"/>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3" name="Google Shape;53;p7"/>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4" name="Google Shape;54;p7"/>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55" name="Google Shape;55;p7"/>
          <p:cNvGrpSpPr/>
          <p:nvPr/>
        </p:nvGrpSpPr>
        <p:grpSpPr>
          <a:xfrm>
            <a:off x="1497214" y="350208"/>
            <a:ext cx="21094794" cy="2965088"/>
            <a:chOff x="561382" y="131328"/>
            <a:chExt cx="7909518" cy="1111908"/>
          </a:xfrm>
        </p:grpSpPr>
        <p:sp>
          <p:nvSpPr>
            <p:cNvPr id="56" name="Google Shape;56;p7"/>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7" name="Google Shape;57;p7"/>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8" name="Google Shape;58;p7"/>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59" name="Google Shape;59;p7"/>
          <p:cNvSpPr txBox="1">
            <a:spLocks noGrp="1"/>
          </p:cNvSpPr>
          <p:nvPr>
            <p:ph type="body" idx="1"/>
          </p:nvPr>
        </p:nvSpPr>
        <p:spPr>
          <a:xfrm>
            <a:off x="12193587" y="3073267"/>
            <a:ext cx="10273338" cy="9110400"/>
          </a:xfrm>
          <a:prstGeom prst="rect">
            <a:avLst/>
          </a:prstGeom>
        </p:spPr>
        <p:txBody>
          <a:bodyPr spcFirstLastPara="1" wrap="square" lIns="91425" tIns="91425" rIns="91425" bIns="91425" anchor="ctr" anchorCtr="0">
            <a:noAutofit/>
          </a:bodyPr>
          <a:lstStyle>
            <a:lvl1pPr marL="1219215" lvl="0" indent="-745076" rtl="0">
              <a:spcBef>
                <a:spcPts val="0"/>
              </a:spcBef>
              <a:spcAft>
                <a:spcPts val="0"/>
              </a:spcAft>
              <a:buClr>
                <a:srgbClr val="999999"/>
              </a:buClr>
              <a:buSzPts val="800"/>
              <a:buFont typeface="Open Sans"/>
              <a:buChar char="●"/>
              <a:defRPr sz="3733">
                <a:solidFill>
                  <a:srgbClr val="434343"/>
                </a:solidFill>
              </a:defRPr>
            </a:lvl1pPr>
            <a:lvl2pPr marL="2438430" lvl="1" indent="-745076" rtl="0">
              <a:lnSpc>
                <a:spcPct val="115000"/>
              </a:lnSpc>
              <a:spcBef>
                <a:spcPts val="0"/>
              </a:spcBef>
              <a:spcAft>
                <a:spcPts val="0"/>
              </a:spcAft>
              <a:buClr>
                <a:srgbClr val="999999"/>
              </a:buClr>
              <a:buSzPts val="800"/>
              <a:buFont typeface="Open Sans"/>
              <a:buChar char="○"/>
              <a:defRPr>
                <a:solidFill>
                  <a:srgbClr val="434343"/>
                </a:solidFill>
              </a:defRPr>
            </a:lvl2pPr>
            <a:lvl3pPr marL="3657646" lvl="2" indent="-745076" rtl="0">
              <a:lnSpc>
                <a:spcPct val="115000"/>
              </a:lnSpc>
              <a:spcBef>
                <a:spcPts val="0"/>
              </a:spcBef>
              <a:spcAft>
                <a:spcPts val="0"/>
              </a:spcAft>
              <a:buClr>
                <a:srgbClr val="999999"/>
              </a:buClr>
              <a:buSzPts val="800"/>
              <a:buFont typeface="Open Sans"/>
              <a:buChar char="■"/>
              <a:defRPr>
                <a:solidFill>
                  <a:srgbClr val="434343"/>
                </a:solidFill>
              </a:defRPr>
            </a:lvl3pPr>
            <a:lvl4pPr marL="4876861" lvl="3" indent="-745076" rtl="0">
              <a:lnSpc>
                <a:spcPct val="115000"/>
              </a:lnSpc>
              <a:spcBef>
                <a:spcPts val="0"/>
              </a:spcBef>
              <a:spcAft>
                <a:spcPts val="0"/>
              </a:spcAft>
              <a:buClr>
                <a:srgbClr val="999999"/>
              </a:buClr>
              <a:buSzPts val="800"/>
              <a:buFont typeface="Open Sans"/>
              <a:buChar char="●"/>
              <a:defRPr>
                <a:solidFill>
                  <a:srgbClr val="434343"/>
                </a:solidFill>
              </a:defRPr>
            </a:lvl4pPr>
            <a:lvl5pPr marL="6096076" lvl="4" indent="-812810" rtl="0">
              <a:lnSpc>
                <a:spcPct val="115000"/>
              </a:lnSpc>
              <a:spcBef>
                <a:spcPts val="0"/>
              </a:spcBef>
              <a:spcAft>
                <a:spcPts val="0"/>
              </a:spcAft>
              <a:buClr>
                <a:srgbClr val="999999"/>
              </a:buClr>
              <a:buSzPts val="1200"/>
              <a:buFont typeface="Open Sans"/>
              <a:buChar char="○"/>
              <a:defRPr>
                <a:solidFill>
                  <a:srgbClr val="434343"/>
                </a:solidFill>
              </a:defRPr>
            </a:lvl5pPr>
            <a:lvl6pPr marL="7315291" lvl="5" indent="-812810" rtl="0">
              <a:lnSpc>
                <a:spcPct val="115000"/>
              </a:lnSpc>
              <a:spcBef>
                <a:spcPts val="0"/>
              </a:spcBef>
              <a:spcAft>
                <a:spcPts val="0"/>
              </a:spcAft>
              <a:buClr>
                <a:srgbClr val="999999"/>
              </a:buClr>
              <a:buSzPts val="1200"/>
              <a:buFont typeface="Open Sans"/>
              <a:buChar char="■"/>
              <a:defRPr>
                <a:solidFill>
                  <a:srgbClr val="434343"/>
                </a:solidFill>
              </a:defRPr>
            </a:lvl6pPr>
            <a:lvl7pPr marL="8534507" lvl="6" indent="-728142" rtl="0">
              <a:lnSpc>
                <a:spcPct val="115000"/>
              </a:lnSpc>
              <a:spcBef>
                <a:spcPts val="0"/>
              </a:spcBef>
              <a:spcAft>
                <a:spcPts val="0"/>
              </a:spcAft>
              <a:buClr>
                <a:srgbClr val="999999"/>
              </a:buClr>
              <a:buSzPts val="700"/>
              <a:buFont typeface="Open Sans"/>
              <a:buChar char="●"/>
              <a:defRPr>
                <a:solidFill>
                  <a:srgbClr val="434343"/>
                </a:solidFill>
              </a:defRPr>
            </a:lvl7pPr>
            <a:lvl8pPr marL="9753722" lvl="7" indent="-728142" rtl="0">
              <a:lnSpc>
                <a:spcPct val="115000"/>
              </a:lnSpc>
              <a:spcBef>
                <a:spcPts val="0"/>
              </a:spcBef>
              <a:spcAft>
                <a:spcPts val="0"/>
              </a:spcAft>
              <a:buClr>
                <a:srgbClr val="999999"/>
              </a:buClr>
              <a:buSzPts val="700"/>
              <a:buFont typeface="Open Sans"/>
              <a:buChar char="○"/>
              <a:defRPr>
                <a:solidFill>
                  <a:srgbClr val="434343"/>
                </a:solidFill>
              </a:defRPr>
            </a:lvl8pPr>
            <a:lvl9pPr marL="10972937" lvl="8" indent="-711209" rtl="0">
              <a:lnSpc>
                <a:spcPct val="115000"/>
              </a:lnSpc>
              <a:spcBef>
                <a:spcPts val="0"/>
              </a:spcBef>
              <a:spcAft>
                <a:spcPts val="0"/>
              </a:spcAft>
              <a:buClr>
                <a:srgbClr val="999999"/>
              </a:buClr>
              <a:buSzPts val="600"/>
              <a:buFont typeface="Open Sans"/>
              <a:buChar char="■"/>
              <a:defRPr>
                <a:solidFill>
                  <a:srgbClr val="434343"/>
                </a:solidFill>
              </a:defRPr>
            </a:lvl9pPr>
          </a:lstStyle>
          <a:p>
            <a:endParaRPr/>
          </a:p>
        </p:txBody>
      </p:sp>
      <p:sp>
        <p:nvSpPr>
          <p:cNvPr id="60" name="Google Shape;60;p7"/>
          <p:cNvSpPr txBox="1">
            <a:spLocks noGrp="1"/>
          </p:cNvSpPr>
          <p:nvPr>
            <p:ph type="title"/>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5144160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Tree>
    <p:extLst>
      <p:ext uri="{BB962C8B-B14F-4D97-AF65-F5344CB8AC3E}">
        <p14:creationId xmlns:p14="http://schemas.microsoft.com/office/powerpoint/2010/main" val="4113694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72"/>
        <p:cNvGrpSpPr/>
        <p:nvPr/>
      </p:nvGrpSpPr>
      <p:grpSpPr>
        <a:xfrm>
          <a:off x="0" y="0"/>
          <a:ext cx="0" cy="0"/>
          <a:chOff x="0" y="0"/>
          <a:chExt cx="0" cy="0"/>
        </a:xfrm>
      </p:grpSpPr>
      <p:grpSp>
        <p:nvGrpSpPr>
          <p:cNvPr id="73" name="Google Shape;73;p13"/>
          <p:cNvGrpSpPr/>
          <p:nvPr/>
        </p:nvGrpSpPr>
        <p:grpSpPr>
          <a:xfrm>
            <a:off x="1632167" y="485144"/>
            <a:ext cx="21094794" cy="2965088"/>
            <a:chOff x="561382" y="131328"/>
            <a:chExt cx="7909518" cy="1111908"/>
          </a:xfrm>
        </p:grpSpPr>
        <p:sp>
          <p:nvSpPr>
            <p:cNvPr id="74" name="Google Shape;74;p13"/>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75" name="Google Shape;75;p13"/>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76" name="Google Shape;76;p13"/>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77" name="Google Shape;77;p13"/>
          <p:cNvGrpSpPr/>
          <p:nvPr/>
        </p:nvGrpSpPr>
        <p:grpSpPr>
          <a:xfrm>
            <a:off x="1497214" y="350208"/>
            <a:ext cx="21094794" cy="2965088"/>
            <a:chOff x="561382" y="131328"/>
            <a:chExt cx="7909518" cy="1111908"/>
          </a:xfrm>
        </p:grpSpPr>
        <p:sp>
          <p:nvSpPr>
            <p:cNvPr id="78" name="Google Shape;78;p13"/>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79" name="Google Shape;79;p13"/>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80" name="Google Shape;80;p13"/>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81" name="Google Shape;81;p13"/>
          <p:cNvSpPr txBox="1">
            <a:spLocks noGrp="1"/>
          </p:cNvSpPr>
          <p:nvPr>
            <p:ph type="title"/>
          </p:nvPr>
        </p:nvSpPr>
        <p:spPr>
          <a:xfrm>
            <a:off x="1920250" y="5331227"/>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82" name="Google Shape;82;p13"/>
          <p:cNvSpPr txBox="1">
            <a:spLocks noGrp="1"/>
          </p:cNvSpPr>
          <p:nvPr>
            <p:ph type="title" idx="2" hasCustomPrompt="1"/>
          </p:nvPr>
        </p:nvSpPr>
        <p:spPr>
          <a:xfrm>
            <a:off x="1920250" y="3838035"/>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83" name="Google Shape;83;p13"/>
          <p:cNvSpPr txBox="1">
            <a:spLocks noGrp="1"/>
          </p:cNvSpPr>
          <p:nvPr>
            <p:ph type="subTitle" idx="1"/>
          </p:nvPr>
        </p:nvSpPr>
        <p:spPr>
          <a:xfrm>
            <a:off x="1920250" y="6284368"/>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3"/>
          </p:nvPr>
        </p:nvSpPr>
        <p:spPr>
          <a:xfrm>
            <a:off x="9510838" y="5331227"/>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85" name="Google Shape;85;p13"/>
          <p:cNvSpPr txBox="1">
            <a:spLocks noGrp="1"/>
          </p:cNvSpPr>
          <p:nvPr>
            <p:ph type="title" idx="4" hasCustomPrompt="1"/>
          </p:nvPr>
        </p:nvSpPr>
        <p:spPr>
          <a:xfrm>
            <a:off x="9510838" y="3838035"/>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86" name="Google Shape;86;p13"/>
          <p:cNvSpPr txBox="1">
            <a:spLocks noGrp="1"/>
          </p:cNvSpPr>
          <p:nvPr>
            <p:ph type="subTitle" idx="5"/>
          </p:nvPr>
        </p:nvSpPr>
        <p:spPr>
          <a:xfrm>
            <a:off x="9510838" y="6284368"/>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6"/>
          </p:nvPr>
        </p:nvSpPr>
        <p:spPr>
          <a:xfrm>
            <a:off x="17101426" y="5331227"/>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88" name="Google Shape;88;p13"/>
          <p:cNvSpPr txBox="1">
            <a:spLocks noGrp="1"/>
          </p:cNvSpPr>
          <p:nvPr>
            <p:ph type="title" idx="7" hasCustomPrompt="1"/>
          </p:nvPr>
        </p:nvSpPr>
        <p:spPr>
          <a:xfrm>
            <a:off x="17101426" y="3838035"/>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89" name="Google Shape;89;p13"/>
          <p:cNvSpPr txBox="1">
            <a:spLocks noGrp="1"/>
          </p:cNvSpPr>
          <p:nvPr>
            <p:ph type="subTitle" idx="8"/>
          </p:nvPr>
        </p:nvSpPr>
        <p:spPr>
          <a:xfrm>
            <a:off x="17101426" y="6284368"/>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9"/>
          </p:nvPr>
        </p:nvSpPr>
        <p:spPr>
          <a:xfrm>
            <a:off x="1920250" y="10029459"/>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91" name="Google Shape;91;p13"/>
          <p:cNvSpPr txBox="1">
            <a:spLocks noGrp="1"/>
          </p:cNvSpPr>
          <p:nvPr>
            <p:ph type="title" idx="13" hasCustomPrompt="1"/>
          </p:nvPr>
        </p:nvSpPr>
        <p:spPr>
          <a:xfrm>
            <a:off x="1920250" y="8536267"/>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92" name="Google Shape;92;p13"/>
          <p:cNvSpPr txBox="1">
            <a:spLocks noGrp="1"/>
          </p:cNvSpPr>
          <p:nvPr>
            <p:ph type="subTitle" idx="14"/>
          </p:nvPr>
        </p:nvSpPr>
        <p:spPr>
          <a:xfrm>
            <a:off x="1920250" y="10983200"/>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5"/>
          </p:nvPr>
        </p:nvSpPr>
        <p:spPr>
          <a:xfrm>
            <a:off x="9510838" y="10029459"/>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94" name="Google Shape;94;p13"/>
          <p:cNvSpPr txBox="1">
            <a:spLocks noGrp="1"/>
          </p:cNvSpPr>
          <p:nvPr>
            <p:ph type="title" idx="16" hasCustomPrompt="1"/>
          </p:nvPr>
        </p:nvSpPr>
        <p:spPr>
          <a:xfrm>
            <a:off x="9510838" y="8536267"/>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95" name="Google Shape;95;p13"/>
          <p:cNvSpPr txBox="1">
            <a:spLocks noGrp="1"/>
          </p:cNvSpPr>
          <p:nvPr>
            <p:ph type="subTitle" idx="17"/>
          </p:nvPr>
        </p:nvSpPr>
        <p:spPr>
          <a:xfrm>
            <a:off x="9510838" y="10983200"/>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18"/>
          </p:nvPr>
        </p:nvSpPr>
        <p:spPr>
          <a:xfrm>
            <a:off x="17101426" y="10029459"/>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97" name="Google Shape;97;p13"/>
          <p:cNvSpPr txBox="1">
            <a:spLocks noGrp="1"/>
          </p:cNvSpPr>
          <p:nvPr>
            <p:ph type="title" idx="19" hasCustomPrompt="1"/>
          </p:nvPr>
        </p:nvSpPr>
        <p:spPr>
          <a:xfrm>
            <a:off x="17101426" y="8536267"/>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98" name="Google Shape;98;p13"/>
          <p:cNvSpPr txBox="1">
            <a:spLocks noGrp="1"/>
          </p:cNvSpPr>
          <p:nvPr>
            <p:ph type="subTitle" idx="20"/>
          </p:nvPr>
        </p:nvSpPr>
        <p:spPr>
          <a:xfrm>
            <a:off x="17101426" y="10983200"/>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21"/>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7598305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122"/>
        <p:cNvGrpSpPr/>
        <p:nvPr/>
      </p:nvGrpSpPr>
      <p:grpSpPr>
        <a:xfrm>
          <a:off x="0" y="0"/>
          <a:ext cx="0" cy="0"/>
          <a:chOff x="0" y="0"/>
          <a:chExt cx="0" cy="0"/>
        </a:xfrm>
      </p:grpSpPr>
      <p:grpSp>
        <p:nvGrpSpPr>
          <p:cNvPr id="123" name="Google Shape;123;p16"/>
          <p:cNvGrpSpPr/>
          <p:nvPr/>
        </p:nvGrpSpPr>
        <p:grpSpPr>
          <a:xfrm>
            <a:off x="1632167" y="485144"/>
            <a:ext cx="21094794" cy="2965088"/>
            <a:chOff x="561382" y="131328"/>
            <a:chExt cx="7909518" cy="1111908"/>
          </a:xfrm>
        </p:grpSpPr>
        <p:sp>
          <p:nvSpPr>
            <p:cNvPr id="124" name="Google Shape;124;p16"/>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25" name="Google Shape;125;p16"/>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26" name="Google Shape;126;p16"/>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127" name="Google Shape;127;p16"/>
          <p:cNvGrpSpPr/>
          <p:nvPr/>
        </p:nvGrpSpPr>
        <p:grpSpPr>
          <a:xfrm>
            <a:off x="1497214" y="350208"/>
            <a:ext cx="21094794" cy="2965088"/>
            <a:chOff x="561382" y="131328"/>
            <a:chExt cx="7909518" cy="1111908"/>
          </a:xfrm>
        </p:grpSpPr>
        <p:sp>
          <p:nvSpPr>
            <p:cNvPr id="128" name="Google Shape;128;p16"/>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29" name="Google Shape;129;p16"/>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30" name="Google Shape;130;p16"/>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131" name="Google Shape;131;p16"/>
          <p:cNvSpPr txBox="1">
            <a:spLocks noGrp="1"/>
          </p:cNvSpPr>
          <p:nvPr>
            <p:ph type="title"/>
          </p:nvPr>
        </p:nvSpPr>
        <p:spPr>
          <a:xfrm>
            <a:off x="1920250" y="7764835"/>
            <a:ext cx="6231211" cy="97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5333"/>
            </a:lvl1pPr>
            <a:lvl2pPr lvl="1" algn="ctr" rtl="0">
              <a:spcBef>
                <a:spcPts val="0"/>
              </a:spcBef>
              <a:spcAft>
                <a:spcPts val="0"/>
              </a:spcAft>
              <a:buSzPts val="2500"/>
              <a:buNone/>
              <a:defRPr sz="6667"/>
            </a:lvl2pPr>
            <a:lvl3pPr lvl="2" algn="ctr" rtl="0">
              <a:spcBef>
                <a:spcPts val="0"/>
              </a:spcBef>
              <a:spcAft>
                <a:spcPts val="0"/>
              </a:spcAft>
              <a:buSzPts val="2500"/>
              <a:buNone/>
              <a:defRPr sz="6667"/>
            </a:lvl3pPr>
            <a:lvl4pPr lvl="3" algn="ctr" rtl="0">
              <a:spcBef>
                <a:spcPts val="0"/>
              </a:spcBef>
              <a:spcAft>
                <a:spcPts val="0"/>
              </a:spcAft>
              <a:buSzPts val="2500"/>
              <a:buNone/>
              <a:defRPr sz="6667"/>
            </a:lvl4pPr>
            <a:lvl5pPr lvl="4" algn="ctr" rtl="0">
              <a:spcBef>
                <a:spcPts val="0"/>
              </a:spcBef>
              <a:spcAft>
                <a:spcPts val="0"/>
              </a:spcAft>
              <a:buSzPts val="2500"/>
              <a:buNone/>
              <a:defRPr sz="6667"/>
            </a:lvl5pPr>
            <a:lvl6pPr lvl="5" algn="ctr" rtl="0">
              <a:spcBef>
                <a:spcPts val="0"/>
              </a:spcBef>
              <a:spcAft>
                <a:spcPts val="0"/>
              </a:spcAft>
              <a:buSzPts val="2500"/>
              <a:buNone/>
              <a:defRPr sz="6667"/>
            </a:lvl6pPr>
            <a:lvl7pPr lvl="6" algn="ctr" rtl="0">
              <a:spcBef>
                <a:spcPts val="0"/>
              </a:spcBef>
              <a:spcAft>
                <a:spcPts val="0"/>
              </a:spcAft>
              <a:buSzPts val="2500"/>
              <a:buNone/>
              <a:defRPr sz="6667"/>
            </a:lvl7pPr>
            <a:lvl8pPr lvl="7" algn="ctr" rtl="0">
              <a:spcBef>
                <a:spcPts val="0"/>
              </a:spcBef>
              <a:spcAft>
                <a:spcPts val="0"/>
              </a:spcAft>
              <a:buSzPts val="2500"/>
              <a:buNone/>
              <a:defRPr sz="6667"/>
            </a:lvl8pPr>
            <a:lvl9pPr lvl="8" algn="ctr" rtl="0">
              <a:spcBef>
                <a:spcPts val="0"/>
              </a:spcBef>
              <a:spcAft>
                <a:spcPts val="0"/>
              </a:spcAft>
              <a:buSzPts val="2500"/>
              <a:buNone/>
              <a:defRPr sz="6667"/>
            </a:lvl9pPr>
          </a:lstStyle>
          <a:p>
            <a:endParaRPr/>
          </a:p>
        </p:txBody>
      </p:sp>
      <p:sp>
        <p:nvSpPr>
          <p:cNvPr id="132" name="Google Shape;132;p16"/>
          <p:cNvSpPr txBox="1">
            <a:spLocks noGrp="1"/>
          </p:cNvSpPr>
          <p:nvPr>
            <p:ph type="subTitle" idx="1"/>
          </p:nvPr>
        </p:nvSpPr>
        <p:spPr>
          <a:xfrm>
            <a:off x="1920250" y="8740035"/>
            <a:ext cx="6231211" cy="19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6"/>
          <p:cNvSpPr txBox="1">
            <a:spLocks noGrp="1"/>
          </p:cNvSpPr>
          <p:nvPr>
            <p:ph type="title" idx="2"/>
          </p:nvPr>
        </p:nvSpPr>
        <p:spPr>
          <a:xfrm>
            <a:off x="9077982" y="7764835"/>
            <a:ext cx="6231211" cy="97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5333"/>
            </a:lvl1pPr>
            <a:lvl2pPr lvl="1" algn="ctr" rtl="0">
              <a:spcBef>
                <a:spcPts val="0"/>
              </a:spcBef>
              <a:spcAft>
                <a:spcPts val="0"/>
              </a:spcAft>
              <a:buSzPts val="2500"/>
              <a:buNone/>
              <a:defRPr sz="6667"/>
            </a:lvl2pPr>
            <a:lvl3pPr lvl="2" algn="ctr" rtl="0">
              <a:spcBef>
                <a:spcPts val="0"/>
              </a:spcBef>
              <a:spcAft>
                <a:spcPts val="0"/>
              </a:spcAft>
              <a:buSzPts val="2500"/>
              <a:buNone/>
              <a:defRPr sz="6667"/>
            </a:lvl3pPr>
            <a:lvl4pPr lvl="3" algn="ctr" rtl="0">
              <a:spcBef>
                <a:spcPts val="0"/>
              </a:spcBef>
              <a:spcAft>
                <a:spcPts val="0"/>
              </a:spcAft>
              <a:buSzPts val="2500"/>
              <a:buNone/>
              <a:defRPr sz="6667"/>
            </a:lvl4pPr>
            <a:lvl5pPr lvl="4" algn="ctr" rtl="0">
              <a:spcBef>
                <a:spcPts val="0"/>
              </a:spcBef>
              <a:spcAft>
                <a:spcPts val="0"/>
              </a:spcAft>
              <a:buSzPts val="2500"/>
              <a:buNone/>
              <a:defRPr sz="6667"/>
            </a:lvl5pPr>
            <a:lvl6pPr lvl="5" algn="ctr" rtl="0">
              <a:spcBef>
                <a:spcPts val="0"/>
              </a:spcBef>
              <a:spcAft>
                <a:spcPts val="0"/>
              </a:spcAft>
              <a:buSzPts val="2500"/>
              <a:buNone/>
              <a:defRPr sz="6667"/>
            </a:lvl6pPr>
            <a:lvl7pPr lvl="6" algn="ctr" rtl="0">
              <a:spcBef>
                <a:spcPts val="0"/>
              </a:spcBef>
              <a:spcAft>
                <a:spcPts val="0"/>
              </a:spcAft>
              <a:buSzPts val="2500"/>
              <a:buNone/>
              <a:defRPr sz="6667"/>
            </a:lvl7pPr>
            <a:lvl8pPr lvl="7" algn="ctr" rtl="0">
              <a:spcBef>
                <a:spcPts val="0"/>
              </a:spcBef>
              <a:spcAft>
                <a:spcPts val="0"/>
              </a:spcAft>
              <a:buSzPts val="2500"/>
              <a:buNone/>
              <a:defRPr sz="6667"/>
            </a:lvl8pPr>
            <a:lvl9pPr lvl="8" algn="ctr" rtl="0">
              <a:spcBef>
                <a:spcPts val="0"/>
              </a:spcBef>
              <a:spcAft>
                <a:spcPts val="0"/>
              </a:spcAft>
              <a:buSzPts val="2500"/>
              <a:buNone/>
              <a:defRPr sz="6667"/>
            </a:lvl9pPr>
          </a:lstStyle>
          <a:p>
            <a:endParaRPr/>
          </a:p>
        </p:txBody>
      </p:sp>
      <p:sp>
        <p:nvSpPr>
          <p:cNvPr id="134" name="Google Shape;134;p16"/>
          <p:cNvSpPr txBox="1">
            <a:spLocks noGrp="1"/>
          </p:cNvSpPr>
          <p:nvPr>
            <p:ph type="subTitle" idx="3"/>
          </p:nvPr>
        </p:nvSpPr>
        <p:spPr>
          <a:xfrm>
            <a:off x="9077982" y="8740035"/>
            <a:ext cx="6231211" cy="19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6"/>
          <p:cNvSpPr txBox="1">
            <a:spLocks noGrp="1"/>
          </p:cNvSpPr>
          <p:nvPr>
            <p:ph type="title" idx="4"/>
          </p:nvPr>
        </p:nvSpPr>
        <p:spPr>
          <a:xfrm>
            <a:off x="16235714" y="7764835"/>
            <a:ext cx="6231211" cy="975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5333"/>
            </a:lvl1pPr>
            <a:lvl2pPr lvl="1" algn="ctr" rtl="0">
              <a:spcBef>
                <a:spcPts val="0"/>
              </a:spcBef>
              <a:spcAft>
                <a:spcPts val="0"/>
              </a:spcAft>
              <a:buSzPts val="2500"/>
              <a:buNone/>
              <a:defRPr sz="6667"/>
            </a:lvl2pPr>
            <a:lvl3pPr lvl="2" algn="ctr" rtl="0">
              <a:spcBef>
                <a:spcPts val="0"/>
              </a:spcBef>
              <a:spcAft>
                <a:spcPts val="0"/>
              </a:spcAft>
              <a:buSzPts val="2500"/>
              <a:buNone/>
              <a:defRPr sz="6667"/>
            </a:lvl3pPr>
            <a:lvl4pPr lvl="3" algn="ctr" rtl="0">
              <a:spcBef>
                <a:spcPts val="0"/>
              </a:spcBef>
              <a:spcAft>
                <a:spcPts val="0"/>
              </a:spcAft>
              <a:buSzPts val="2500"/>
              <a:buNone/>
              <a:defRPr sz="6667"/>
            </a:lvl4pPr>
            <a:lvl5pPr lvl="4" algn="ctr" rtl="0">
              <a:spcBef>
                <a:spcPts val="0"/>
              </a:spcBef>
              <a:spcAft>
                <a:spcPts val="0"/>
              </a:spcAft>
              <a:buSzPts val="2500"/>
              <a:buNone/>
              <a:defRPr sz="6667"/>
            </a:lvl5pPr>
            <a:lvl6pPr lvl="5" algn="ctr" rtl="0">
              <a:spcBef>
                <a:spcPts val="0"/>
              </a:spcBef>
              <a:spcAft>
                <a:spcPts val="0"/>
              </a:spcAft>
              <a:buSzPts val="2500"/>
              <a:buNone/>
              <a:defRPr sz="6667"/>
            </a:lvl6pPr>
            <a:lvl7pPr lvl="6" algn="ctr" rtl="0">
              <a:spcBef>
                <a:spcPts val="0"/>
              </a:spcBef>
              <a:spcAft>
                <a:spcPts val="0"/>
              </a:spcAft>
              <a:buSzPts val="2500"/>
              <a:buNone/>
              <a:defRPr sz="6667"/>
            </a:lvl7pPr>
            <a:lvl8pPr lvl="7" algn="ctr" rtl="0">
              <a:spcBef>
                <a:spcPts val="0"/>
              </a:spcBef>
              <a:spcAft>
                <a:spcPts val="0"/>
              </a:spcAft>
              <a:buSzPts val="2500"/>
              <a:buNone/>
              <a:defRPr sz="6667"/>
            </a:lvl8pPr>
            <a:lvl9pPr lvl="8" algn="ctr" rtl="0">
              <a:spcBef>
                <a:spcPts val="0"/>
              </a:spcBef>
              <a:spcAft>
                <a:spcPts val="0"/>
              </a:spcAft>
              <a:buSzPts val="2500"/>
              <a:buNone/>
              <a:defRPr sz="6667"/>
            </a:lvl9pPr>
          </a:lstStyle>
          <a:p>
            <a:endParaRPr/>
          </a:p>
        </p:txBody>
      </p:sp>
      <p:sp>
        <p:nvSpPr>
          <p:cNvPr id="136" name="Google Shape;136;p16"/>
          <p:cNvSpPr txBox="1">
            <a:spLocks noGrp="1"/>
          </p:cNvSpPr>
          <p:nvPr>
            <p:ph type="subTitle" idx="5"/>
          </p:nvPr>
        </p:nvSpPr>
        <p:spPr>
          <a:xfrm>
            <a:off x="16235714" y="8740035"/>
            <a:ext cx="6231211" cy="19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7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6"/>
          <p:cNvSpPr txBox="1">
            <a:spLocks noGrp="1"/>
          </p:cNvSpPr>
          <p:nvPr>
            <p:ph type="title" idx="6"/>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330545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189"/>
        <p:cNvGrpSpPr/>
        <p:nvPr/>
      </p:nvGrpSpPr>
      <p:grpSpPr>
        <a:xfrm>
          <a:off x="0" y="0"/>
          <a:ext cx="0" cy="0"/>
          <a:chOff x="0" y="0"/>
          <a:chExt cx="0" cy="0"/>
        </a:xfrm>
      </p:grpSpPr>
    </p:spTree>
    <p:extLst>
      <p:ext uri="{BB962C8B-B14F-4D97-AF65-F5344CB8AC3E}">
        <p14:creationId xmlns:p14="http://schemas.microsoft.com/office/powerpoint/2010/main" val="24334896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0"/>
          <p:cNvSpPr txBox="1">
            <a:spLocks noGrp="1"/>
          </p:cNvSpPr>
          <p:nvPr>
            <p:ph type="ctrTitle"/>
          </p:nvPr>
        </p:nvSpPr>
        <p:spPr>
          <a:xfrm>
            <a:off x="14022625" y="1440000"/>
            <a:ext cx="7072121" cy="2194400"/>
          </a:xfrm>
          <a:prstGeom prst="rect">
            <a:avLst/>
          </a:prstGeom>
        </p:spPr>
        <p:txBody>
          <a:bodyPr spcFirstLastPara="1" wrap="square" lIns="0" tIns="0" rIns="0" bIns="0" anchor="ctr" anchorCtr="0">
            <a:noAutofit/>
          </a:bodyPr>
          <a:lstStyle>
            <a:lvl1pPr lvl="0" algn="ctr" rtl="0">
              <a:spcBef>
                <a:spcPts val="0"/>
              </a:spcBef>
              <a:spcAft>
                <a:spcPts val="0"/>
              </a:spcAft>
              <a:buSzPts val="5200"/>
              <a:buNone/>
              <a:defRPr sz="18667"/>
            </a:lvl1pPr>
            <a:lvl2pPr lvl="1" algn="ctr" rtl="0">
              <a:spcBef>
                <a:spcPts val="0"/>
              </a:spcBef>
              <a:spcAft>
                <a:spcPts val="0"/>
              </a:spcAft>
              <a:buSzPts val="5200"/>
              <a:buNone/>
              <a:defRPr sz="13867"/>
            </a:lvl2pPr>
            <a:lvl3pPr lvl="2" algn="ctr" rtl="0">
              <a:spcBef>
                <a:spcPts val="0"/>
              </a:spcBef>
              <a:spcAft>
                <a:spcPts val="0"/>
              </a:spcAft>
              <a:buSzPts val="5200"/>
              <a:buNone/>
              <a:defRPr sz="13867"/>
            </a:lvl3pPr>
            <a:lvl4pPr lvl="3" algn="ctr" rtl="0">
              <a:spcBef>
                <a:spcPts val="0"/>
              </a:spcBef>
              <a:spcAft>
                <a:spcPts val="0"/>
              </a:spcAft>
              <a:buSzPts val="5200"/>
              <a:buNone/>
              <a:defRPr sz="13867"/>
            </a:lvl4pPr>
            <a:lvl5pPr lvl="4" algn="ctr" rtl="0">
              <a:spcBef>
                <a:spcPts val="0"/>
              </a:spcBef>
              <a:spcAft>
                <a:spcPts val="0"/>
              </a:spcAft>
              <a:buSzPts val="5200"/>
              <a:buNone/>
              <a:defRPr sz="13867"/>
            </a:lvl5pPr>
            <a:lvl6pPr lvl="5" algn="ctr" rtl="0">
              <a:spcBef>
                <a:spcPts val="0"/>
              </a:spcBef>
              <a:spcAft>
                <a:spcPts val="0"/>
              </a:spcAft>
              <a:buSzPts val="5200"/>
              <a:buNone/>
              <a:defRPr sz="13867"/>
            </a:lvl6pPr>
            <a:lvl7pPr lvl="6" algn="ctr" rtl="0">
              <a:spcBef>
                <a:spcPts val="0"/>
              </a:spcBef>
              <a:spcAft>
                <a:spcPts val="0"/>
              </a:spcAft>
              <a:buSzPts val="5200"/>
              <a:buNone/>
              <a:defRPr sz="13867"/>
            </a:lvl7pPr>
            <a:lvl8pPr lvl="7" algn="ctr" rtl="0">
              <a:spcBef>
                <a:spcPts val="0"/>
              </a:spcBef>
              <a:spcAft>
                <a:spcPts val="0"/>
              </a:spcAft>
              <a:buSzPts val="5200"/>
              <a:buNone/>
              <a:defRPr sz="13867"/>
            </a:lvl8pPr>
            <a:lvl9pPr lvl="8" algn="ctr" rtl="0">
              <a:spcBef>
                <a:spcPts val="0"/>
              </a:spcBef>
              <a:spcAft>
                <a:spcPts val="0"/>
              </a:spcAft>
              <a:buSzPts val="5200"/>
              <a:buNone/>
              <a:defRPr sz="13867"/>
            </a:lvl9pPr>
          </a:lstStyle>
          <a:p>
            <a:endParaRPr/>
          </a:p>
        </p:txBody>
      </p:sp>
      <p:sp>
        <p:nvSpPr>
          <p:cNvPr id="187" name="Google Shape;187;p20"/>
          <p:cNvSpPr txBox="1">
            <a:spLocks noGrp="1"/>
          </p:cNvSpPr>
          <p:nvPr>
            <p:ph type="subTitle" idx="1"/>
          </p:nvPr>
        </p:nvSpPr>
        <p:spPr>
          <a:xfrm>
            <a:off x="14022625" y="4296168"/>
            <a:ext cx="7072121" cy="26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4267"/>
            </a:lvl1pPr>
            <a:lvl2pPr lvl="1" algn="ctr" rtl="0">
              <a:lnSpc>
                <a:spcPct val="100000"/>
              </a:lnSpc>
              <a:spcBef>
                <a:spcPts val="0"/>
              </a:spcBef>
              <a:spcAft>
                <a:spcPts val="0"/>
              </a:spcAft>
              <a:buSzPts val="1800"/>
              <a:buNone/>
              <a:defRPr sz="4800"/>
            </a:lvl2pPr>
            <a:lvl3pPr lvl="2" algn="ctr" rtl="0">
              <a:lnSpc>
                <a:spcPct val="100000"/>
              </a:lnSpc>
              <a:spcBef>
                <a:spcPts val="0"/>
              </a:spcBef>
              <a:spcAft>
                <a:spcPts val="0"/>
              </a:spcAft>
              <a:buSzPts val="1800"/>
              <a:buNone/>
              <a:defRPr sz="4800"/>
            </a:lvl3pPr>
            <a:lvl4pPr lvl="3" algn="ctr" rtl="0">
              <a:lnSpc>
                <a:spcPct val="100000"/>
              </a:lnSpc>
              <a:spcBef>
                <a:spcPts val="0"/>
              </a:spcBef>
              <a:spcAft>
                <a:spcPts val="0"/>
              </a:spcAft>
              <a:buSzPts val="1800"/>
              <a:buNone/>
              <a:defRPr sz="4800"/>
            </a:lvl4pPr>
            <a:lvl5pPr lvl="4" algn="ctr" rtl="0">
              <a:lnSpc>
                <a:spcPct val="100000"/>
              </a:lnSpc>
              <a:spcBef>
                <a:spcPts val="0"/>
              </a:spcBef>
              <a:spcAft>
                <a:spcPts val="0"/>
              </a:spcAft>
              <a:buSzPts val="1800"/>
              <a:buNone/>
              <a:defRPr sz="4800"/>
            </a:lvl5pPr>
            <a:lvl6pPr lvl="5" algn="ctr" rtl="0">
              <a:lnSpc>
                <a:spcPct val="100000"/>
              </a:lnSpc>
              <a:spcBef>
                <a:spcPts val="0"/>
              </a:spcBef>
              <a:spcAft>
                <a:spcPts val="0"/>
              </a:spcAft>
              <a:buSzPts val="1800"/>
              <a:buNone/>
              <a:defRPr sz="4800"/>
            </a:lvl6pPr>
            <a:lvl7pPr lvl="6" algn="ctr" rtl="0">
              <a:lnSpc>
                <a:spcPct val="100000"/>
              </a:lnSpc>
              <a:spcBef>
                <a:spcPts val="0"/>
              </a:spcBef>
              <a:spcAft>
                <a:spcPts val="0"/>
              </a:spcAft>
              <a:buSzPts val="1800"/>
              <a:buNone/>
              <a:defRPr sz="4800"/>
            </a:lvl7pPr>
            <a:lvl8pPr lvl="7" algn="ctr" rtl="0">
              <a:lnSpc>
                <a:spcPct val="100000"/>
              </a:lnSpc>
              <a:spcBef>
                <a:spcPts val="0"/>
              </a:spcBef>
              <a:spcAft>
                <a:spcPts val="0"/>
              </a:spcAft>
              <a:buSzPts val="1800"/>
              <a:buNone/>
              <a:defRPr sz="4800"/>
            </a:lvl8pPr>
            <a:lvl9pPr lvl="8" algn="ctr" rtl="0">
              <a:lnSpc>
                <a:spcPct val="100000"/>
              </a:lnSpc>
              <a:spcBef>
                <a:spcPts val="0"/>
              </a:spcBef>
              <a:spcAft>
                <a:spcPts val="0"/>
              </a:spcAft>
              <a:buSzPts val="1800"/>
              <a:buNone/>
              <a:defRPr sz="4800"/>
            </a:lvl9pPr>
          </a:lstStyle>
          <a:p>
            <a:endParaRPr/>
          </a:p>
        </p:txBody>
      </p:sp>
      <p:sp>
        <p:nvSpPr>
          <p:cNvPr id="188" name="Google Shape;188;p20"/>
          <p:cNvSpPr txBox="1"/>
          <p:nvPr/>
        </p:nvSpPr>
        <p:spPr>
          <a:xfrm>
            <a:off x="14022625" y="9277400"/>
            <a:ext cx="7072121" cy="1707200"/>
          </a:xfrm>
          <a:prstGeom prst="rect">
            <a:avLst/>
          </a:prstGeom>
          <a:noFill/>
          <a:ln>
            <a:noFill/>
          </a:ln>
        </p:spPr>
        <p:txBody>
          <a:bodyPr spcFirstLastPara="1" wrap="square" lIns="243800" tIns="0" rIns="243800" bIns="0" anchor="ctr" anchorCtr="0">
            <a:noAutofit/>
          </a:bodyPr>
          <a:lstStyle/>
          <a:p>
            <a:pPr algn="ctr">
              <a:spcBef>
                <a:spcPts val="800"/>
              </a:spcBef>
              <a:buClr>
                <a:srgbClr val="000000"/>
              </a:buClr>
              <a:buFont typeface="Arial"/>
              <a:buNone/>
            </a:pPr>
            <a:r>
              <a:rPr lang="en" sz="3200" kern="0">
                <a:solidFill>
                  <a:srgbClr val="2C2720"/>
                </a:solidFill>
                <a:latin typeface="Advent Pro"/>
                <a:ea typeface="Advent Pro"/>
                <a:cs typeface="Advent Pro"/>
                <a:sym typeface="Advent Pro"/>
              </a:rPr>
              <a:t>CREDITS: This presentation template was created by </a:t>
            </a:r>
            <a:r>
              <a:rPr lang="en" sz="3200" b="1" kern="0">
                <a:solidFill>
                  <a:srgbClr val="2C2720"/>
                </a:solidFill>
                <a:uFill>
                  <a:noFill/>
                </a:uFill>
                <a:latin typeface="Advent Pro"/>
                <a:ea typeface="Advent Pro"/>
                <a:cs typeface="Advent Pro"/>
                <a:sym typeface="Advent Pro"/>
                <a:hlinkClick r:id="rId3">
                  <a:extLst>
                    <a:ext uri="{A12FA001-AC4F-418D-AE19-62706E023703}">
                      <ahyp:hlinkClr xmlns:ahyp="http://schemas.microsoft.com/office/drawing/2018/hyperlinkcolor" val="tx"/>
                    </a:ext>
                  </a:extLst>
                </a:hlinkClick>
              </a:rPr>
              <a:t>Slidesgo</a:t>
            </a:r>
            <a:r>
              <a:rPr lang="en" sz="3200" kern="0">
                <a:solidFill>
                  <a:srgbClr val="2C2720"/>
                </a:solidFill>
                <a:latin typeface="Advent Pro"/>
                <a:ea typeface="Advent Pro"/>
                <a:cs typeface="Advent Pro"/>
                <a:sym typeface="Advent Pro"/>
              </a:rPr>
              <a:t>, including icons by </a:t>
            </a:r>
            <a:r>
              <a:rPr lang="en" sz="3200" b="1" kern="0">
                <a:solidFill>
                  <a:srgbClr val="2C2720"/>
                </a:solidFill>
                <a:uFill>
                  <a:noFill/>
                </a:uFill>
                <a:latin typeface="Advent Pro"/>
                <a:ea typeface="Advent Pro"/>
                <a:cs typeface="Advent Pro"/>
                <a:sym typeface="Advent Pro"/>
                <a:hlinkClick r:id="rId4">
                  <a:extLst>
                    <a:ext uri="{A12FA001-AC4F-418D-AE19-62706E023703}">
                      <ahyp:hlinkClr xmlns:ahyp="http://schemas.microsoft.com/office/drawing/2018/hyperlinkcolor" val="tx"/>
                    </a:ext>
                  </a:extLst>
                </a:hlinkClick>
              </a:rPr>
              <a:t>Flaticon</a:t>
            </a:r>
            <a:r>
              <a:rPr lang="en" sz="3200" kern="0">
                <a:solidFill>
                  <a:srgbClr val="2C2720"/>
                </a:solidFill>
                <a:latin typeface="Advent Pro"/>
                <a:ea typeface="Advent Pro"/>
                <a:cs typeface="Advent Pro"/>
                <a:sym typeface="Advent Pro"/>
              </a:rPr>
              <a:t>, infographics &amp; images by </a:t>
            </a:r>
            <a:r>
              <a:rPr lang="en" sz="3200" b="1" kern="0">
                <a:solidFill>
                  <a:srgbClr val="2C2720"/>
                </a:solidFill>
                <a:uFill>
                  <a:noFill/>
                </a:uFill>
                <a:latin typeface="Advent Pro"/>
                <a:ea typeface="Advent Pro"/>
                <a:cs typeface="Advent Pro"/>
                <a:sym typeface="Advent Pro"/>
                <a:hlinkClick r:id="rId5">
                  <a:extLst>
                    <a:ext uri="{A12FA001-AC4F-418D-AE19-62706E023703}">
                      <ahyp:hlinkClr xmlns:ahyp="http://schemas.microsoft.com/office/drawing/2018/hyperlinkcolor" val="tx"/>
                    </a:ext>
                  </a:extLst>
                </a:hlinkClick>
              </a:rPr>
              <a:t>Freepik</a:t>
            </a:r>
            <a:endParaRPr sz="3200" b="1" kern="0">
              <a:solidFill>
                <a:srgbClr val="2C2720"/>
              </a:solidFill>
              <a:latin typeface="Advent Pro"/>
              <a:ea typeface="Advent Pro"/>
              <a:cs typeface="Advent Pro"/>
              <a:sym typeface="Advent Pro"/>
            </a:endParaRPr>
          </a:p>
        </p:txBody>
      </p:sp>
    </p:spTree>
    <p:extLst>
      <p:ext uri="{BB962C8B-B14F-4D97-AF65-F5344CB8AC3E}">
        <p14:creationId xmlns:p14="http://schemas.microsoft.com/office/powerpoint/2010/main" val="21376337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DEFAULT">
    <p:bg>
      <p:bgPr>
        <a:solidFill>
          <a:srgbClr val="F9CAB0"/>
        </a:solidFill>
        <a:effectLst/>
      </p:bgPr>
    </p:bg>
    <p:spTree>
      <p:nvGrpSpPr>
        <p:cNvPr id="1" name=""/>
        <p:cNvGrpSpPr/>
        <p:nvPr/>
      </p:nvGrpSpPr>
      <p:grpSpPr>
        <a:xfrm>
          <a:off x="0" y="0"/>
          <a:ext cx="0" cy="0"/>
          <a:chOff x="0" y="0"/>
          <a:chExt cx="0" cy="0"/>
        </a:xfrm>
      </p:grpSpPr>
      <p:pic>
        <p:nvPicPr>
          <p:cNvPr id="5" name="Image 0" descr="preencoded.png"/>
          <p:cNvPicPr>
            <a:picLocks noChangeAspect="1"/>
          </p:cNvPicPr>
          <p:nvPr userDrawn="1"/>
        </p:nvPicPr>
        <p:blipFill>
          <a:blip r:embed="rId2"/>
          <a:stretch>
            <a:fillRect/>
          </a:stretch>
        </p:blipFill>
        <p:spPr>
          <a:xfrm>
            <a:off x="3251606" y="0"/>
            <a:ext cx="17880682" cy="13716000"/>
          </a:xfrm>
          <a:prstGeom prst="rect">
            <a:avLst/>
          </a:prstGeom>
        </p:spPr>
      </p:pic>
      <p:sp>
        <p:nvSpPr>
          <p:cNvPr id="6" name="Shape 0"/>
          <p:cNvSpPr/>
          <p:nvPr userDrawn="1"/>
        </p:nvSpPr>
        <p:spPr>
          <a:xfrm>
            <a:off x="23370921" y="10515600"/>
            <a:ext cx="1016127" cy="3200400"/>
          </a:xfrm>
          <a:prstGeom prst="rect">
            <a:avLst/>
          </a:prstGeom>
          <a:noFill/>
          <a:ln/>
        </p:spPr>
      </p:sp>
      <p:sp>
        <p:nvSpPr>
          <p:cNvPr id="9" name="Shape 1"/>
          <p:cNvSpPr/>
          <p:nvPr userDrawn="1"/>
        </p:nvSpPr>
        <p:spPr>
          <a:xfrm>
            <a:off x="5842730" y="4229100"/>
            <a:ext cx="13603400" cy="6477000"/>
          </a:xfrm>
          <a:prstGeom prst="rect">
            <a:avLst/>
          </a:prstGeom>
          <a:noFill/>
          <a:ln/>
        </p:spPr>
      </p:sp>
    </p:spTree>
    <p:extLst>
      <p:ext uri="{BB962C8B-B14F-4D97-AF65-F5344CB8AC3E}">
        <p14:creationId xmlns:p14="http://schemas.microsoft.com/office/powerpoint/2010/main" val="31102708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20250" y="3701560"/>
            <a:ext cx="11722326" cy="5814400"/>
          </a:xfrm>
          <a:prstGeom prst="rect">
            <a:avLst/>
          </a:prstGeom>
        </p:spPr>
        <p:txBody>
          <a:bodyPr spcFirstLastPara="1" wrap="square" lIns="0" tIns="0" rIns="0" bIns="0" anchor="ctr" anchorCtr="0">
            <a:noAutofit/>
          </a:bodyPr>
          <a:lstStyle>
            <a:lvl1pPr lvl="0">
              <a:spcBef>
                <a:spcPts val="0"/>
              </a:spcBef>
              <a:spcAft>
                <a:spcPts val="0"/>
              </a:spcAft>
              <a:buClr>
                <a:srgbClr val="191919"/>
              </a:buClr>
              <a:buSzPts val="5200"/>
              <a:buNone/>
              <a:defRPr sz="20267"/>
            </a:lvl1pPr>
            <a:lvl2pPr lvl="1" algn="ctr">
              <a:spcBef>
                <a:spcPts val="0"/>
              </a:spcBef>
              <a:spcAft>
                <a:spcPts val="0"/>
              </a:spcAft>
              <a:buClr>
                <a:srgbClr val="191919"/>
              </a:buClr>
              <a:buSzPts val="5200"/>
              <a:buNone/>
              <a:defRPr sz="13867">
                <a:solidFill>
                  <a:srgbClr val="191919"/>
                </a:solidFill>
              </a:defRPr>
            </a:lvl2pPr>
            <a:lvl3pPr lvl="2" algn="ctr">
              <a:spcBef>
                <a:spcPts val="0"/>
              </a:spcBef>
              <a:spcAft>
                <a:spcPts val="0"/>
              </a:spcAft>
              <a:buClr>
                <a:srgbClr val="191919"/>
              </a:buClr>
              <a:buSzPts val="5200"/>
              <a:buNone/>
              <a:defRPr sz="13867">
                <a:solidFill>
                  <a:srgbClr val="191919"/>
                </a:solidFill>
              </a:defRPr>
            </a:lvl3pPr>
            <a:lvl4pPr lvl="3" algn="ctr">
              <a:spcBef>
                <a:spcPts val="0"/>
              </a:spcBef>
              <a:spcAft>
                <a:spcPts val="0"/>
              </a:spcAft>
              <a:buClr>
                <a:srgbClr val="191919"/>
              </a:buClr>
              <a:buSzPts val="5200"/>
              <a:buNone/>
              <a:defRPr sz="13867">
                <a:solidFill>
                  <a:srgbClr val="191919"/>
                </a:solidFill>
              </a:defRPr>
            </a:lvl4pPr>
            <a:lvl5pPr lvl="4" algn="ctr">
              <a:spcBef>
                <a:spcPts val="0"/>
              </a:spcBef>
              <a:spcAft>
                <a:spcPts val="0"/>
              </a:spcAft>
              <a:buClr>
                <a:srgbClr val="191919"/>
              </a:buClr>
              <a:buSzPts val="5200"/>
              <a:buNone/>
              <a:defRPr sz="13867">
                <a:solidFill>
                  <a:srgbClr val="191919"/>
                </a:solidFill>
              </a:defRPr>
            </a:lvl5pPr>
            <a:lvl6pPr lvl="5" algn="ctr">
              <a:spcBef>
                <a:spcPts val="0"/>
              </a:spcBef>
              <a:spcAft>
                <a:spcPts val="0"/>
              </a:spcAft>
              <a:buClr>
                <a:srgbClr val="191919"/>
              </a:buClr>
              <a:buSzPts val="5200"/>
              <a:buNone/>
              <a:defRPr sz="13867">
                <a:solidFill>
                  <a:srgbClr val="191919"/>
                </a:solidFill>
              </a:defRPr>
            </a:lvl6pPr>
            <a:lvl7pPr lvl="6" algn="ctr">
              <a:spcBef>
                <a:spcPts val="0"/>
              </a:spcBef>
              <a:spcAft>
                <a:spcPts val="0"/>
              </a:spcAft>
              <a:buClr>
                <a:srgbClr val="191919"/>
              </a:buClr>
              <a:buSzPts val="5200"/>
              <a:buNone/>
              <a:defRPr sz="13867">
                <a:solidFill>
                  <a:srgbClr val="191919"/>
                </a:solidFill>
              </a:defRPr>
            </a:lvl7pPr>
            <a:lvl8pPr lvl="7" algn="ctr">
              <a:spcBef>
                <a:spcPts val="0"/>
              </a:spcBef>
              <a:spcAft>
                <a:spcPts val="0"/>
              </a:spcAft>
              <a:buClr>
                <a:srgbClr val="191919"/>
              </a:buClr>
              <a:buSzPts val="5200"/>
              <a:buNone/>
              <a:defRPr sz="13867">
                <a:solidFill>
                  <a:srgbClr val="191919"/>
                </a:solidFill>
              </a:defRPr>
            </a:lvl8pPr>
            <a:lvl9pPr lvl="8" algn="ctr">
              <a:spcBef>
                <a:spcPts val="0"/>
              </a:spcBef>
              <a:spcAft>
                <a:spcPts val="0"/>
              </a:spcAft>
              <a:buClr>
                <a:srgbClr val="191919"/>
              </a:buClr>
              <a:buSzPts val="5200"/>
              <a:buNone/>
              <a:defRPr sz="13867">
                <a:solidFill>
                  <a:srgbClr val="191919"/>
                </a:solidFill>
              </a:defRPr>
            </a:lvl9pPr>
          </a:lstStyle>
          <a:p>
            <a:endParaRPr/>
          </a:p>
        </p:txBody>
      </p:sp>
      <p:sp>
        <p:nvSpPr>
          <p:cNvPr id="10" name="Google Shape;10;p2"/>
          <p:cNvSpPr txBox="1">
            <a:spLocks noGrp="1"/>
          </p:cNvSpPr>
          <p:nvPr>
            <p:ph type="subTitle" idx="1"/>
          </p:nvPr>
        </p:nvSpPr>
        <p:spPr>
          <a:xfrm>
            <a:off x="1920250" y="11184000"/>
            <a:ext cx="20546675" cy="10920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4800"/>
            </a:lvl1pPr>
            <a:lvl2pPr lvl="1" algn="ctr">
              <a:lnSpc>
                <a:spcPct val="100000"/>
              </a:lnSpc>
              <a:spcBef>
                <a:spcPts val="0"/>
              </a:spcBef>
              <a:spcAft>
                <a:spcPts val="0"/>
              </a:spcAft>
              <a:buSzPts val="1800"/>
              <a:buNone/>
              <a:defRPr sz="4800"/>
            </a:lvl2pPr>
            <a:lvl3pPr lvl="2" algn="ctr">
              <a:lnSpc>
                <a:spcPct val="100000"/>
              </a:lnSpc>
              <a:spcBef>
                <a:spcPts val="0"/>
              </a:spcBef>
              <a:spcAft>
                <a:spcPts val="0"/>
              </a:spcAft>
              <a:buSzPts val="1800"/>
              <a:buNone/>
              <a:defRPr sz="4800"/>
            </a:lvl3pPr>
            <a:lvl4pPr lvl="3" algn="ctr">
              <a:lnSpc>
                <a:spcPct val="100000"/>
              </a:lnSpc>
              <a:spcBef>
                <a:spcPts val="0"/>
              </a:spcBef>
              <a:spcAft>
                <a:spcPts val="0"/>
              </a:spcAft>
              <a:buSzPts val="1800"/>
              <a:buNone/>
              <a:defRPr sz="4800"/>
            </a:lvl4pPr>
            <a:lvl5pPr lvl="4" algn="ctr">
              <a:lnSpc>
                <a:spcPct val="100000"/>
              </a:lnSpc>
              <a:spcBef>
                <a:spcPts val="0"/>
              </a:spcBef>
              <a:spcAft>
                <a:spcPts val="0"/>
              </a:spcAft>
              <a:buSzPts val="1800"/>
              <a:buNone/>
              <a:defRPr sz="4800"/>
            </a:lvl5pPr>
            <a:lvl6pPr lvl="5" algn="ctr">
              <a:lnSpc>
                <a:spcPct val="100000"/>
              </a:lnSpc>
              <a:spcBef>
                <a:spcPts val="0"/>
              </a:spcBef>
              <a:spcAft>
                <a:spcPts val="0"/>
              </a:spcAft>
              <a:buSzPts val="1800"/>
              <a:buNone/>
              <a:defRPr sz="4800"/>
            </a:lvl6pPr>
            <a:lvl7pPr lvl="6" algn="ctr">
              <a:lnSpc>
                <a:spcPct val="100000"/>
              </a:lnSpc>
              <a:spcBef>
                <a:spcPts val="0"/>
              </a:spcBef>
              <a:spcAft>
                <a:spcPts val="0"/>
              </a:spcAft>
              <a:buSzPts val="1800"/>
              <a:buNone/>
              <a:defRPr sz="4800"/>
            </a:lvl7pPr>
            <a:lvl8pPr lvl="7" algn="ctr">
              <a:lnSpc>
                <a:spcPct val="100000"/>
              </a:lnSpc>
              <a:spcBef>
                <a:spcPts val="0"/>
              </a:spcBef>
              <a:spcAft>
                <a:spcPts val="0"/>
              </a:spcAft>
              <a:buSzPts val="1800"/>
              <a:buNone/>
              <a:defRPr sz="4800"/>
            </a:lvl8pPr>
            <a:lvl9pPr lvl="8" algn="ctr">
              <a:lnSpc>
                <a:spcPct val="100000"/>
              </a:lnSpc>
              <a:spcBef>
                <a:spcPts val="0"/>
              </a:spcBef>
              <a:spcAft>
                <a:spcPts val="0"/>
              </a:spcAft>
              <a:buSzPts val="1800"/>
              <a:buNone/>
              <a:defRPr sz="4800"/>
            </a:lvl9pPr>
          </a:lstStyle>
          <a:p>
            <a:endParaRPr/>
          </a:p>
        </p:txBody>
      </p:sp>
    </p:spTree>
    <p:extLst>
      <p:ext uri="{BB962C8B-B14F-4D97-AF65-F5344CB8AC3E}">
        <p14:creationId xmlns:p14="http://schemas.microsoft.com/office/powerpoint/2010/main" val="2864608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EFAULT">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userDrawn="1"/>
        </p:nvPicPr>
        <p:blipFill>
          <a:blip r:embed="rId2"/>
          <a:stretch>
            <a:fillRect/>
          </a:stretch>
        </p:blipFill>
        <p:spPr>
          <a:xfrm>
            <a:off x="3253537" y="224"/>
            <a:ext cx="17880100" cy="13715553"/>
          </a:xfrm>
          <a:prstGeom prst="rect">
            <a:avLst/>
          </a:prstGeom>
        </p:spPr>
      </p:pic>
    </p:spTree>
    <p:extLst>
      <p:ext uri="{BB962C8B-B14F-4D97-AF65-F5344CB8AC3E}">
        <p14:creationId xmlns:p14="http://schemas.microsoft.com/office/powerpoint/2010/main" val="27613028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096794" y="6545507"/>
            <a:ext cx="12193588" cy="19504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10667"/>
            </a:lvl1pPr>
            <a:lvl2pPr lvl="1" algn="ctr">
              <a:spcBef>
                <a:spcPts val="0"/>
              </a:spcBef>
              <a:spcAft>
                <a:spcPts val="0"/>
              </a:spcAft>
              <a:buSzPts val="3600"/>
              <a:buNone/>
              <a:defRPr sz="9600"/>
            </a:lvl2pPr>
            <a:lvl3pPr lvl="2" algn="ctr">
              <a:spcBef>
                <a:spcPts val="0"/>
              </a:spcBef>
              <a:spcAft>
                <a:spcPts val="0"/>
              </a:spcAft>
              <a:buSzPts val="3600"/>
              <a:buNone/>
              <a:defRPr sz="9600"/>
            </a:lvl3pPr>
            <a:lvl4pPr lvl="3" algn="ctr">
              <a:spcBef>
                <a:spcPts val="0"/>
              </a:spcBef>
              <a:spcAft>
                <a:spcPts val="0"/>
              </a:spcAft>
              <a:buSzPts val="3600"/>
              <a:buNone/>
              <a:defRPr sz="9600"/>
            </a:lvl4pPr>
            <a:lvl5pPr lvl="4" algn="ctr">
              <a:spcBef>
                <a:spcPts val="0"/>
              </a:spcBef>
              <a:spcAft>
                <a:spcPts val="0"/>
              </a:spcAft>
              <a:buSzPts val="3600"/>
              <a:buNone/>
              <a:defRPr sz="9600"/>
            </a:lvl5pPr>
            <a:lvl6pPr lvl="5" algn="ctr">
              <a:spcBef>
                <a:spcPts val="0"/>
              </a:spcBef>
              <a:spcAft>
                <a:spcPts val="0"/>
              </a:spcAft>
              <a:buSzPts val="3600"/>
              <a:buNone/>
              <a:defRPr sz="9600"/>
            </a:lvl6pPr>
            <a:lvl7pPr lvl="6" algn="ctr">
              <a:spcBef>
                <a:spcPts val="0"/>
              </a:spcBef>
              <a:spcAft>
                <a:spcPts val="0"/>
              </a:spcAft>
              <a:buSzPts val="3600"/>
              <a:buNone/>
              <a:defRPr sz="9600"/>
            </a:lvl7pPr>
            <a:lvl8pPr lvl="7" algn="ctr">
              <a:spcBef>
                <a:spcPts val="0"/>
              </a:spcBef>
              <a:spcAft>
                <a:spcPts val="0"/>
              </a:spcAft>
              <a:buSzPts val="3600"/>
              <a:buNone/>
              <a:defRPr sz="9600"/>
            </a:lvl8pPr>
            <a:lvl9pPr lvl="8" algn="ctr">
              <a:spcBef>
                <a:spcPts val="0"/>
              </a:spcBef>
              <a:spcAft>
                <a:spcPts val="0"/>
              </a:spcAft>
              <a:buSzPts val="3600"/>
              <a:buNone/>
              <a:defRPr sz="9600"/>
            </a:lvl9pPr>
          </a:lstStyle>
          <a:p>
            <a:endParaRPr/>
          </a:p>
        </p:txBody>
      </p:sp>
      <p:sp>
        <p:nvSpPr>
          <p:cNvPr id="13" name="Google Shape;13;p3"/>
          <p:cNvSpPr txBox="1">
            <a:spLocks noGrp="1"/>
          </p:cNvSpPr>
          <p:nvPr>
            <p:ph type="title" idx="2" hasCustomPrompt="1"/>
          </p:nvPr>
        </p:nvSpPr>
        <p:spPr>
          <a:xfrm>
            <a:off x="10242501" y="2289368"/>
            <a:ext cx="3902108" cy="39016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2000"/>
            </a:lvl1pPr>
            <a:lvl2pPr lvl="1" algn="ctr" rtl="0">
              <a:spcBef>
                <a:spcPts val="0"/>
              </a:spcBef>
              <a:spcAft>
                <a:spcPts val="0"/>
              </a:spcAft>
              <a:buSzPts val="6000"/>
              <a:buNone/>
              <a:defRPr sz="16000"/>
            </a:lvl2pPr>
            <a:lvl3pPr lvl="2" algn="ctr" rtl="0">
              <a:spcBef>
                <a:spcPts val="0"/>
              </a:spcBef>
              <a:spcAft>
                <a:spcPts val="0"/>
              </a:spcAft>
              <a:buSzPts val="6000"/>
              <a:buNone/>
              <a:defRPr sz="16000"/>
            </a:lvl3pPr>
            <a:lvl4pPr lvl="3" algn="ctr" rtl="0">
              <a:spcBef>
                <a:spcPts val="0"/>
              </a:spcBef>
              <a:spcAft>
                <a:spcPts val="0"/>
              </a:spcAft>
              <a:buSzPts val="6000"/>
              <a:buNone/>
              <a:defRPr sz="16000"/>
            </a:lvl4pPr>
            <a:lvl5pPr lvl="4" algn="ctr" rtl="0">
              <a:spcBef>
                <a:spcPts val="0"/>
              </a:spcBef>
              <a:spcAft>
                <a:spcPts val="0"/>
              </a:spcAft>
              <a:buSzPts val="6000"/>
              <a:buNone/>
              <a:defRPr sz="16000"/>
            </a:lvl5pPr>
            <a:lvl6pPr lvl="5" algn="ctr" rtl="0">
              <a:spcBef>
                <a:spcPts val="0"/>
              </a:spcBef>
              <a:spcAft>
                <a:spcPts val="0"/>
              </a:spcAft>
              <a:buSzPts val="6000"/>
              <a:buNone/>
              <a:defRPr sz="16000"/>
            </a:lvl6pPr>
            <a:lvl7pPr lvl="6" algn="ctr" rtl="0">
              <a:spcBef>
                <a:spcPts val="0"/>
              </a:spcBef>
              <a:spcAft>
                <a:spcPts val="0"/>
              </a:spcAft>
              <a:buSzPts val="6000"/>
              <a:buNone/>
              <a:defRPr sz="16000"/>
            </a:lvl7pPr>
            <a:lvl8pPr lvl="7" algn="ctr" rtl="0">
              <a:spcBef>
                <a:spcPts val="0"/>
              </a:spcBef>
              <a:spcAft>
                <a:spcPts val="0"/>
              </a:spcAft>
              <a:buSzPts val="6000"/>
              <a:buNone/>
              <a:defRPr sz="16000"/>
            </a:lvl8pPr>
            <a:lvl9pPr lvl="8" algn="ctr" rtl="0">
              <a:spcBef>
                <a:spcPts val="0"/>
              </a:spcBef>
              <a:spcAft>
                <a:spcPts val="0"/>
              </a:spcAft>
              <a:buSzPts val="6000"/>
              <a:buNone/>
              <a:defRPr sz="16000"/>
            </a:lvl9pPr>
          </a:lstStyle>
          <a:p>
            <a:r>
              <a:t>xx%</a:t>
            </a:r>
          </a:p>
        </p:txBody>
      </p:sp>
      <p:sp>
        <p:nvSpPr>
          <p:cNvPr id="14" name="Google Shape;14;p3"/>
          <p:cNvSpPr txBox="1">
            <a:spLocks noGrp="1"/>
          </p:cNvSpPr>
          <p:nvPr>
            <p:ph type="subTitle" idx="1"/>
          </p:nvPr>
        </p:nvSpPr>
        <p:spPr>
          <a:xfrm>
            <a:off x="6096794" y="8495907"/>
            <a:ext cx="12193588" cy="73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42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570923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grpSp>
        <p:nvGrpSpPr>
          <p:cNvPr id="16" name="Google Shape;16;p4"/>
          <p:cNvGrpSpPr/>
          <p:nvPr/>
        </p:nvGrpSpPr>
        <p:grpSpPr>
          <a:xfrm>
            <a:off x="1632167" y="485144"/>
            <a:ext cx="21094794" cy="2965088"/>
            <a:chOff x="561382" y="131328"/>
            <a:chExt cx="7909518" cy="1111908"/>
          </a:xfrm>
        </p:grpSpPr>
        <p:sp>
          <p:nvSpPr>
            <p:cNvPr id="17" name="Google Shape;17;p4"/>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8" name="Google Shape;18;p4"/>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9" name="Google Shape;19;p4"/>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20" name="Google Shape;20;p4"/>
          <p:cNvGrpSpPr/>
          <p:nvPr/>
        </p:nvGrpSpPr>
        <p:grpSpPr>
          <a:xfrm>
            <a:off x="1497214" y="350208"/>
            <a:ext cx="21094794" cy="2965088"/>
            <a:chOff x="561382" y="131328"/>
            <a:chExt cx="7909518" cy="1111908"/>
          </a:xfrm>
        </p:grpSpPr>
        <p:sp>
          <p:nvSpPr>
            <p:cNvPr id="21" name="Google Shape;21;p4"/>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22" name="Google Shape;22;p4"/>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23" name="Google Shape;23;p4"/>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24" name="Google Shape;24;p4"/>
          <p:cNvSpPr txBox="1">
            <a:spLocks noGrp="1"/>
          </p:cNvSpPr>
          <p:nvPr>
            <p:ph type="body" idx="1"/>
          </p:nvPr>
        </p:nvSpPr>
        <p:spPr>
          <a:xfrm>
            <a:off x="1920250" y="3073267"/>
            <a:ext cx="20546675" cy="9110400"/>
          </a:xfrm>
          <a:prstGeom prst="rect">
            <a:avLst/>
          </a:prstGeom>
        </p:spPr>
        <p:txBody>
          <a:bodyPr spcFirstLastPara="1" wrap="square" lIns="91425" tIns="91425" rIns="91425" bIns="91425" anchor="t" anchorCtr="0">
            <a:noAutofit/>
          </a:bodyPr>
          <a:lstStyle>
            <a:lvl1pPr marL="1219215" lvl="0" indent="-812810" rtl="0">
              <a:spcBef>
                <a:spcPts val="0"/>
              </a:spcBef>
              <a:spcAft>
                <a:spcPts val="0"/>
              </a:spcAft>
              <a:buSzPts val="1200"/>
              <a:buAutoNum type="arabicPeriod"/>
              <a:defRPr sz="3333"/>
            </a:lvl1pPr>
            <a:lvl2pPr marL="2438430" lvl="1" indent="-812810" rtl="0">
              <a:lnSpc>
                <a:spcPct val="115000"/>
              </a:lnSpc>
              <a:spcBef>
                <a:spcPts val="0"/>
              </a:spcBef>
              <a:spcAft>
                <a:spcPts val="0"/>
              </a:spcAft>
              <a:buSzPts val="1200"/>
              <a:buFont typeface="Roboto Condensed Light"/>
              <a:buAutoNum type="alphaLcPeriod"/>
              <a:defRPr/>
            </a:lvl2pPr>
            <a:lvl3pPr marL="3657646" lvl="2" indent="-812810" rtl="0">
              <a:lnSpc>
                <a:spcPct val="115000"/>
              </a:lnSpc>
              <a:spcBef>
                <a:spcPts val="0"/>
              </a:spcBef>
              <a:spcAft>
                <a:spcPts val="0"/>
              </a:spcAft>
              <a:buSzPts val="1200"/>
              <a:buFont typeface="Roboto Condensed Light"/>
              <a:buAutoNum type="romanLcPeriod"/>
              <a:defRPr/>
            </a:lvl3pPr>
            <a:lvl4pPr marL="4876861" lvl="3" indent="-812810" rtl="0">
              <a:lnSpc>
                <a:spcPct val="115000"/>
              </a:lnSpc>
              <a:spcBef>
                <a:spcPts val="0"/>
              </a:spcBef>
              <a:spcAft>
                <a:spcPts val="0"/>
              </a:spcAft>
              <a:buSzPts val="1200"/>
              <a:buFont typeface="Roboto Condensed Light"/>
              <a:buAutoNum type="arabicPeriod"/>
              <a:defRPr/>
            </a:lvl4pPr>
            <a:lvl5pPr marL="6096076" lvl="4" indent="-812810" rtl="0">
              <a:lnSpc>
                <a:spcPct val="115000"/>
              </a:lnSpc>
              <a:spcBef>
                <a:spcPts val="0"/>
              </a:spcBef>
              <a:spcAft>
                <a:spcPts val="0"/>
              </a:spcAft>
              <a:buSzPts val="1200"/>
              <a:buFont typeface="Roboto Condensed Light"/>
              <a:buAutoNum type="alphaLcPeriod"/>
              <a:defRPr/>
            </a:lvl5pPr>
            <a:lvl6pPr marL="7315291" lvl="5" indent="-812810" rtl="0">
              <a:lnSpc>
                <a:spcPct val="115000"/>
              </a:lnSpc>
              <a:spcBef>
                <a:spcPts val="0"/>
              </a:spcBef>
              <a:spcAft>
                <a:spcPts val="0"/>
              </a:spcAft>
              <a:buSzPts val="1200"/>
              <a:buFont typeface="Roboto Condensed Light"/>
              <a:buAutoNum type="romanLcPeriod"/>
              <a:defRPr/>
            </a:lvl6pPr>
            <a:lvl7pPr marL="8534507" lvl="6" indent="-812810" rtl="0">
              <a:lnSpc>
                <a:spcPct val="115000"/>
              </a:lnSpc>
              <a:spcBef>
                <a:spcPts val="0"/>
              </a:spcBef>
              <a:spcAft>
                <a:spcPts val="0"/>
              </a:spcAft>
              <a:buSzPts val="1200"/>
              <a:buFont typeface="Roboto Condensed Light"/>
              <a:buAutoNum type="arabicPeriod"/>
              <a:defRPr/>
            </a:lvl7pPr>
            <a:lvl8pPr marL="9753722" lvl="7" indent="-812810" rtl="0">
              <a:lnSpc>
                <a:spcPct val="115000"/>
              </a:lnSpc>
              <a:spcBef>
                <a:spcPts val="0"/>
              </a:spcBef>
              <a:spcAft>
                <a:spcPts val="0"/>
              </a:spcAft>
              <a:buSzPts val="1200"/>
              <a:buFont typeface="Roboto Condensed Light"/>
              <a:buAutoNum type="alphaLcPeriod"/>
              <a:defRPr/>
            </a:lvl8pPr>
            <a:lvl9pPr marL="10972937" lvl="8" indent="-812810" rtl="0">
              <a:lnSpc>
                <a:spcPct val="115000"/>
              </a:lnSpc>
              <a:spcBef>
                <a:spcPts val="0"/>
              </a:spcBef>
              <a:spcAft>
                <a:spcPts val="0"/>
              </a:spcAft>
              <a:buSzPts val="1200"/>
              <a:buFont typeface="Roboto Condensed Light"/>
              <a:buAutoNum type="romanLcPeriod"/>
              <a:defRPr/>
            </a:lvl9pPr>
          </a:lstStyle>
          <a:p>
            <a:endParaRPr/>
          </a:p>
        </p:txBody>
      </p:sp>
      <p:sp>
        <p:nvSpPr>
          <p:cNvPr id="25" name="Google Shape;25;p4"/>
          <p:cNvSpPr txBox="1">
            <a:spLocks noGrp="1"/>
          </p:cNvSpPr>
          <p:nvPr>
            <p:ph type="title"/>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3666011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26"/>
        <p:cNvGrpSpPr/>
        <p:nvPr/>
      </p:nvGrpSpPr>
      <p:grpSpPr>
        <a:xfrm>
          <a:off x="0" y="0"/>
          <a:ext cx="0" cy="0"/>
          <a:chOff x="0" y="0"/>
          <a:chExt cx="0" cy="0"/>
        </a:xfrm>
      </p:grpSpPr>
      <p:grpSp>
        <p:nvGrpSpPr>
          <p:cNvPr id="27" name="Google Shape;27;p5"/>
          <p:cNvGrpSpPr/>
          <p:nvPr/>
        </p:nvGrpSpPr>
        <p:grpSpPr>
          <a:xfrm>
            <a:off x="1632167" y="485144"/>
            <a:ext cx="21094794" cy="2965088"/>
            <a:chOff x="561382" y="131328"/>
            <a:chExt cx="7909518" cy="1111908"/>
          </a:xfrm>
        </p:grpSpPr>
        <p:sp>
          <p:nvSpPr>
            <p:cNvPr id="28" name="Google Shape;28;p5"/>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29" name="Google Shape;29;p5"/>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30" name="Google Shape;30;p5"/>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31" name="Google Shape;31;p5"/>
          <p:cNvGrpSpPr/>
          <p:nvPr/>
        </p:nvGrpSpPr>
        <p:grpSpPr>
          <a:xfrm>
            <a:off x="1497214" y="350208"/>
            <a:ext cx="21094794" cy="2965088"/>
            <a:chOff x="561382" y="131328"/>
            <a:chExt cx="7909518" cy="1111908"/>
          </a:xfrm>
        </p:grpSpPr>
        <p:sp>
          <p:nvSpPr>
            <p:cNvPr id="32" name="Google Shape;32;p5"/>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33" name="Google Shape;33;p5"/>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34" name="Google Shape;34;p5"/>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35" name="Google Shape;35;p5"/>
          <p:cNvSpPr txBox="1">
            <a:spLocks noGrp="1"/>
          </p:cNvSpPr>
          <p:nvPr>
            <p:ph type="subTitle" idx="1"/>
          </p:nvPr>
        </p:nvSpPr>
        <p:spPr>
          <a:xfrm>
            <a:off x="3661724" y="6946491"/>
            <a:ext cx="7316153" cy="975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5333">
                <a:latin typeface="Anton"/>
                <a:ea typeface="Anton"/>
                <a:cs typeface="Anton"/>
                <a:sym typeface="Anton"/>
              </a:defRPr>
            </a:lvl1pPr>
            <a:lvl2pPr lvl="1" algn="ctr">
              <a:lnSpc>
                <a:spcPct val="100000"/>
              </a:lnSpc>
              <a:spcBef>
                <a:spcPts val="0"/>
              </a:spcBef>
              <a:spcAft>
                <a:spcPts val="0"/>
              </a:spcAft>
              <a:buSzPts val="2500"/>
              <a:buFont typeface="Bebas Neue"/>
              <a:buNone/>
              <a:defRPr sz="6667">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6667">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6667">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6667">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6667">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6667">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6667">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6667">
                <a:latin typeface="Bebas Neue"/>
                <a:ea typeface="Bebas Neue"/>
                <a:cs typeface="Bebas Neue"/>
                <a:sym typeface="Bebas Neue"/>
              </a:defRPr>
            </a:lvl9pPr>
          </a:lstStyle>
          <a:p>
            <a:endParaRPr/>
          </a:p>
        </p:txBody>
      </p:sp>
      <p:sp>
        <p:nvSpPr>
          <p:cNvPr id="36" name="Google Shape;36;p5"/>
          <p:cNvSpPr txBox="1">
            <a:spLocks noGrp="1"/>
          </p:cNvSpPr>
          <p:nvPr>
            <p:ph type="subTitle" idx="2"/>
          </p:nvPr>
        </p:nvSpPr>
        <p:spPr>
          <a:xfrm>
            <a:off x="13409343" y="6946491"/>
            <a:ext cx="7316153" cy="9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5333">
                <a:latin typeface="Anton"/>
                <a:ea typeface="Anton"/>
                <a:cs typeface="Anton"/>
                <a:sym typeface="Anton"/>
              </a:defRPr>
            </a:lvl1pPr>
            <a:lvl2pPr lvl="1" algn="ctr" rtl="0">
              <a:lnSpc>
                <a:spcPct val="100000"/>
              </a:lnSpc>
              <a:spcBef>
                <a:spcPts val="0"/>
              </a:spcBef>
              <a:spcAft>
                <a:spcPts val="0"/>
              </a:spcAft>
              <a:buSzPts val="2500"/>
              <a:buFont typeface="Bebas Neue"/>
              <a:buNone/>
              <a:defRPr sz="6667">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6667">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6667">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6667">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6667">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6667">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6667">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6667">
                <a:latin typeface="Bebas Neue"/>
                <a:ea typeface="Bebas Neue"/>
                <a:cs typeface="Bebas Neue"/>
                <a:sym typeface="Bebas Neue"/>
              </a:defRPr>
            </a:lvl9pPr>
          </a:lstStyle>
          <a:p>
            <a:endParaRPr/>
          </a:p>
        </p:txBody>
      </p:sp>
      <p:sp>
        <p:nvSpPr>
          <p:cNvPr id="37" name="Google Shape;37;p5"/>
          <p:cNvSpPr txBox="1">
            <a:spLocks noGrp="1"/>
          </p:cNvSpPr>
          <p:nvPr>
            <p:ph type="subTitle" idx="3"/>
          </p:nvPr>
        </p:nvSpPr>
        <p:spPr>
          <a:xfrm>
            <a:off x="3661724" y="7833200"/>
            <a:ext cx="7316153" cy="26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4"/>
          </p:nvPr>
        </p:nvSpPr>
        <p:spPr>
          <a:xfrm>
            <a:off x="13409314" y="7833200"/>
            <a:ext cx="7316153" cy="26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title"/>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862421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40"/>
        <p:cNvGrpSpPr/>
        <p:nvPr/>
      </p:nvGrpSpPr>
      <p:grpSpPr>
        <a:xfrm>
          <a:off x="0" y="0"/>
          <a:ext cx="0" cy="0"/>
          <a:chOff x="0" y="0"/>
          <a:chExt cx="0" cy="0"/>
        </a:xfrm>
      </p:grpSpPr>
      <p:grpSp>
        <p:nvGrpSpPr>
          <p:cNvPr id="41" name="Google Shape;41;p6"/>
          <p:cNvGrpSpPr/>
          <p:nvPr/>
        </p:nvGrpSpPr>
        <p:grpSpPr>
          <a:xfrm>
            <a:off x="1632167" y="485144"/>
            <a:ext cx="21094794" cy="2965088"/>
            <a:chOff x="561382" y="131328"/>
            <a:chExt cx="7909518" cy="1111908"/>
          </a:xfrm>
        </p:grpSpPr>
        <p:sp>
          <p:nvSpPr>
            <p:cNvPr id="42" name="Google Shape;42;p6"/>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43" name="Google Shape;43;p6"/>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44" name="Google Shape;44;p6"/>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45" name="Google Shape;45;p6"/>
          <p:cNvGrpSpPr/>
          <p:nvPr/>
        </p:nvGrpSpPr>
        <p:grpSpPr>
          <a:xfrm>
            <a:off x="1497214" y="350208"/>
            <a:ext cx="21094794" cy="2965088"/>
            <a:chOff x="561382" y="131328"/>
            <a:chExt cx="7909518" cy="1111908"/>
          </a:xfrm>
        </p:grpSpPr>
        <p:sp>
          <p:nvSpPr>
            <p:cNvPr id="46" name="Google Shape;46;p6"/>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47" name="Google Shape;47;p6"/>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48" name="Google Shape;48;p6"/>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49" name="Google Shape;49;p6"/>
          <p:cNvSpPr txBox="1">
            <a:spLocks noGrp="1"/>
          </p:cNvSpPr>
          <p:nvPr>
            <p:ph type="title"/>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7335976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50"/>
        <p:cNvGrpSpPr/>
        <p:nvPr/>
      </p:nvGrpSpPr>
      <p:grpSpPr>
        <a:xfrm>
          <a:off x="0" y="0"/>
          <a:ext cx="0" cy="0"/>
          <a:chOff x="0" y="0"/>
          <a:chExt cx="0" cy="0"/>
        </a:xfrm>
      </p:grpSpPr>
      <p:grpSp>
        <p:nvGrpSpPr>
          <p:cNvPr id="51" name="Google Shape;51;p7"/>
          <p:cNvGrpSpPr/>
          <p:nvPr/>
        </p:nvGrpSpPr>
        <p:grpSpPr>
          <a:xfrm>
            <a:off x="1632167" y="485144"/>
            <a:ext cx="21094794" cy="2965088"/>
            <a:chOff x="561382" y="131328"/>
            <a:chExt cx="7909518" cy="1111908"/>
          </a:xfrm>
        </p:grpSpPr>
        <p:sp>
          <p:nvSpPr>
            <p:cNvPr id="52" name="Google Shape;52;p7"/>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3" name="Google Shape;53;p7"/>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4" name="Google Shape;54;p7"/>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55" name="Google Shape;55;p7"/>
          <p:cNvGrpSpPr/>
          <p:nvPr/>
        </p:nvGrpSpPr>
        <p:grpSpPr>
          <a:xfrm>
            <a:off x="1497214" y="350208"/>
            <a:ext cx="21094794" cy="2965088"/>
            <a:chOff x="561382" y="131328"/>
            <a:chExt cx="7909518" cy="1111908"/>
          </a:xfrm>
        </p:grpSpPr>
        <p:sp>
          <p:nvSpPr>
            <p:cNvPr id="56" name="Google Shape;56;p7"/>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7" name="Google Shape;57;p7"/>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58" name="Google Shape;58;p7"/>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59" name="Google Shape;59;p7"/>
          <p:cNvSpPr txBox="1">
            <a:spLocks noGrp="1"/>
          </p:cNvSpPr>
          <p:nvPr>
            <p:ph type="body" idx="1"/>
          </p:nvPr>
        </p:nvSpPr>
        <p:spPr>
          <a:xfrm>
            <a:off x="12193587" y="3073267"/>
            <a:ext cx="10273338" cy="9110400"/>
          </a:xfrm>
          <a:prstGeom prst="rect">
            <a:avLst/>
          </a:prstGeom>
        </p:spPr>
        <p:txBody>
          <a:bodyPr spcFirstLastPara="1" wrap="square" lIns="91425" tIns="91425" rIns="91425" bIns="91425" anchor="ctr" anchorCtr="0">
            <a:noAutofit/>
          </a:bodyPr>
          <a:lstStyle>
            <a:lvl1pPr marL="1219215" lvl="0" indent="-745076" rtl="0">
              <a:spcBef>
                <a:spcPts val="0"/>
              </a:spcBef>
              <a:spcAft>
                <a:spcPts val="0"/>
              </a:spcAft>
              <a:buClr>
                <a:srgbClr val="999999"/>
              </a:buClr>
              <a:buSzPts val="800"/>
              <a:buFont typeface="Open Sans"/>
              <a:buChar char="●"/>
              <a:defRPr sz="3733">
                <a:solidFill>
                  <a:srgbClr val="434343"/>
                </a:solidFill>
              </a:defRPr>
            </a:lvl1pPr>
            <a:lvl2pPr marL="2438430" lvl="1" indent="-745076" rtl="0">
              <a:lnSpc>
                <a:spcPct val="115000"/>
              </a:lnSpc>
              <a:spcBef>
                <a:spcPts val="0"/>
              </a:spcBef>
              <a:spcAft>
                <a:spcPts val="0"/>
              </a:spcAft>
              <a:buClr>
                <a:srgbClr val="999999"/>
              </a:buClr>
              <a:buSzPts val="800"/>
              <a:buFont typeface="Open Sans"/>
              <a:buChar char="○"/>
              <a:defRPr>
                <a:solidFill>
                  <a:srgbClr val="434343"/>
                </a:solidFill>
              </a:defRPr>
            </a:lvl2pPr>
            <a:lvl3pPr marL="3657646" lvl="2" indent="-745076" rtl="0">
              <a:lnSpc>
                <a:spcPct val="115000"/>
              </a:lnSpc>
              <a:spcBef>
                <a:spcPts val="0"/>
              </a:spcBef>
              <a:spcAft>
                <a:spcPts val="0"/>
              </a:spcAft>
              <a:buClr>
                <a:srgbClr val="999999"/>
              </a:buClr>
              <a:buSzPts val="800"/>
              <a:buFont typeface="Open Sans"/>
              <a:buChar char="■"/>
              <a:defRPr>
                <a:solidFill>
                  <a:srgbClr val="434343"/>
                </a:solidFill>
              </a:defRPr>
            </a:lvl3pPr>
            <a:lvl4pPr marL="4876861" lvl="3" indent="-745076" rtl="0">
              <a:lnSpc>
                <a:spcPct val="115000"/>
              </a:lnSpc>
              <a:spcBef>
                <a:spcPts val="0"/>
              </a:spcBef>
              <a:spcAft>
                <a:spcPts val="0"/>
              </a:spcAft>
              <a:buClr>
                <a:srgbClr val="999999"/>
              </a:buClr>
              <a:buSzPts val="800"/>
              <a:buFont typeface="Open Sans"/>
              <a:buChar char="●"/>
              <a:defRPr>
                <a:solidFill>
                  <a:srgbClr val="434343"/>
                </a:solidFill>
              </a:defRPr>
            </a:lvl4pPr>
            <a:lvl5pPr marL="6096076" lvl="4" indent="-812810" rtl="0">
              <a:lnSpc>
                <a:spcPct val="115000"/>
              </a:lnSpc>
              <a:spcBef>
                <a:spcPts val="0"/>
              </a:spcBef>
              <a:spcAft>
                <a:spcPts val="0"/>
              </a:spcAft>
              <a:buClr>
                <a:srgbClr val="999999"/>
              </a:buClr>
              <a:buSzPts val="1200"/>
              <a:buFont typeface="Open Sans"/>
              <a:buChar char="○"/>
              <a:defRPr>
                <a:solidFill>
                  <a:srgbClr val="434343"/>
                </a:solidFill>
              </a:defRPr>
            </a:lvl5pPr>
            <a:lvl6pPr marL="7315291" lvl="5" indent="-812810" rtl="0">
              <a:lnSpc>
                <a:spcPct val="115000"/>
              </a:lnSpc>
              <a:spcBef>
                <a:spcPts val="0"/>
              </a:spcBef>
              <a:spcAft>
                <a:spcPts val="0"/>
              </a:spcAft>
              <a:buClr>
                <a:srgbClr val="999999"/>
              </a:buClr>
              <a:buSzPts val="1200"/>
              <a:buFont typeface="Open Sans"/>
              <a:buChar char="■"/>
              <a:defRPr>
                <a:solidFill>
                  <a:srgbClr val="434343"/>
                </a:solidFill>
              </a:defRPr>
            </a:lvl6pPr>
            <a:lvl7pPr marL="8534507" lvl="6" indent="-728142" rtl="0">
              <a:lnSpc>
                <a:spcPct val="115000"/>
              </a:lnSpc>
              <a:spcBef>
                <a:spcPts val="0"/>
              </a:spcBef>
              <a:spcAft>
                <a:spcPts val="0"/>
              </a:spcAft>
              <a:buClr>
                <a:srgbClr val="999999"/>
              </a:buClr>
              <a:buSzPts val="700"/>
              <a:buFont typeface="Open Sans"/>
              <a:buChar char="●"/>
              <a:defRPr>
                <a:solidFill>
                  <a:srgbClr val="434343"/>
                </a:solidFill>
              </a:defRPr>
            </a:lvl7pPr>
            <a:lvl8pPr marL="9753722" lvl="7" indent="-728142" rtl="0">
              <a:lnSpc>
                <a:spcPct val="115000"/>
              </a:lnSpc>
              <a:spcBef>
                <a:spcPts val="0"/>
              </a:spcBef>
              <a:spcAft>
                <a:spcPts val="0"/>
              </a:spcAft>
              <a:buClr>
                <a:srgbClr val="999999"/>
              </a:buClr>
              <a:buSzPts val="700"/>
              <a:buFont typeface="Open Sans"/>
              <a:buChar char="○"/>
              <a:defRPr>
                <a:solidFill>
                  <a:srgbClr val="434343"/>
                </a:solidFill>
              </a:defRPr>
            </a:lvl8pPr>
            <a:lvl9pPr marL="10972937" lvl="8" indent="-711209" rtl="0">
              <a:lnSpc>
                <a:spcPct val="115000"/>
              </a:lnSpc>
              <a:spcBef>
                <a:spcPts val="0"/>
              </a:spcBef>
              <a:spcAft>
                <a:spcPts val="0"/>
              </a:spcAft>
              <a:buClr>
                <a:srgbClr val="999999"/>
              </a:buClr>
              <a:buSzPts val="600"/>
              <a:buFont typeface="Open Sans"/>
              <a:buChar char="■"/>
              <a:defRPr>
                <a:solidFill>
                  <a:srgbClr val="434343"/>
                </a:solidFill>
              </a:defRPr>
            </a:lvl9pPr>
          </a:lstStyle>
          <a:p>
            <a:endParaRPr/>
          </a:p>
        </p:txBody>
      </p:sp>
      <p:sp>
        <p:nvSpPr>
          <p:cNvPr id="60" name="Google Shape;60;p7"/>
          <p:cNvSpPr txBox="1">
            <a:spLocks noGrp="1"/>
          </p:cNvSpPr>
          <p:nvPr>
            <p:ph type="title"/>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659620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Tree>
    <p:extLst>
      <p:ext uri="{BB962C8B-B14F-4D97-AF65-F5344CB8AC3E}">
        <p14:creationId xmlns:p14="http://schemas.microsoft.com/office/powerpoint/2010/main" val="2030890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72"/>
        <p:cNvGrpSpPr/>
        <p:nvPr/>
      </p:nvGrpSpPr>
      <p:grpSpPr>
        <a:xfrm>
          <a:off x="0" y="0"/>
          <a:ext cx="0" cy="0"/>
          <a:chOff x="0" y="0"/>
          <a:chExt cx="0" cy="0"/>
        </a:xfrm>
      </p:grpSpPr>
      <p:grpSp>
        <p:nvGrpSpPr>
          <p:cNvPr id="73" name="Google Shape;73;p13"/>
          <p:cNvGrpSpPr/>
          <p:nvPr/>
        </p:nvGrpSpPr>
        <p:grpSpPr>
          <a:xfrm>
            <a:off x="1632167" y="485144"/>
            <a:ext cx="21094794" cy="2965088"/>
            <a:chOff x="561382" y="131328"/>
            <a:chExt cx="7909518" cy="1111908"/>
          </a:xfrm>
        </p:grpSpPr>
        <p:sp>
          <p:nvSpPr>
            <p:cNvPr id="74" name="Google Shape;74;p13"/>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75" name="Google Shape;75;p13"/>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76" name="Google Shape;76;p13"/>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77" name="Google Shape;77;p13"/>
          <p:cNvGrpSpPr/>
          <p:nvPr/>
        </p:nvGrpSpPr>
        <p:grpSpPr>
          <a:xfrm>
            <a:off x="1497214" y="350208"/>
            <a:ext cx="21094794" cy="2965088"/>
            <a:chOff x="561382" y="131328"/>
            <a:chExt cx="7909518" cy="1111908"/>
          </a:xfrm>
        </p:grpSpPr>
        <p:sp>
          <p:nvSpPr>
            <p:cNvPr id="78" name="Google Shape;78;p13"/>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79" name="Google Shape;79;p13"/>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80" name="Google Shape;80;p13"/>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81" name="Google Shape;81;p13"/>
          <p:cNvSpPr txBox="1">
            <a:spLocks noGrp="1"/>
          </p:cNvSpPr>
          <p:nvPr>
            <p:ph type="title"/>
          </p:nvPr>
        </p:nvSpPr>
        <p:spPr>
          <a:xfrm>
            <a:off x="1920250" y="5331227"/>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82" name="Google Shape;82;p13"/>
          <p:cNvSpPr txBox="1">
            <a:spLocks noGrp="1"/>
          </p:cNvSpPr>
          <p:nvPr>
            <p:ph type="title" idx="2" hasCustomPrompt="1"/>
          </p:nvPr>
        </p:nvSpPr>
        <p:spPr>
          <a:xfrm>
            <a:off x="1920250" y="3838035"/>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83" name="Google Shape;83;p13"/>
          <p:cNvSpPr txBox="1">
            <a:spLocks noGrp="1"/>
          </p:cNvSpPr>
          <p:nvPr>
            <p:ph type="subTitle" idx="1"/>
          </p:nvPr>
        </p:nvSpPr>
        <p:spPr>
          <a:xfrm>
            <a:off x="1920250" y="6284368"/>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3"/>
          </p:nvPr>
        </p:nvSpPr>
        <p:spPr>
          <a:xfrm>
            <a:off x="9510838" y="5331227"/>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85" name="Google Shape;85;p13"/>
          <p:cNvSpPr txBox="1">
            <a:spLocks noGrp="1"/>
          </p:cNvSpPr>
          <p:nvPr>
            <p:ph type="title" idx="4" hasCustomPrompt="1"/>
          </p:nvPr>
        </p:nvSpPr>
        <p:spPr>
          <a:xfrm>
            <a:off x="9510838" y="3838035"/>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86" name="Google Shape;86;p13"/>
          <p:cNvSpPr txBox="1">
            <a:spLocks noGrp="1"/>
          </p:cNvSpPr>
          <p:nvPr>
            <p:ph type="subTitle" idx="5"/>
          </p:nvPr>
        </p:nvSpPr>
        <p:spPr>
          <a:xfrm>
            <a:off x="9510838" y="6284368"/>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6"/>
          </p:nvPr>
        </p:nvSpPr>
        <p:spPr>
          <a:xfrm>
            <a:off x="17101426" y="5331227"/>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88" name="Google Shape;88;p13"/>
          <p:cNvSpPr txBox="1">
            <a:spLocks noGrp="1"/>
          </p:cNvSpPr>
          <p:nvPr>
            <p:ph type="title" idx="7" hasCustomPrompt="1"/>
          </p:nvPr>
        </p:nvSpPr>
        <p:spPr>
          <a:xfrm>
            <a:off x="17101426" y="3838035"/>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89" name="Google Shape;89;p13"/>
          <p:cNvSpPr txBox="1">
            <a:spLocks noGrp="1"/>
          </p:cNvSpPr>
          <p:nvPr>
            <p:ph type="subTitle" idx="8"/>
          </p:nvPr>
        </p:nvSpPr>
        <p:spPr>
          <a:xfrm>
            <a:off x="17101426" y="6284368"/>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9"/>
          </p:nvPr>
        </p:nvSpPr>
        <p:spPr>
          <a:xfrm>
            <a:off x="1920250" y="10029459"/>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91" name="Google Shape;91;p13"/>
          <p:cNvSpPr txBox="1">
            <a:spLocks noGrp="1"/>
          </p:cNvSpPr>
          <p:nvPr>
            <p:ph type="title" idx="13" hasCustomPrompt="1"/>
          </p:nvPr>
        </p:nvSpPr>
        <p:spPr>
          <a:xfrm>
            <a:off x="1920250" y="8536267"/>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92" name="Google Shape;92;p13"/>
          <p:cNvSpPr txBox="1">
            <a:spLocks noGrp="1"/>
          </p:cNvSpPr>
          <p:nvPr>
            <p:ph type="subTitle" idx="14"/>
          </p:nvPr>
        </p:nvSpPr>
        <p:spPr>
          <a:xfrm>
            <a:off x="1920250" y="10983200"/>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5"/>
          </p:nvPr>
        </p:nvSpPr>
        <p:spPr>
          <a:xfrm>
            <a:off x="9510838" y="10029459"/>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94" name="Google Shape;94;p13"/>
          <p:cNvSpPr txBox="1">
            <a:spLocks noGrp="1"/>
          </p:cNvSpPr>
          <p:nvPr>
            <p:ph type="title" idx="16" hasCustomPrompt="1"/>
          </p:nvPr>
        </p:nvSpPr>
        <p:spPr>
          <a:xfrm>
            <a:off x="9510838" y="8536267"/>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95" name="Google Shape;95;p13"/>
          <p:cNvSpPr txBox="1">
            <a:spLocks noGrp="1"/>
          </p:cNvSpPr>
          <p:nvPr>
            <p:ph type="subTitle" idx="17"/>
          </p:nvPr>
        </p:nvSpPr>
        <p:spPr>
          <a:xfrm>
            <a:off x="9510838" y="10983200"/>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18"/>
          </p:nvPr>
        </p:nvSpPr>
        <p:spPr>
          <a:xfrm>
            <a:off x="17101426" y="10029459"/>
            <a:ext cx="5365499" cy="975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5333"/>
            </a:lvl1pPr>
            <a:lvl2pPr lvl="1" rtl="0">
              <a:spcBef>
                <a:spcPts val="0"/>
              </a:spcBef>
              <a:spcAft>
                <a:spcPts val="0"/>
              </a:spcAft>
              <a:buSzPts val="2400"/>
              <a:buNone/>
              <a:defRPr sz="6400"/>
            </a:lvl2pPr>
            <a:lvl3pPr lvl="2" rtl="0">
              <a:spcBef>
                <a:spcPts val="0"/>
              </a:spcBef>
              <a:spcAft>
                <a:spcPts val="0"/>
              </a:spcAft>
              <a:buSzPts val="2400"/>
              <a:buNone/>
              <a:defRPr sz="6400"/>
            </a:lvl3pPr>
            <a:lvl4pPr lvl="3" rtl="0">
              <a:spcBef>
                <a:spcPts val="0"/>
              </a:spcBef>
              <a:spcAft>
                <a:spcPts val="0"/>
              </a:spcAft>
              <a:buSzPts val="2400"/>
              <a:buNone/>
              <a:defRPr sz="6400"/>
            </a:lvl4pPr>
            <a:lvl5pPr lvl="4" rtl="0">
              <a:spcBef>
                <a:spcPts val="0"/>
              </a:spcBef>
              <a:spcAft>
                <a:spcPts val="0"/>
              </a:spcAft>
              <a:buSzPts val="2400"/>
              <a:buNone/>
              <a:defRPr sz="6400"/>
            </a:lvl5pPr>
            <a:lvl6pPr lvl="5" rtl="0">
              <a:spcBef>
                <a:spcPts val="0"/>
              </a:spcBef>
              <a:spcAft>
                <a:spcPts val="0"/>
              </a:spcAft>
              <a:buSzPts val="2400"/>
              <a:buNone/>
              <a:defRPr sz="6400"/>
            </a:lvl6pPr>
            <a:lvl7pPr lvl="6" rtl="0">
              <a:spcBef>
                <a:spcPts val="0"/>
              </a:spcBef>
              <a:spcAft>
                <a:spcPts val="0"/>
              </a:spcAft>
              <a:buSzPts val="2400"/>
              <a:buNone/>
              <a:defRPr sz="6400"/>
            </a:lvl7pPr>
            <a:lvl8pPr lvl="7" rtl="0">
              <a:spcBef>
                <a:spcPts val="0"/>
              </a:spcBef>
              <a:spcAft>
                <a:spcPts val="0"/>
              </a:spcAft>
              <a:buSzPts val="2400"/>
              <a:buNone/>
              <a:defRPr sz="6400"/>
            </a:lvl8pPr>
            <a:lvl9pPr lvl="8" rtl="0">
              <a:spcBef>
                <a:spcPts val="0"/>
              </a:spcBef>
              <a:spcAft>
                <a:spcPts val="0"/>
              </a:spcAft>
              <a:buSzPts val="2400"/>
              <a:buNone/>
              <a:defRPr sz="6400"/>
            </a:lvl9pPr>
          </a:lstStyle>
          <a:p>
            <a:endParaRPr/>
          </a:p>
        </p:txBody>
      </p:sp>
      <p:sp>
        <p:nvSpPr>
          <p:cNvPr id="97" name="Google Shape;97;p13"/>
          <p:cNvSpPr txBox="1">
            <a:spLocks noGrp="1"/>
          </p:cNvSpPr>
          <p:nvPr>
            <p:ph type="title" idx="19" hasCustomPrompt="1"/>
          </p:nvPr>
        </p:nvSpPr>
        <p:spPr>
          <a:xfrm>
            <a:off x="17101426" y="8536267"/>
            <a:ext cx="1463391" cy="1219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10667"/>
            </a:lvl1pPr>
            <a:lvl2pPr lvl="1" rtl="0">
              <a:spcBef>
                <a:spcPts val="0"/>
              </a:spcBef>
              <a:spcAft>
                <a:spcPts val="0"/>
              </a:spcAft>
              <a:buSzPts val="3000"/>
              <a:buNone/>
              <a:defRPr sz="8000"/>
            </a:lvl2pPr>
            <a:lvl3pPr lvl="2" rtl="0">
              <a:spcBef>
                <a:spcPts val="0"/>
              </a:spcBef>
              <a:spcAft>
                <a:spcPts val="0"/>
              </a:spcAft>
              <a:buSzPts val="3000"/>
              <a:buNone/>
              <a:defRPr sz="8000"/>
            </a:lvl3pPr>
            <a:lvl4pPr lvl="3" rtl="0">
              <a:spcBef>
                <a:spcPts val="0"/>
              </a:spcBef>
              <a:spcAft>
                <a:spcPts val="0"/>
              </a:spcAft>
              <a:buSzPts val="3000"/>
              <a:buNone/>
              <a:defRPr sz="8000"/>
            </a:lvl4pPr>
            <a:lvl5pPr lvl="4" rtl="0">
              <a:spcBef>
                <a:spcPts val="0"/>
              </a:spcBef>
              <a:spcAft>
                <a:spcPts val="0"/>
              </a:spcAft>
              <a:buSzPts val="3000"/>
              <a:buNone/>
              <a:defRPr sz="8000"/>
            </a:lvl5pPr>
            <a:lvl6pPr lvl="5" rtl="0">
              <a:spcBef>
                <a:spcPts val="0"/>
              </a:spcBef>
              <a:spcAft>
                <a:spcPts val="0"/>
              </a:spcAft>
              <a:buSzPts val="3000"/>
              <a:buNone/>
              <a:defRPr sz="8000"/>
            </a:lvl6pPr>
            <a:lvl7pPr lvl="6" rtl="0">
              <a:spcBef>
                <a:spcPts val="0"/>
              </a:spcBef>
              <a:spcAft>
                <a:spcPts val="0"/>
              </a:spcAft>
              <a:buSzPts val="3000"/>
              <a:buNone/>
              <a:defRPr sz="8000"/>
            </a:lvl7pPr>
            <a:lvl8pPr lvl="7" rtl="0">
              <a:spcBef>
                <a:spcPts val="0"/>
              </a:spcBef>
              <a:spcAft>
                <a:spcPts val="0"/>
              </a:spcAft>
              <a:buSzPts val="3000"/>
              <a:buNone/>
              <a:defRPr sz="8000"/>
            </a:lvl8pPr>
            <a:lvl9pPr lvl="8" rtl="0">
              <a:spcBef>
                <a:spcPts val="0"/>
              </a:spcBef>
              <a:spcAft>
                <a:spcPts val="0"/>
              </a:spcAft>
              <a:buSzPts val="3000"/>
              <a:buNone/>
              <a:defRPr sz="8000"/>
            </a:lvl9pPr>
          </a:lstStyle>
          <a:p>
            <a:r>
              <a:t>xx%</a:t>
            </a:r>
          </a:p>
        </p:txBody>
      </p:sp>
      <p:sp>
        <p:nvSpPr>
          <p:cNvPr id="98" name="Google Shape;98;p13"/>
          <p:cNvSpPr txBox="1">
            <a:spLocks noGrp="1"/>
          </p:cNvSpPr>
          <p:nvPr>
            <p:ph type="subTitle" idx="20"/>
          </p:nvPr>
        </p:nvSpPr>
        <p:spPr>
          <a:xfrm>
            <a:off x="17101426" y="10983200"/>
            <a:ext cx="5365499" cy="12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21"/>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7834637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189"/>
        <p:cNvGrpSpPr/>
        <p:nvPr/>
      </p:nvGrpSpPr>
      <p:grpSpPr>
        <a:xfrm>
          <a:off x="0" y="0"/>
          <a:ext cx="0" cy="0"/>
          <a:chOff x="0" y="0"/>
          <a:chExt cx="0" cy="0"/>
        </a:xfrm>
      </p:grpSpPr>
    </p:spTree>
    <p:extLst>
      <p:ext uri="{BB962C8B-B14F-4D97-AF65-F5344CB8AC3E}">
        <p14:creationId xmlns:p14="http://schemas.microsoft.com/office/powerpoint/2010/main" val="19338645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0"/>
          <p:cNvSpPr txBox="1">
            <a:spLocks noGrp="1"/>
          </p:cNvSpPr>
          <p:nvPr>
            <p:ph type="ctrTitle"/>
          </p:nvPr>
        </p:nvSpPr>
        <p:spPr>
          <a:xfrm>
            <a:off x="14022625" y="1440000"/>
            <a:ext cx="7072121" cy="2194400"/>
          </a:xfrm>
          <a:prstGeom prst="rect">
            <a:avLst/>
          </a:prstGeom>
        </p:spPr>
        <p:txBody>
          <a:bodyPr spcFirstLastPara="1" wrap="square" lIns="0" tIns="0" rIns="0" bIns="0" anchor="ctr" anchorCtr="0">
            <a:noAutofit/>
          </a:bodyPr>
          <a:lstStyle>
            <a:lvl1pPr lvl="0" algn="ctr" rtl="0">
              <a:spcBef>
                <a:spcPts val="0"/>
              </a:spcBef>
              <a:spcAft>
                <a:spcPts val="0"/>
              </a:spcAft>
              <a:buSzPts val="5200"/>
              <a:buNone/>
              <a:defRPr sz="18667"/>
            </a:lvl1pPr>
            <a:lvl2pPr lvl="1" algn="ctr" rtl="0">
              <a:spcBef>
                <a:spcPts val="0"/>
              </a:spcBef>
              <a:spcAft>
                <a:spcPts val="0"/>
              </a:spcAft>
              <a:buSzPts val="5200"/>
              <a:buNone/>
              <a:defRPr sz="13867"/>
            </a:lvl2pPr>
            <a:lvl3pPr lvl="2" algn="ctr" rtl="0">
              <a:spcBef>
                <a:spcPts val="0"/>
              </a:spcBef>
              <a:spcAft>
                <a:spcPts val="0"/>
              </a:spcAft>
              <a:buSzPts val="5200"/>
              <a:buNone/>
              <a:defRPr sz="13867"/>
            </a:lvl3pPr>
            <a:lvl4pPr lvl="3" algn="ctr" rtl="0">
              <a:spcBef>
                <a:spcPts val="0"/>
              </a:spcBef>
              <a:spcAft>
                <a:spcPts val="0"/>
              </a:spcAft>
              <a:buSzPts val="5200"/>
              <a:buNone/>
              <a:defRPr sz="13867"/>
            </a:lvl4pPr>
            <a:lvl5pPr lvl="4" algn="ctr" rtl="0">
              <a:spcBef>
                <a:spcPts val="0"/>
              </a:spcBef>
              <a:spcAft>
                <a:spcPts val="0"/>
              </a:spcAft>
              <a:buSzPts val="5200"/>
              <a:buNone/>
              <a:defRPr sz="13867"/>
            </a:lvl5pPr>
            <a:lvl6pPr lvl="5" algn="ctr" rtl="0">
              <a:spcBef>
                <a:spcPts val="0"/>
              </a:spcBef>
              <a:spcAft>
                <a:spcPts val="0"/>
              </a:spcAft>
              <a:buSzPts val="5200"/>
              <a:buNone/>
              <a:defRPr sz="13867"/>
            </a:lvl6pPr>
            <a:lvl7pPr lvl="6" algn="ctr" rtl="0">
              <a:spcBef>
                <a:spcPts val="0"/>
              </a:spcBef>
              <a:spcAft>
                <a:spcPts val="0"/>
              </a:spcAft>
              <a:buSzPts val="5200"/>
              <a:buNone/>
              <a:defRPr sz="13867"/>
            </a:lvl7pPr>
            <a:lvl8pPr lvl="7" algn="ctr" rtl="0">
              <a:spcBef>
                <a:spcPts val="0"/>
              </a:spcBef>
              <a:spcAft>
                <a:spcPts val="0"/>
              </a:spcAft>
              <a:buSzPts val="5200"/>
              <a:buNone/>
              <a:defRPr sz="13867"/>
            </a:lvl8pPr>
            <a:lvl9pPr lvl="8" algn="ctr" rtl="0">
              <a:spcBef>
                <a:spcPts val="0"/>
              </a:spcBef>
              <a:spcAft>
                <a:spcPts val="0"/>
              </a:spcAft>
              <a:buSzPts val="5200"/>
              <a:buNone/>
              <a:defRPr sz="13867"/>
            </a:lvl9pPr>
          </a:lstStyle>
          <a:p>
            <a:endParaRPr/>
          </a:p>
        </p:txBody>
      </p:sp>
      <p:sp>
        <p:nvSpPr>
          <p:cNvPr id="187" name="Google Shape;187;p20"/>
          <p:cNvSpPr txBox="1">
            <a:spLocks noGrp="1"/>
          </p:cNvSpPr>
          <p:nvPr>
            <p:ph type="subTitle" idx="1"/>
          </p:nvPr>
        </p:nvSpPr>
        <p:spPr>
          <a:xfrm>
            <a:off x="14022625" y="4296168"/>
            <a:ext cx="7072121" cy="268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4267"/>
            </a:lvl1pPr>
            <a:lvl2pPr lvl="1" algn="ctr" rtl="0">
              <a:lnSpc>
                <a:spcPct val="100000"/>
              </a:lnSpc>
              <a:spcBef>
                <a:spcPts val="0"/>
              </a:spcBef>
              <a:spcAft>
                <a:spcPts val="0"/>
              </a:spcAft>
              <a:buSzPts val="1800"/>
              <a:buNone/>
              <a:defRPr sz="4800"/>
            </a:lvl2pPr>
            <a:lvl3pPr lvl="2" algn="ctr" rtl="0">
              <a:lnSpc>
                <a:spcPct val="100000"/>
              </a:lnSpc>
              <a:spcBef>
                <a:spcPts val="0"/>
              </a:spcBef>
              <a:spcAft>
                <a:spcPts val="0"/>
              </a:spcAft>
              <a:buSzPts val="1800"/>
              <a:buNone/>
              <a:defRPr sz="4800"/>
            </a:lvl3pPr>
            <a:lvl4pPr lvl="3" algn="ctr" rtl="0">
              <a:lnSpc>
                <a:spcPct val="100000"/>
              </a:lnSpc>
              <a:spcBef>
                <a:spcPts val="0"/>
              </a:spcBef>
              <a:spcAft>
                <a:spcPts val="0"/>
              </a:spcAft>
              <a:buSzPts val="1800"/>
              <a:buNone/>
              <a:defRPr sz="4800"/>
            </a:lvl4pPr>
            <a:lvl5pPr lvl="4" algn="ctr" rtl="0">
              <a:lnSpc>
                <a:spcPct val="100000"/>
              </a:lnSpc>
              <a:spcBef>
                <a:spcPts val="0"/>
              </a:spcBef>
              <a:spcAft>
                <a:spcPts val="0"/>
              </a:spcAft>
              <a:buSzPts val="1800"/>
              <a:buNone/>
              <a:defRPr sz="4800"/>
            </a:lvl5pPr>
            <a:lvl6pPr lvl="5" algn="ctr" rtl="0">
              <a:lnSpc>
                <a:spcPct val="100000"/>
              </a:lnSpc>
              <a:spcBef>
                <a:spcPts val="0"/>
              </a:spcBef>
              <a:spcAft>
                <a:spcPts val="0"/>
              </a:spcAft>
              <a:buSzPts val="1800"/>
              <a:buNone/>
              <a:defRPr sz="4800"/>
            </a:lvl6pPr>
            <a:lvl7pPr lvl="6" algn="ctr" rtl="0">
              <a:lnSpc>
                <a:spcPct val="100000"/>
              </a:lnSpc>
              <a:spcBef>
                <a:spcPts val="0"/>
              </a:spcBef>
              <a:spcAft>
                <a:spcPts val="0"/>
              </a:spcAft>
              <a:buSzPts val="1800"/>
              <a:buNone/>
              <a:defRPr sz="4800"/>
            </a:lvl7pPr>
            <a:lvl8pPr lvl="7" algn="ctr" rtl="0">
              <a:lnSpc>
                <a:spcPct val="100000"/>
              </a:lnSpc>
              <a:spcBef>
                <a:spcPts val="0"/>
              </a:spcBef>
              <a:spcAft>
                <a:spcPts val="0"/>
              </a:spcAft>
              <a:buSzPts val="1800"/>
              <a:buNone/>
              <a:defRPr sz="4800"/>
            </a:lvl8pPr>
            <a:lvl9pPr lvl="8" algn="ctr" rtl="0">
              <a:lnSpc>
                <a:spcPct val="100000"/>
              </a:lnSpc>
              <a:spcBef>
                <a:spcPts val="0"/>
              </a:spcBef>
              <a:spcAft>
                <a:spcPts val="0"/>
              </a:spcAft>
              <a:buSzPts val="1800"/>
              <a:buNone/>
              <a:defRPr sz="4800"/>
            </a:lvl9pPr>
          </a:lstStyle>
          <a:p>
            <a:endParaRPr/>
          </a:p>
        </p:txBody>
      </p:sp>
      <p:sp>
        <p:nvSpPr>
          <p:cNvPr id="188" name="Google Shape;188;p20"/>
          <p:cNvSpPr txBox="1"/>
          <p:nvPr/>
        </p:nvSpPr>
        <p:spPr>
          <a:xfrm>
            <a:off x="14022625" y="9277400"/>
            <a:ext cx="7072121" cy="1707200"/>
          </a:xfrm>
          <a:prstGeom prst="rect">
            <a:avLst/>
          </a:prstGeom>
          <a:noFill/>
          <a:ln>
            <a:noFill/>
          </a:ln>
        </p:spPr>
        <p:txBody>
          <a:bodyPr spcFirstLastPara="1" wrap="square" lIns="243800" tIns="0" rIns="243800" bIns="0" anchor="ctr" anchorCtr="0">
            <a:noAutofit/>
          </a:bodyPr>
          <a:lstStyle/>
          <a:p>
            <a:pPr algn="ctr">
              <a:spcBef>
                <a:spcPts val="800"/>
              </a:spcBef>
              <a:buClr>
                <a:srgbClr val="000000"/>
              </a:buClr>
              <a:buFont typeface="Arial"/>
              <a:buNone/>
            </a:pPr>
            <a:r>
              <a:rPr lang="en" sz="3200" kern="0">
                <a:solidFill>
                  <a:srgbClr val="2C2720"/>
                </a:solidFill>
                <a:latin typeface="Advent Pro"/>
                <a:ea typeface="Advent Pro"/>
                <a:cs typeface="Advent Pro"/>
                <a:sym typeface="Advent Pro"/>
              </a:rPr>
              <a:t>CREDITS: This presentation template was created by </a:t>
            </a:r>
            <a:r>
              <a:rPr lang="en" sz="3200" b="1" kern="0">
                <a:solidFill>
                  <a:srgbClr val="2C2720"/>
                </a:solidFill>
                <a:uFill>
                  <a:noFill/>
                </a:uFill>
                <a:latin typeface="Advent Pro"/>
                <a:ea typeface="Advent Pro"/>
                <a:cs typeface="Advent Pro"/>
                <a:sym typeface="Advent Pro"/>
                <a:hlinkClick r:id="rId3">
                  <a:extLst>
                    <a:ext uri="{A12FA001-AC4F-418D-AE19-62706E023703}">
                      <ahyp:hlinkClr xmlns:ahyp="http://schemas.microsoft.com/office/drawing/2018/hyperlinkcolor" val="tx"/>
                    </a:ext>
                  </a:extLst>
                </a:hlinkClick>
              </a:rPr>
              <a:t>Slidesgo</a:t>
            </a:r>
            <a:r>
              <a:rPr lang="en" sz="3200" kern="0">
                <a:solidFill>
                  <a:srgbClr val="2C2720"/>
                </a:solidFill>
                <a:latin typeface="Advent Pro"/>
                <a:ea typeface="Advent Pro"/>
                <a:cs typeface="Advent Pro"/>
                <a:sym typeface="Advent Pro"/>
              </a:rPr>
              <a:t>, including icons by </a:t>
            </a:r>
            <a:r>
              <a:rPr lang="en" sz="3200" b="1" kern="0">
                <a:solidFill>
                  <a:srgbClr val="2C2720"/>
                </a:solidFill>
                <a:uFill>
                  <a:noFill/>
                </a:uFill>
                <a:latin typeface="Advent Pro"/>
                <a:ea typeface="Advent Pro"/>
                <a:cs typeface="Advent Pro"/>
                <a:sym typeface="Advent Pro"/>
                <a:hlinkClick r:id="rId4">
                  <a:extLst>
                    <a:ext uri="{A12FA001-AC4F-418D-AE19-62706E023703}">
                      <ahyp:hlinkClr xmlns:ahyp="http://schemas.microsoft.com/office/drawing/2018/hyperlinkcolor" val="tx"/>
                    </a:ext>
                  </a:extLst>
                </a:hlinkClick>
              </a:rPr>
              <a:t>Flaticon</a:t>
            </a:r>
            <a:r>
              <a:rPr lang="en" sz="3200" kern="0">
                <a:solidFill>
                  <a:srgbClr val="2C2720"/>
                </a:solidFill>
                <a:latin typeface="Advent Pro"/>
                <a:ea typeface="Advent Pro"/>
                <a:cs typeface="Advent Pro"/>
                <a:sym typeface="Advent Pro"/>
              </a:rPr>
              <a:t>, infographics &amp; images by </a:t>
            </a:r>
            <a:r>
              <a:rPr lang="en" sz="3200" b="1" kern="0">
                <a:solidFill>
                  <a:srgbClr val="2C2720"/>
                </a:solidFill>
                <a:uFill>
                  <a:noFill/>
                </a:uFill>
                <a:latin typeface="Advent Pro"/>
                <a:ea typeface="Advent Pro"/>
                <a:cs typeface="Advent Pro"/>
                <a:sym typeface="Advent Pro"/>
                <a:hlinkClick r:id="rId5">
                  <a:extLst>
                    <a:ext uri="{A12FA001-AC4F-418D-AE19-62706E023703}">
                      <ahyp:hlinkClr xmlns:ahyp="http://schemas.microsoft.com/office/drawing/2018/hyperlinkcolor" val="tx"/>
                    </a:ext>
                  </a:extLst>
                </a:hlinkClick>
              </a:rPr>
              <a:t>Freepik</a:t>
            </a:r>
            <a:endParaRPr sz="3200" b="1" kern="0">
              <a:solidFill>
                <a:srgbClr val="2C2720"/>
              </a:solidFill>
              <a:latin typeface="Advent Pro"/>
              <a:ea typeface="Advent Pro"/>
              <a:cs typeface="Advent Pro"/>
              <a:sym typeface="Advent Pro"/>
            </a:endParaRPr>
          </a:p>
        </p:txBody>
      </p:sp>
    </p:spTree>
    <p:extLst>
      <p:ext uri="{BB962C8B-B14F-4D97-AF65-F5344CB8AC3E}">
        <p14:creationId xmlns:p14="http://schemas.microsoft.com/office/powerpoint/2010/main" val="197815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DEFAULT">
    <p:bg>
      <p:bgPr>
        <a:solidFill>
          <a:srgbClr val="F9CAB0"/>
        </a:solidFill>
        <a:effectLst/>
      </p:bgPr>
    </p:bg>
    <p:spTree>
      <p:nvGrpSpPr>
        <p:cNvPr id="1" name=""/>
        <p:cNvGrpSpPr/>
        <p:nvPr/>
      </p:nvGrpSpPr>
      <p:grpSpPr>
        <a:xfrm>
          <a:off x="0" y="0"/>
          <a:ext cx="0" cy="0"/>
          <a:chOff x="0" y="0"/>
          <a:chExt cx="0" cy="0"/>
        </a:xfrm>
      </p:grpSpPr>
      <p:pic>
        <p:nvPicPr>
          <p:cNvPr id="5" name="Image 0" descr="preencoded.png"/>
          <p:cNvPicPr>
            <a:picLocks noChangeAspect="1"/>
          </p:cNvPicPr>
          <p:nvPr userDrawn="1"/>
        </p:nvPicPr>
        <p:blipFill>
          <a:blip r:embed="rId2"/>
          <a:stretch>
            <a:fillRect/>
          </a:stretch>
        </p:blipFill>
        <p:spPr>
          <a:xfrm>
            <a:off x="3251606" y="0"/>
            <a:ext cx="17880682" cy="13716000"/>
          </a:xfrm>
          <a:prstGeom prst="rect">
            <a:avLst/>
          </a:prstGeom>
        </p:spPr>
      </p:pic>
      <p:sp>
        <p:nvSpPr>
          <p:cNvPr id="6" name="Shape 0"/>
          <p:cNvSpPr/>
          <p:nvPr userDrawn="1"/>
        </p:nvSpPr>
        <p:spPr>
          <a:xfrm>
            <a:off x="23370921" y="10515600"/>
            <a:ext cx="1016127" cy="3200400"/>
          </a:xfrm>
          <a:prstGeom prst="rect">
            <a:avLst/>
          </a:prstGeom>
          <a:noFill/>
          <a:ln/>
        </p:spPr>
      </p:sp>
      <p:sp>
        <p:nvSpPr>
          <p:cNvPr id="9" name="Shape 1"/>
          <p:cNvSpPr/>
          <p:nvPr userDrawn="1"/>
        </p:nvSpPr>
        <p:spPr>
          <a:xfrm>
            <a:off x="5842730" y="4229100"/>
            <a:ext cx="13603400" cy="6477000"/>
          </a:xfrm>
          <a:prstGeom prst="rect">
            <a:avLst/>
          </a:prstGeom>
          <a:noFill/>
          <a:ln/>
        </p:spPr>
      </p:sp>
    </p:spTree>
    <p:extLst>
      <p:ext uri="{BB962C8B-B14F-4D97-AF65-F5344CB8AC3E}">
        <p14:creationId xmlns:p14="http://schemas.microsoft.com/office/powerpoint/2010/main" val="3330487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EFAULT">
    <p:bg>
      <p:bgRef idx="1001">
        <a:schemeClr val="bg1"/>
      </p:bgRef>
    </p:bg>
    <p:spTree>
      <p:nvGrpSpPr>
        <p:cNvPr id="1" name=""/>
        <p:cNvGrpSpPr/>
        <p:nvPr/>
      </p:nvGrpSpPr>
      <p:grpSpPr>
        <a:xfrm>
          <a:off x="0" y="0"/>
          <a:ext cx="0" cy="0"/>
          <a:chOff x="0" y="0"/>
          <a:chExt cx="0" cy="0"/>
        </a:xfrm>
      </p:grpSpPr>
      <p:pic>
        <p:nvPicPr>
          <p:cNvPr id="3" name="Image 0" descr="preencoded.png"/>
          <p:cNvPicPr>
            <a:picLocks noChangeAspect="1"/>
          </p:cNvPicPr>
          <p:nvPr userDrawn="1"/>
        </p:nvPicPr>
        <p:blipFill>
          <a:blip r:embed="rId2"/>
          <a:stretch>
            <a:fillRect/>
          </a:stretch>
        </p:blipFill>
        <p:spPr>
          <a:xfrm>
            <a:off x="12041105" y="6184999"/>
            <a:ext cx="12345943" cy="7531001"/>
          </a:xfrm>
          <a:prstGeom prst="rect">
            <a:avLst/>
          </a:prstGeom>
        </p:spPr>
      </p:pic>
      <p:pic>
        <p:nvPicPr>
          <p:cNvPr id="4" name="Image 1" descr="preencoded.png"/>
          <p:cNvPicPr>
            <a:picLocks noChangeAspect="1"/>
          </p:cNvPicPr>
          <p:nvPr userDrawn="1"/>
        </p:nvPicPr>
        <p:blipFill>
          <a:blip r:embed="rId3"/>
          <a:stretch>
            <a:fillRect/>
          </a:stretch>
        </p:blipFill>
        <p:spPr>
          <a:xfrm>
            <a:off x="0" y="0"/>
            <a:ext cx="9132441" cy="6731000"/>
          </a:xfrm>
          <a:prstGeom prst="rect">
            <a:avLst/>
          </a:prstGeom>
        </p:spPr>
      </p:pic>
    </p:spTree>
    <p:extLst>
      <p:ext uri="{BB962C8B-B14F-4D97-AF65-F5344CB8AC3E}">
        <p14:creationId xmlns:p14="http://schemas.microsoft.com/office/powerpoint/2010/main" val="4203227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EFAULT">
    <p:bg>
      <p:bgPr>
        <a:solidFill>
          <a:srgbClr val="F9CAB0"/>
        </a:solidFill>
        <a:effectLst/>
      </p:bgPr>
    </p:bg>
    <p:spTree>
      <p:nvGrpSpPr>
        <p:cNvPr id="1" name=""/>
        <p:cNvGrpSpPr/>
        <p:nvPr/>
      </p:nvGrpSpPr>
      <p:grpSpPr>
        <a:xfrm>
          <a:off x="0" y="0"/>
          <a:ext cx="0" cy="0"/>
          <a:chOff x="0" y="0"/>
          <a:chExt cx="0" cy="0"/>
        </a:xfrm>
      </p:grpSpPr>
      <p:pic>
        <p:nvPicPr>
          <p:cNvPr id="5" name="Image 0" descr="preencoded.png"/>
          <p:cNvPicPr>
            <a:picLocks noChangeAspect="1"/>
          </p:cNvPicPr>
          <p:nvPr userDrawn="1"/>
        </p:nvPicPr>
        <p:blipFill>
          <a:blip r:embed="rId2"/>
          <a:stretch>
            <a:fillRect/>
          </a:stretch>
        </p:blipFill>
        <p:spPr>
          <a:xfrm>
            <a:off x="3251606" y="0"/>
            <a:ext cx="17880682" cy="13716000"/>
          </a:xfrm>
          <a:prstGeom prst="rect">
            <a:avLst/>
          </a:prstGeom>
        </p:spPr>
      </p:pic>
      <p:sp>
        <p:nvSpPr>
          <p:cNvPr id="6" name="Shape 0"/>
          <p:cNvSpPr/>
          <p:nvPr userDrawn="1"/>
        </p:nvSpPr>
        <p:spPr>
          <a:xfrm>
            <a:off x="23370921" y="10515600"/>
            <a:ext cx="1016127" cy="3200400"/>
          </a:xfrm>
          <a:prstGeom prst="rect">
            <a:avLst/>
          </a:prstGeom>
          <a:noFill/>
          <a:ln/>
        </p:spPr>
      </p:sp>
      <p:sp>
        <p:nvSpPr>
          <p:cNvPr id="9" name="Shape 1"/>
          <p:cNvSpPr/>
          <p:nvPr userDrawn="1"/>
        </p:nvSpPr>
        <p:spPr>
          <a:xfrm>
            <a:off x="5842730" y="4229100"/>
            <a:ext cx="13603400" cy="6477000"/>
          </a:xfrm>
          <a:prstGeom prst="rect">
            <a:avLst/>
          </a:prstGeom>
          <a:noFill/>
          <a:ln/>
        </p:spPr>
      </p:sp>
    </p:spTree>
    <p:extLst>
      <p:ext uri="{BB962C8B-B14F-4D97-AF65-F5344CB8AC3E}">
        <p14:creationId xmlns:p14="http://schemas.microsoft.com/office/powerpoint/2010/main" val="2597253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219359" y="1186733"/>
            <a:ext cx="21948458" cy="1527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6"/>
          <p:cNvSpPr txBox="1">
            <a:spLocks noGrp="1"/>
          </p:cNvSpPr>
          <p:nvPr>
            <p:ph type="sldNum" idx="12"/>
          </p:nvPr>
        </p:nvSpPr>
        <p:spPr>
          <a:xfrm>
            <a:off x="22596163" y="12435245"/>
            <a:ext cx="1463391" cy="1049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buClr>
                <a:srgbClr val="000000"/>
              </a:buClr>
              <a:buFont typeface="Arial"/>
              <a:buNone/>
            </a:pPr>
            <a:fld id="{00000000-1234-1234-1234-123412341234}" type="slidenum">
              <a:rPr lang="en" sz="3733" kern="0" smtClean="0">
                <a:solidFill>
                  <a:srgbClr val="000000"/>
                </a:solidFill>
                <a:cs typeface="Arial"/>
                <a:sym typeface="Arial"/>
              </a:rPr>
              <a:pPr>
                <a:buClr>
                  <a:srgbClr val="000000"/>
                </a:buClr>
                <a:buFont typeface="Arial"/>
                <a:buNone/>
              </a:pPr>
              <a:t>‹#›</a:t>
            </a:fld>
            <a:endParaRPr lang="en" sz="3733" kern="0">
              <a:solidFill>
                <a:srgbClr val="000000"/>
              </a:solidFill>
              <a:cs typeface="Arial"/>
              <a:sym typeface="Arial"/>
            </a:endParaRPr>
          </a:p>
        </p:txBody>
      </p:sp>
    </p:spTree>
    <p:extLst>
      <p:ext uri="{BB962C8B-B14F-4D97-AF65-F5344CB8AC3E}">
        <p14:creationId xmlns:p14="http://schemas.microsoft.com/office/powerpoint/2010/main" val="728593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20250" y="3701560"/>
            <a:ext cx="11722326" cy="5814400"/>
          </a:xfrm>
          <a:prstGeom prst="rect">
            <a:avLst/>
          </a:prstGeom>
        </p:spPr>
        <p:txBody>
          <a:bodyPr spcFirstLastPara="1" wrap="square" lIns="0" tIns="0" rIns="0" bIns="0" anchor="ctr" anchorCtr="0">
            <a:noAutofit/>
          </a:bodyPr>
          <a:lstStyle>
            <a:lvl1pPr lvl="0">
              <a:spcBef>
                <a:spcPts val="0"/>
              </a:spcBef>
              <a:spcAft>
                <a:spcPts val="0"/>
              </a:spcAft>
              <a:buClr>
                <a:srgbClr val="191919"/>
              </a:buClr>
              <a:buSzPts val="5200"/>
              <a:buNone/>
              <a:defRPr sz="20267"/>
            </a:lvl1pPr>
            <a:lvl2pPr lvl="1" algn="ctr">
              <a:spcBef>
                <a:spcPts val="0"/>
              </a:spcBef>
              <a:spcAft>
                <a:spcPts val="0"/>
              </a:spcAft>
              <a:buClr>
                <a:srgbClr val="191919"/>
              </a:buClr>
              <a:buSzPts val="5200"/>
              <a:buNone/>
              <a:defRPr sz="13867">
                <a:solidFill>
                  <a:srgbClr val="191919"/>
                </a:solidFill>
              </a:defRPr>
            </a:lvl2pPr>
            <a:lvl3pPr lvl="2" algn="ctr">
              <a:spcBef>
                <a:spcPts val="0"/>
              </a:spcBef>
              <a:spcAft>
                <a:spcPts val="0"/>
              </a:spcAft>
              <a:buClr>
                <a:srgbClr val="191919"/>
              </a:buClr>
              <a:buSzPts val="5200"/>
              <a:buNone/>
              <a:defRPr sz="13867">
                <a:solidFill>
                  <a:srgbClr val="191919"/>
                </a:solidFill>
              </a:defRPr>
            </a:lvl3pPr>
            <a:lvl4pPr lvl="3" algn="ctr">
              <a:spcBef>
                <a:spcPts val="0"/>
              </a:spcBef>
              <a:spcAft>
                <a:spcPts val="0"/>
              </a:spcAft>
              <a:buClr>
                <a:srgbClr val="191919"/>
              </a:buClr>
              <a:buSzPts val="5200"/>
              <a:buNone/>
              <a:defRPr sz="13867">
                <a:solidFill>
                  <a:srgbClr val="191919"/>
                </a:solidFill>
              </a:defRPr>
            </a:lvl4pPr>
            <a:lvl5pPr lvl="4" algn="ctr">
              <a:spcBef>
                <a:spcPts val="0"/>
              </a:spcBef>
              <a:spcAft>
                <a:spcPts val="0"/>
              </a:spcAft>
              <a:buClr>
                <a:srgbClr val="191919"/>
              </a:buClr>
              <a:buSzPts val="5200"/>
              <a:buNone/>
              <a:defRPr sz="13867">
                <a:solidFill>
                  <a:srgbClr val="191919"/>
                </a:solidFill>
              </a:defRPr>
            </a:lvl5pPr>
            <a:lvl6pPr lvl="5" algn="ctr">
              <a:spcBef>
                <a:spcPts val="0"/>
              </a:spcBef>
              <a:spcAft>
                <a:spcPts val="0"/>
              </a:spcAft>
              <a:buClr>
                <a:srgbClr val="191919"/>
              </a:buClr>
              <a:buSzPts val="5200"/>
              <a:buNone/>
              <a:defRPr sz="13867">
                <a:solidFill>
                  <a:srgbClr val="191919"/>
                </a:solidFill>
              </a:defRPr>
            </a:lvl6pPr>
            <a:lvl7pPr lvl="6" algn="ctr">
              <a:spcBef>
                <a:spcPts val="0"/>
              </a:spcBef>
              <a:spcAft>
                <a:spcPts val="0"/>
              </a:spcAft>
              <a:buClr>
                <a:srgbClr val="191919"/>
              </a:buClr>
              <a:buSzPts val="5200"/>
              <a:buNone/>
              <a:defRPr sz="13867">
                <a:solidFill>
                  <a:srgbClr val="191919"/>
                </a:solidFill>
              </a:defRPr>
            </a:lvl7pPr>
            <a:lvl8pPr lvl="7" algn="ctr">
              <a:spcBef>
                <a:spcPts val="0"/>
              </a:spcBef>
              <a:spcAft>
                <a:spcPts val="0"/>
              </a:spcAft>
              <a:buClr>
                <a:srgbClr val="191919"/>
              </a:buClr>
              <a:buSzPts val="5200"/>
              <a:buNone/>
              <a:defRPr sz="13867">
                <a:solidFill>
                  <a:srgbClr val="191919"/>
                </a:solidFill>
              </a:defRPr>
            </a:lvl8pPr>
            <a:lvl9pPr lvl="8" algn="ctr">
              <a:spcBef>
                <a:spcPts val="0"/>
              </a:spcBef>
              <a:spcAft>
                <a:spcPts val="0"/>
              </a:spcAft>
              <a:buClr>
                <a:srgbClr val="191919"/>
              </a:buClr>
              <a:buSzPts val="5200"/>
              <a:buNone/>
              <a:defRPr sz="13867">
                <a:solidFill>
                  <a:srgbClr val="191919"/>
                </a:solidFill>
              </a:defRPr>
            </a:lvl9pPr>
          </a:lstStyle>
          <a:p>
            <a:endParaRPr/>
          </a:p>
        </p:txBody>
      </p:sp>
      <p:sp>
        <p:nvSpPr>
          <p:cNvPr id="10" name="Google Shape;10;p2"/>
          <p:cNvSpPr txBox="1">
            <a:spLocks noGrp="1"/>
          </p:cNvSpPr>
          <p:nvPr>
            <p:ph type="subTitle" idx="1"/>
          </p:nvPr>
        </p:nvSpPr>
        <p:spPr>
          <a:xfrm>
            <a:off x="1920250" y="11184000"/>
            <a:ext cx="20546675" cy="10920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4800"/>
            </a:lvl1pPr>
            <a:lvl2pPr lvl="1" algn="ctr">
              <a:lnSpc>
                <a:spcPct val="100000"/>
              </a:lnSpc>
              <a:spcBef>
                <a:spcPts val="0"/>
              </a:spcBef>
              <a:spcAft>
                <a:spcPts val="0"/>
              </a:spcAft>
              <a:buSzPts val="1800"/>
              <a:buNone/>
              <a:defRPr sz="4800"/>
            </a:lvl2pPr>
            <a:lvl3pPr lvl="2" algn="ctr">
              <a:lnSpc>
                <a:spcPct val="100000"/>
              </a:lnSpc>
              <a:spcBef>
                <a:spcPts val="0"/>
              </a:spcBef>
              <a:spcAft>
                <a:spcPts val="0"/>
              </a:spcAft>
              <a:buSzPts val="1800"/>
              <a:buNone/>
              <a:defRPr sz="4800"/>
            </a:lvl3pPr>
            <a:lvl4pPr lvl="3" algn="ctr">
              <a:lnSpc>
                <a:spcPct val="100000"/>
              </a:lnSpc>
              <a:spcBef>
                <a:spcPts val="0"/>
              </a:spcBef>
              <a:spcAft>
                <a:spcPts val="0"/>
              </a:spcAft>
              <a:buSzPts val="1800"/>
              <a:buNone/>
              <a:defRPr sz="4800"/>
            </a:lvl4pPr>
            <a:lvl5pPr lvl="4" algn="ctr">
              <a:lnSpc>
                <a:spcPct val="100000"/>
              </a:lnSpc>
              <a:spcBef>
                <a:spcPts val="0"/>
              </a:spcBef>
              <a:spcAft>
                <a:spcPts val="0"/>
              </a:spcAft>
              <a:buSzPts val="1800"/>
              <a:buNone/>
              <a:defRPr sz="4800"/>
            </a:lvl5pPr>
            <a:lvl6pPr lvl="5" algn="ctr">
              <a:lnSpc>
                <a:spcPct val="100000"/>
              </a:lnSpc>
              <a:spcBef>
                <a:spcPts val="0"/>
              </a:spcBef>
              <a:spcAft>
                <a:spcPts val="0"/>
              </a:spcAft>
              <a:buSzPts val="1800"/>
              <a:buNone/>
              <a:defRPr sz="4800"/>
            </a:lvl6pPr>
            <a:lvl7pPr lvl="6" algn="ctr">
              <a:lnSpc>
                <a:spcPct val="100000"/>
              </a:lnSpc>
              <a:spcBef>
                <a:spcPts val="0"/>
              </a:spcBef>
              <a:spcAft>
                <a:spcPts val="0"/>
              </a:spcAft>
              <a:buSzPts val="1800"/>
              <a:buNone/>
              <a:defRPr sz="4800"/>
            </a:lvl7pPr>
            <a:lvl8pPr lvl="7" algn="ctr">
              <a:lnSpc>
                <a:spcPct val="100000"/>
              </a:lnSpc>
              <a:spcBef>
                <a:spcPts val="0"/>
              </a:spcBef>
              <a:spcAft>
                <a:spcPts val="0"/>
              </a:spcAft>
              <a:buSzPts val="1800"/>
              <a:buNone/>
              <a:defRPr sz="4800"/>
            </a:lvl8pPr>
            <a:lvl9pPr lvl="8" algn="ctr">
              <a:lnSpc>
                <a:spcPct val="100000"/>
              </a:lnSpc>
              <a:spcBef>
                <a:spcPts val="0"/>
              </a:spcBef>
              <a:spcAft>
                <a:spcPts val="0"/>
              </a:spcAft>
              <a:buSzPts val="1800"/>
              <a:buNone/>
              <a:defRPr sz="4800"/>
            </a:lvl9pPr>
          </a:lstStyle>
          <a:p>
            <a:endParaRPr/>
          </a:p>
        </p:txBody>
      </p:sp>
    </p:spTree>
    <p:extLst>
      <p:ext uri="{BB962C8B-B14F-4D97-AF65-F5344CB8AC3E}">
        <p14:creationId xmlns:p14="http://schemas.microsoft.com/office/powerpoint/2010/main" val="95838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096794" y="6545507"/>
            <a:ext cx="12193588" cy="19504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10667"/>
            </a:lvl1pPr>
            <a:lvl2pPr lvl="1" algn="ctr">
              <a:spcBef>
                <a:spcPts val="0"/>
              </a:spcBef>
              <a:spcAft>
                <a:spcPts val="0"/>
              </a:spcAft>
              <a:buSzPts val="3600"/>
              <a:buNone/>
              <a:defRPr sz="9600"/>
            </a:lvl2pPr>
            <a:lvl3pPr lvl="2" algn="ctr">
              <a:spcBef>
                <a:spcPts val="0"/>
              </a:spcBef>
              <a:spcAft>
                <a:spcPts val="0"/>
              </a:spcAft>
              <a:buSzPts val="3600"/>
              <a:buNone/>
              <a:defRPr sz="9600"/>
            </a:lvl3pPr>
            <a:lvl4pPr lvl="3" algn="ctr">
              <a:spcBef>
                <a:spcPts val="0"/>
              </a:spcBef>
              <a:spcAft>
                <a:spcPts val="0"/>
              </a:spcAft>
              <a:buSzPts val="3600"/>
              <a:buNone/>
              <a:defRPr sz="9600"/>
            </a:lvl4pPr>
            <a:lvl5pPr lvl="4" algn="ctr">
              <a:spcBef>
                <a:spcPts val="0"/>
              </a:spcBef>
              <a:spcAft>
                <a:spcPts val="0"/>
              </a:spcAft>
              <a:buSzPts val="3600"/>
              <a:buNone/>
              <a:defRPr sz="9600"/>
            </a:lvl5pPr>
            <a:lvl6pPr lvl="5" algn="ctr">
              <a:spcBef>
                <a:spcPts val="0"/>
              </a:spcBef>
              <a:spcAft>
                <a:spcPts val="0"/>
              </a:spcAft>
              <a:buSzPts val="3600"/>
              <a:buNone/>
              <a:defRPr sz="9600"/>
            </a:lvl6pPr>
            <a:lvl7pPr lvl="6" algn="ctr">
              <a:spcBef>
                <a:spcPts val="0"/>
              </a:spcBef>
              <a:spcAft>
                <a:spcPts val="0"/>
              </a:spcAft>
              <a:buSzPts val="3600"/>
              <a:buNone/>
              <a:defRPr sz="9600"/>
            </a:lvl7pPr>
            <a:lvl8pPr lvl="7" algn="ctr">
              <a:spcBef>
                <a:spcPts val="0"/>
              </a:spcBef>
              <a:spcAft>
                <a:spcPts val="0"/>
              </a:spcAft>
              <a:buSzPts val="3600"/>
              <a:buNone/>
              <a:defRPr sz="9600"/>
            </a:lvl8pPr>
            <a:lvl9pPr lvl="8" algn="ctr">
              <a:spcBef>
                <a:spcPts val="0"/>
              </a:spcBef>
              <a:spcAft>
                <a:spcPts val="0"/>
              </a:spcAft>
              <a:buSzPts val="3600"/>
              <a:buNone/>
              <a:defRPr sz="9600"/>
            </a:lvl9pPr>
          </a:lstStyle>
          <a:p>
            <a:endParaRPr/>
          </a:p>
        </p:txBody>
      </p:sp>
      <p:sp>
        <p:nvSpPr>
          <p:cNvPr id="13" name="Google Shape;13;p3"/>
          <p:cNvSpPr txBox="1">
            <a:spLocks noGrp="1"/>
          </p:cNvSpPr>
          <p:nvPr>
            <p:ph type="title" idx="2" hasCustomPrompt="1"/>
          </p:nvPr>
        </p:nvSpPr>
        <p:spPr>
          <a:xfrm>
            <a:off x="10242501" y="2289368"/>
            <a:ext cx="3902108" cy="39016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2000"/>
            </a:lvl1pPr>
            <a:lvl2pPr lvl="1" algn="ctr" rtl="0">
              <a:spcBef>
                <a:spcPts val="0"/>
              </a:spcBef>
              <a:spcAft>
                <a:spcPts val="0"/>
              </a:spcAft>
              <a:buSzPts val="6000"/>
              <a:buNone/>
              <a:defRPr sz="16000"/>
            </a:lvl2pPr>
            <a:lvl3pPr lvl="2" algn="ctr" rtl="0">
              <a:spcBef>
                <a:spcPts val="0"/>
              </a:spcBef>
              <a:spcAft>
                <a:spcPts val="0"/>
              </a:spcAft>
              <a:buSzPts val="6000"/>
              <a:buNone/>
              <a:defRPr sz="16000"/>
            </a:lvl3pPr>
            <a:lvl4pPr lvl="3" algn="ctr" rtl="0">
              <a:spcBef>
                <a:spcPts val="0"/>
              </a:spcBef>
              <a:spcAft>
                <a:spcPts val="0"/>
              </a:spcAft>
              <a:buSzPts val="6000"/>
              <a:buNone/>
              <a:defRPr sz="16000"/>
            </a:lvl4pPr>
            <a:lvl5pPr lvl="4" algn="ctr" rtl="0">
              <a:spcBef>
                <a:spcPts val="0"/>
              </a:spcBef>
              <a:spcAft>
                <a:spcPts val="0"/>
              </a:spcAft>
              <a:buSzPts val="6000"/>
              <a:buNone/>
              <a:defRPr sz="16000"/>
            </a:lvl5pPr>
            <a:lvl6pPr lvl="5" algn="ctr" rtl="0">
              <a:spcBef>
                <a:spcPts val="0"/>
              </a:spcBef>
              <a:spcAft>
                <a:spcPts val="0"/>
              </a:spcAft>
              <a:buSzPts val="6000"/>
              <a:buNone/>
              <a:defRPr sz="16000"/>
            </a:lvl6pPr>
            <a:lvl7pPr lvl="6" algn="ctr" rtl="0">
              <a:spcBef>
                <a:spcPts val="0"/>
              </a:spcBef>
              <a:spcAft>
                <a:spcPts val="0"/>
              </a:spcAft>
              <a:buSzPts val="6000"/>
              <a:buNone/>
              <a:defRPr sz="16000"/>
            </a:lvl7pPr>
            <a:lvl8pPr lvl="7" algn="ctr" rtl="0">
              <a:spcBef>
                <a:spcPts val="0"/>
              </a:spcBef>
              <a:spcAft>
                <a:spcPts val="0"/>
              </a:spcAft>
              <a:buSzPts val="6000"/>
              <a:buNone/>
              <a:defRPr sz="16000"/>
            </a:lvl8pPr>
            <a:lvl9pPr lvl="8" algn="ctr" rtl="0">
              <a:spcBef>
                <a:spcPts val="0"/>
              </a:spcBef>
              <a:spcAft>
                <a:spcPts val="0"/>
              </a:spcAft>
              <a:buSzPts val="6000"/>
              <a:buNone/>
              <a:defRPr sz="16000"/>
            </a:lvl9pPr>
          </a:lstStyle>
          <a:p>
            <a:r>
              <a:t>xx%</a:t>
            </a:r>
          </a:p>
        </p:txBody>
      </p:sp>
      <p:sp>
        <p:nvSpPr>
          <p:cNvPr id="14" name="Google Shape;14;p3"/>
          <p:cNvSpPr txBox="1">
            <a:spLocks noGrp="1"/>
          </p:cNvSpPr>
          <p:nvPr>
            <p:ph type="subTitle" idx="1"/>
          </p:nvPr>
        </p:nvSpPr>
        <p:spPr>
          <a:xfrm>
            <a:off x="6096794" y="8495907"/>
            <a:ext cx="12193588" cy="73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42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9542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grpSp>
        <p:nvGrpSpPr>
          <p:cNvPr id="16" name="Google Shape;16;p4"/>
          <p:cNvGrpSpPr/>
          <p:nvPr/>
        </p:nvGrpSpPr>
        <p:grpSpPr>
          <a:xfrm>
            <a:off x="1632167" y="485144"/>
            <a:ext cx="21094794" cy="2965088"/>
            <a:chOff x="561382" y="131328"/>
            <a:chExt cx="7909518" cy="1111908"/>
          </a:xfrm>
        </p:grpSpPr>
        <p:sp>
          <p:nvSpPr>
            <p:cNvPr id="17" name="Google Shape;17;p4"/>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8" name="Google Shape;18;p4"/>
            <p:cNvSpPr/>
            <p:nvPr/>
          </p:nvSpPr>
          <p:spPr>
            <a:xfrm>
              <a:off x="663100" y="412200"/>
              <a:ext cx="7807800" cy="549600"/>
            </a:xfrm>
            <a:prstGeom prst="roundRect">
              <a:avLst>
                <a:gd name="adj" fmla="val 16667"/>
              </a:avLst>
            </a:pr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19" name="Google Shape;19;p4"/>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rgbClr val="3D352C">
                <a:alpha val="20110"/>
              </a:srgbClr>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grpSp>
        <p:nvGrpSpPr>
          <p:cNvPr id="20" name="Google Shape;20;p4"/>
          <p:cNvGrpSpPr/>
          <p:nvPr/>
        </p:nvGrpSpPr>
        <p:grpSpPr>
          <a:xfrm>
            <a:off x="1497214" y="350208"/>
            <a:ext cx="21094794" cy="2965088"/>
            <a:chOff x="561382" y="131328"/>
            <a:chExt cx="7909518" cy="1111908"/>
          </a:xfrm>
        </p:grpSpPr>
        <p:sp>
          <p:nvSpPr>
            <p:cNvPr id="21" name="Google Shape;21;p4"/>
            <p:cNvSpPr/>
            <p:nvPr/>
          </p:nvSpPr>
          <p:spPr>
            <a:xfrm>
              <a:off x="561382" y="131328"/>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22" name="Google Shape;22;p4"/>
            <p:cNvSpPr/>
            <p:nvPr/>
          </p:nvSpPr>
          <p:spPr>
            <a:xfrm>
              <a:off x="663100" y="412200"/>
              <a:ext cx="7807800" cy="5496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sp>
          <p:nvSpPr>
            <p:cNvPr id="23" name="Google Shape;23;p4"/>
            <p:cNvSpPr/>
            <p:nvPr/>
          </p:nvSpPr>
          <p:spPr>
            <a:xfrm>
              <a:off x="7141224" y="678503"/>
              <a:ext cx="1229647" cy="564733"/>
            </a:xfrm>
            <a:custGeom>
              <a:avLst/>
              <a:gdLst/>
              <a:ahLst/>
              <a:cxnLst/>
              <a:rect l="l" t="t" r="r" b="b"/>
              <a:pathLst>
                <a:path w="17589" h="8078" extrusionOk="0">
                  <a:moveTo>
                    <a:pt x="933" y="1"/>
                  </a:moveTo>
                  <a:cubicBezTo>
                    <a:pt x="419" y="1"/>
                    <a:pt x="0" y="416"/>
                    <a:pt x="0" y="930"/>
                  </a:cubicBezTo>
                  <a:lnTo>
                    <a:pt x="0" y="1093"/>
                  </a:lnTo>
                  <a:cubicBezTo>
                    <a:pt x="0" y="1607"/>
                    <a:pt x="419" y="2026"/>
                    <a:pt x="933" y="2026"/>
                  </a:cubicBezTo>
                  <a:lnTo>
                    <a:pt x="4931" y="2026"/>
                  </a:lnTo>
                  <a:cubicBezTo>
                    <a:pt x="5445" y="2026"/>
                    <a:pt x="5864" y="2445"/>
                    <a:pt x="5864" y="2959"/>
                  </a:cubicBezTo>
                  <a:lnTo>
                    <a:pt x="5864" y="3119"/>
                  </a:lnTo>
                  <a:cubicBezTo>
                    <a:pt x="5864" y="3633"/>
                    <a:pt x="5445" y="4052"/>
                    <a:pt x="4931" y="4052"/>
                  </a:cubicBezTo>
                  <a:lnTo>
                    <a:pt x="2469" y="4052"/>
                  </a:lnTo>
                  <a:cubicBezTo>
                    <a:pt x="1955" y="4052"/>
                    <a:pt x="1540" y="4471"/>
                    <a:pt x="1540" y="4985"/>
                  </a:cubicBezTo>
                  <a:lnTo>
                    <a:pt x="1540" y="5148"/>
                  </a:lnTo>
                  <a:cubicBezTo>
                    <a:pt x="1540" y="5662"/>
                    <a:pt x="1955" y="6077"/>
                    <a:pt x="2469" y="6077"/>
                  </a:cubicBezTo>
                  <a:lnTo>
                    <a:pt x="6577" y="6077"/>
                  </a:lnTo>
                  <a:cubicBezTo>
                    <a:pt x="6166" y="6177"/>
                    <a:pt x="5864" y="6545"/>
                    <a:pt x="5864" y="6982"/>
                  </a:cubicBezTo>
                  <a:lnTo>
                    <a:pt x="5864" y="7145"/>
                  </a:lnTo>
                  <a:cubicBezTo>
                    <a:pt x="5864" y="7660"/>
                    <a:pt x="6279" y="8078"/>
                    <a:pt x="6794" y="8078"/>
                  </a:cubicBezTo>
                  <a:lnTo>
                    <a:pt x="16658" y="8078"/>
                  </a:lnTo>
                  <a:cubicBezTo>
                    <a:pt x="17173" y="8078"/>
                    <a:pt x="17588" y="7660"/>
                    <a:pt x="17588" y="7145"/>
                  </a:cubicBezTo>
                  <a:lnTo>
                    <a:pt x="17588" y="6982"/>
                  </a:lnTo>
                  <a:cubicBezTo>
                    <a:pt x="17588" y="6545"/>
                    <a:pt x="17287" y="6177"/>
                    <a:pt x="16878" y="6077"/>
                  </a:cubicBezTo>
                  <a:lnTo>
                    <a:pt x="11263" y="6077"/>
                  </a:lnTo>
                  <a:cubicBezTo>
                    <a:pt x="10748" y="6077"/>
                    <a:pt x="10334" y="5662"/>
                    <a:pt x="10334" y="5148"/>
                  </a:cubicBezTo>
                  <a:lnTo>
                    <a:pt x="10334" y="4985"/>
                  </a:lnTo>
                  <a:cubicBezTo>
                    <a:pt x="10334" y="4471"/>
                    <a:pt x="10748" y="4052"/>
                    <a:pt x="11263" y="4052"/>
                  </a:cubicBezTo>
                  <a:lnTo>
                    <a:pt x="16303" y="4052"/>
                  </a:lnTo>
                  <a:cubicBezTo>
                    <a:pt x="16818" y="4052"/>
                    <a:pt x="17236" y="3633"/>
                    <a:pt x="17236" y="3119"/>
                  </a:cubicBezTo>
                  <a:lnTo>
                    <a:pt x="17236" y="2959"/>
                  </a:lnTo>
                  <a:cubicBezTo>
                    <a:pt x="17236" y="2445"/>
                    <a:pt x="16818" y="2026"/>
                    <a:pt x="16303" y="2026"/>
                  </a:cubicBezTo>
                  <a:lnTo>
                    <a:pt x="10795" y="2026"/>
                  </a:lnTo>
                  <a:cubicBezTo>
                    <a:pt x="11309" y="2026"/>
                    <a:pt x="11727" y="1607"/>
                    <a:pt x="11727" y="1093"/>
                  </a:cubicBezTo>
                  <a:lnTo>
                    <a:pt x="11727" y="930"/>
                  </a:lnTo>
                  <a:cubicBezTo>
                    <a:pt x="11727" y="416"/>
                    <a:pt x="11309" y="1"/>
                    <a:pt x="10795" y="1"/>
                  </a:cubicBezTo>
                  <a:close/>
                </a:path>
              </a:pathLst>
            </a:custGeom>
            <a:solidFill>
              <a:schemeClr val="accent5"/>
            </a:solidFill>
            <a:ln>
              <a:noFill/>
            </a:ln>
          </p:spPr>
          <p:txBody>
            <a:bodyPr spcFirstLastPara="1" wrap="square" lIns="91425" tIns="91425" rIns="91425" bIns="91425" anchor="ctr" anchorCtr="0">
              <a:noAutofit/>
            </a:bodyPr>
            <a:lstStyle/>
            <a:p>
              <a:pPr>
                <a:buClr>
                  <a:srgbClr val="000000"/>
                </a:buClr>
                <a:buFont typeface="Arial"/>
                <a:buNone/>
              </a:pPr>
              <a:endParaRPr sz="3733" kern="0">
                <a:solidFill>
                  <a:srgbClr val="000000"/>
                </a:solidFill>
                <a:cs typeface="Arial"/>
                <a:sym typeface="Arial"/>
              </a:endParaRPr>
            </a:p>
          </p:txBody>
        </p:sp>
      </p:grpSp>
      <p:sp>
        <p:nvSpPr>
          <p:cNvPr id="24" name="Google Shape;24;p4"/>
          <p:cNvSpPr txBox="1">
            <a:spLocks noGrp="1"/>
          </p:cNvSpPr>
          <p:nvPr>
            <p:ph type="body" idx="1"/>
          </p:nvPr>
        </p:nvSpPr>
        <p:spPr>
          <a:xfrm>
            <a:off x="1920250" y="3073267"/>
            <a:ext cx="20546675" cy="9110400"/>
          </a:xfrm>
          <a:prstGeom prst="rect">
            <a:avLst/>
          </a:prstGeom>
        </p:spPr>
        <p:txBody>
          <a:bodyPr spcFirstLastPara="1" wrap="square" lIns="91425" tIns="91425" rIns="91425" bIns="91425" anchor="t" anchorCtr="0">
            <a:noAutofit/>
          </a:bodyPr>
          <a:lstStyle>
            <a:lvl1pPr marL="1219215" lvl="0" indent="-812810" rtl="0">
              <a:spcBef>
                <a:spcPts val="0"/>
              </a:spcBef>
              <a:spcAft>
                <a:spcPts val="0"/>
              </a:spcAft>
              <a:buSzPts val="1200"/>
              <a:buAutoNum type="arabicPeriod"/>
              <a:defRPr sz="3333"/>
            </a:lvl1pPr>
            <a:lvl2pPr marL="2438430" lvl="1" indent="-812810" rtl="0">
              <a:lnSpc>
                <a:spcPct val="115000"/>
              </a:lnSpc>
              <a:spcBef>
                <a:spcPts val="0"/>
              </a:spcBef>
              <a:spcAft>
                <a:spcPts val="0"/>
              </a:spcAft>
              <a:buSzPts val="1200"/>
              <a:buFont typeface="Roboto Condensed Light"/>
              <a:buAutoNum type="alphaLcPeriod"/>
              <a:defRPr/>
            </a:lvl2pPr>
            <a:lvl3pPr marL="3657646" lvl="2" indent="-812810" rtl="0">
              <a:lnSpc>
                <a:spcPct val="115000"/>
              </a:lnSpc>
              <a:spcBef>
                <a:spcPts val="0"/>
              </a:spcBef>
              <a:spcAft>
                <a:spcPts val="0"/>
              </a:spcAft>
              <a:buSzPts val="1200"/>
              <a:buFont typeface="Roboto Condensed Light"/>
              <a:buAutoNum type="romanLcPeriod"/>
              <a:defRPr/>
            </a:lvl3pPr>
            <a:lvl4pPr marL="4876861" lvl="3" indent="-812810" rtl="0">
              <a:lnSpc>
                <a:spcPct val="115000"/>
              </a:lnSpc>
              <a:spcBef>
                <a:spcPts val="0"/>
              </a:spcBef>
              <a:spcAft>
                <a:spcPts val="0"/>
              </a:spcAft>
              <a:buSzPts val="1200"/>
              <a:buFont typeface="Roboto Condensed Light"/>
              <a:buAutoNum type="arabicPeriod"/>
              <a:defRPr/>
            </a:lvl4pPr>
            <a:lvl5pPr marL="6096076" lvl="4" indent="-812810" rtl="0">
              <a:lnSpc>
                <a:spcPct val="115000"/>
              </a:lnSpc>
              <a:spcBef>
                <a:spcPts val="0"/>
              </a:spcBef>
              <a:spcAft>
                <a:spcPts val="0"/>
              </a:spcAft>
              <a:buSzPts val="1200"/>
              <a:buFont typeface="Roboto Condensed Light"/>
              <a:buAutoNum type="alphaLcPeriod"/>
              <a:defRPr/>
            </a:lvl5pPr>
            <a:lvl6pPr marL="7315291" lvl="5" indent="-812810" rtl="0">
              <a:lnSpc>
                <a:spcPct val="115000"/>
              </a:lnSpc>
              <a:spcBef>
                <a:spcPts val="0"/>
              </a:spcBef>
              <a:spcAft>
                <a:spcPts val="0"/>
              </a:spcAft>
              <a:buSzPts val="1200"/>
              <a:buFont typeface="Roboto Condensed Light"/>
              <a:buAutoNum type="romanLcPeriod"/>
              <a:defRPr/>
            </a:lvl6pPr>
            <a:lvl7pPr marL="8534507" lvl="6" indent="-812810" rtl="0">
              <a:lnSpc>
                <a:spcPct val="115000"/>
              </a:lnSpc>
              <a:spcBef>
                <a:spcPts val="0"/>
              </a:spcBef>
              <a:spcAft>
                <a:spcPts val="0"/>
              </a:spcAft>
              <a:buSzPts val="1200"/>
              <a:buFont typeface="Roboto Condensed Light"/>
              <a:buAutoNum type="arabicPeriod"/>
              <a:defRPr/>
            </a:lvl7pPr>
            <a:lvl8pPr marL="9753722" lvl="7" indent="-812810" rtl="0">
              <a:lnSpc>
                <a:spcPct val="115000"/>
              </a:lnSpc>
              <a:spcBef>
                <a:spcPts val="0"/>
              </a:spcBef>
              <a:spcAft>
                <a:spcPts val="0"/>
              </a:spcAft>
              <a:buSzPts val="1200"/>
              <a:buFont typeface="Roboto Condensed Light"/>
              <a:buAutoNum type="alphaLcPeriod"/>
              <a:defRPr/>
            </a:lvl8pPr>
            <a:lvl9pPr marL="10972937" lvl="8" indent="-812810" rtl="0">
              <a:lnSpc>
                <a:spcPct val="115000"/>
              </a:lnSpc>
              <a:spcBef>
                <a:spcPts val="0"/>
              </a:spcBef>
              <a:spcAft>
                <a:spcPts val="0"/>
              </a:spcAft>
              <a:buSzPts val="1200"/>
              <a:buFont typeface="Roboto Condensed Light"/>
              <a:buAutoNum type="romanLcPeriod"/>
              <a:defRPr/>
            </a:lvl9pPr>
          </a:lstStyle>
          <a:p>
            <a:endParaRPr/>
          </a:p>
        </p:txBody>
      </p:sp>
      <p:sp>
        <p:nvSpPr>
          <p:cNvPr id="25" name="Google Shape;25;p4"/>
          <p:cNvSpPr txBox="1">
            <a:spLocks noGrp="1"/>
          </p:cNvSpPr>
          <p:nvPr>
            <p:ph type="title"/>
          </p:nvPr>
        </p:nvSpPr>
        <p:spPr>
          <a:xfrm>
            <a:off x="2073070" y="1296560"/>
            <a:ext cx="20241035" cy="1219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74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719554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3.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732" r:id="rId2"/>
    <p:sldLayoutId id="2147483667" r:id="rId3"/>
    <p:sldLayoutId id="2147483668" r:id="rId4"/>
    <p:sldLayoutId id="2147483666" r:id="rId5"/>
    <p:sldLayoutId id="2147483665"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20250" y="1134704"/>
            <a:ext cx="20546675" cy="1219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1920250" y="3073267"/>
            <a:ext cx="20546675" cy="9110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1pPr>
            <a:lvl2pPr marL="914400" lvl="1"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2pPr>
            <a:lvl3pPr marL="1371600" lvl="2"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3pPr>
            <a:lvl4pPr marL="1828800" lvl="3"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4pPr>
            <a:lvl5pPr marL="2286000" lvl="4"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5pPr>
            <a:lvl6pPr marL="2743200" lvl="5"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6pPr>
            <a:lvl7pPr marL="3200400" lvl="6"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7pPr>
            <a:lvl8pPr marL="3657600" lvl="7"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8pPr>
            <a:lvl9pPr marL="4114800" lvl="8" indent="-317500">
              <a:lnSpc>
                <a:spcPct val="100000"/>
              </a:lnSpc>
              <a:spcBef>
                <a:spcPts val="1600"/>
              </a:spcBef>
              <a:spcAft>
                <a:spcPts val="1600"/>
              </a:spcAft>
              <a:buClr>
                <a:schemeClr val="dk1"/>
              </a:buClr>
              <a:buSzPts val="1400"/>
              <a:buFont typeface="Advent Pro"/>
              <a:buChar char="■"/>
              <a:defRPr>
                <a:solidFill>
                  <a:schemeClr val="dk1"/>
                </a:solidFill>
                <a:latin typeface="Advent Pro"/>
                <a:ea typeface="Advent Pro"/>
                <a:cs typeface="Advent Pro"/>
                <a:sym typeface="Advent Pro"/>
              </a:defRPr>
            </a:lvl9pPr>
          </a:lstStyle>
          <a:p>
            <a:endParaRPr/>
          </a:p>
        </p:txBody>
      </p:sp>
    </p:spTree>
    <p:extLst>
      <p:ext uri="{BB962C8B-B14F-4D97-AF65-F5344CB8AC3E}">
        <p14:creationId xmlns:p14="http://schemas.microsoft.com/office/powerpoint/2010/main" val="3935147623"/>
      </p:ext>
    </p:extLst>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5" r:id="rId5"/>
    <p:sldLayoutId id="2147483676" r:id="rId6"/>
    <p:sldLayoutId id="2147483677" r:id="rId7"/>
    <p:sldLayoutId id="2147483678" r:id="rId8"/>
    <p:sldLayoutId id="2147483679" r:id="rId9"/>
    <p:sldLayoutId id="2147483680" r:id="rId10"/>
    <p:sldLayoutId id="2147483681" r:id="rId11"/>
    <p:sldLayoutId id="214748373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20250" y="1134704"/>
            <a:ext cx="20546675" cy="1219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1920250" y="3073267"/>
            <a:ext cx="20546675" cy="9110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1pPr>
            <a:lvl2pPr marL="914400" lvl="1"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2pPr>
            <a:lvl3pPr marL="1371600" lvl="2"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3pPr>
            <a:lvl4pPr marL="1828800" lvl="3"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4pPr>
            <a:lvl5pPr marL="2286000" lvl="4"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5pPr>
            <a:lvl6pPr marL="2743200" lvl="5"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6pPr>
            <a:lvl7pPr marL="3200400" lvl="6"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7pPr>
            <a:lvl8pPr marL="3657600" lvl="7"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8pPr>
            <a:lvl9pPr marL="4114800" lvl="8" indent="-317500">
              <a:lnSpc>
                <a:spcPct val="100000"/>
              </a:lnSpc>
              <a:spcBef>
                <a:spcPts val="1600"/>
              </a:spcBef>
              <a:spcAft>
                <a:spcPts val="1600"/>
              </a:spcAft>
              <a:buClr>
                <a:schemeClr val="dk1"/>
              </a:buClr>
              <a:buSzPts val="1400"/>
              <a:buFont typeface="Advent Pro"/>
              <a:buChar char="■"/>
              <a:defRPr>
                <a:solidFill>
                  <a:schemeClr val="dk1"/>
                </a:solidFill>
                <a:latin typeface="Advent Pro"/>
                <a:ea typeface="Advent Pro"/>
                <a:cs typeface="Advent Pro"/>
                <a:sym typeface="Advent Pro"/>
              </a:defRPr>
            </a:lvl9pPr>
          </a:lstStyle>
          <a:p>
            <a:endParaRPr/>
          </a:p>
        </p:txBody>
      </p:sp>
    </p:spTree>
    <p:extLst>
      <p:ext uri="{BB962C8B-B14F-4D97-AF65-F5344CB8AC3E}">
        <p14:creationId xmlns:p14="http://schemas.microsoft.com/office/powerpoint/2010/main" val="1197319779"/>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6" r:id="rId3"/>
    <p:sldLayoutId id="2147483688" r:id="rId4"/>
    <p:sldLayoutId id="2147483689" r:id="rId5"/>
    <p:sldLayoutId id="2147483690" r:id="rId6"/>
    <p:sldLayoutId id="2147483691" r:id="rId7"/>
    <p:sldLayoutId id="2147483692" r:id="rId8"/>
    <p:sldLayoutId id="2147483693" r:id="rId9"/>
    <p:sldLayoutId id="214748369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20250" y="1134704"/>
            <a:ext cx="20546675" cy="1219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lnSpc>
                <a:spcPct val="100000"/>
              </a:lnSpc>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1920250" y="3073267"/>
            <a:ext cx="20546675" cy="9110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1pPr>
            <a:lvl2pPr marL="914400" lvl="1"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2pPr>
            <a:lvl3pPr marL="1371600" lvl="2"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3pPr>
            <a:lvl4pPr marL="1828800" lvl="3"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4pPr>
            <a:lvl5pPr marL="2286000" lvl="4"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5pPr>
            <a:lvl6pPr marL="2743200" lvl="5"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6pPr>
            <a:lvl7pPr marL="3200400" lvl="6"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7pPr>
            <a:lvl8pPr marL="3657600" lvl="7"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8pPr>
            <a:lvl9pPr marL="4114800" lvl="8" indent="-317500">
              <a:lnSpc>
                <a:spcPct val="100000"/>
              </a:lnSpc>
              <a:spcBef>
                <a:spcPts val="1600"/>
              </a:spcBef>
              <a:spcAft>
                <a:spcPts val="1600"/>
              </a:spcAft>
              <a:buClr>
                <a:schemeClr val="dk1"/>
              </a:buClr>
              <a:buSzPts val="1400"/>
              <a:buFont typeface="Advent Pro"/>
              <a:buChar char="■"/>
              <a:defRPr>
                <a:solidFill>
                  <a:schemeClr val="dk1"/>
                </a:solidFill>
                <a:latin typeface="Advent Pro"/>
                <a:ea typeface="Advent Pro"/>
                <a:cs typeface="Advent Pro"/>
                <a:sym typeface="Advent Pro"/>
              </a:defRPr>
            </a:lvl9pPr>
          </a:lstStyle>
          <a:p>
            <a:endParaRPr/>
          </a:p>
        </p:txBody>
      </p:sp>
    </p:spTree>
    <p:extLst>
      <p:ext uri="{BB962C8B-B14F-4D97-AF65-F5344CB8AC3E}">
        <p14:creationId xmlns:p14="http://schemas.microsoft.com/office/powerpoint/2010/main" val="2348857744"/>
      </p:ext>
    </p:extLst>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5" r:id="rId9"/>
    <p:sldLayoutId id="2147483706" r:id="rId10"/>
    <p:sldLayoutId id="214748370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gif"/><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hyperlink" Target="https://volcano.si.edu/" TargetMode="External"/><Relationship Id="rId3" Type="http://schemas.openxmlformats.org/officeDocument/2006/relationships/hyperlink" Target="https://scikit-learn.org/stable/" TargetMode="External"/><Relationship Id="rId7" Type="http://schemas.openxmlformats.org/officeDocument/2006/relationships/hyperlink" Target="https://www.google.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www.redditinc.com/ocs/" TargetMode="External"/><Relationship Id="rId11" Type="http://schemas.openxmlformats.org/officeDocument/2006/relationships/image" Target="../media/image9.png"/><Relationship Id="rId5" Type="http://schemas.openxmlformats.org/officeDocument/2006/relationships/hyperlink" Target="https://www.geeksforgeeks.org/" TargetMode="External"/><Relationship Id="rId10" Type="http://schemas.openxmlformats.org/officeDocument/2006/relationships/hyperlink" Target="https://he.wikipedia.org/wiki/" TargetMode="External"/><Relationship Id="rId4" Type="http://schemas.openxmlformats.org/officeDocument/2006/relationships/hyperlink" Target="https://stackoverflow.com/" TargetMode="External"/><Relationship Id="rId9" Type="http://schemas.openxmlformats.org/officeDocument/2006/relationships/hyperlink" Target="http://ete.cet.edu/"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volcano.si.edu/"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8F4"/>
        </a:solidFill>
        <a:effectLst/>
      </p:bgPr>
    </p:bg>
    <p:spTree>
      <p:nvGrpSpPr>
        <p:cNvPr id="1" name=""/>
        <p:cNvGrpSpPr/>
        <p:nvPr/>
      </p:nvGrpSpPr>
      <p:grpSpPr>
        <a:xfrm>
          <a:off x="0" y="0"/>
          <a:ext cx="0" cy="0"/>
          <a:chOff x="0" y="0"/>
          <a:chExt cx="0" cy="0"/>
        </a:xfrm>
      </p:grpSpPr>
      <p:sp>
        <p:nvSpPr>
          <p:cNvPr id="6" name="Text 1"/>
          <p:cNvSpPr/>
          <p:nvPr/>
        </p:nvSpPr>
        <p:spPr>
          <a:xfrm>
            <a:off x="983443" y="1575402"/>
            <a:ext cx="8572594" cy="4825398"/>
          </a:xfrm>
          <a:prstGeom prst="rect">
            <a:avLst/>
          </a:prstGeom>
          <a:noFill/>
          <a:ln/>
        </p:spPr>
        <p:txBody>
          <a:bodyPr wrap="square" lIns="0" tIns="0" rIns="0" bIns="0" rtlCol="0" anchor="t"/>
          <a:lstStyle/>
          <a:p>
            <a:pPr algn="ctr"/>
            <a:r>
              <a:rPr lang="en-US" sz="15400" b="1" dirty="0">
                <a:solidFill>
                  <a:srgbClr val="272727">
                    <a:alpha val="100000"/>
                  </a:srgbClr>
                </a:solidFill>
                <a:ea typeface="Poppins Bold" pitchFamily="34" charset="-122"/>
              </a:rPr>
              <a:t>Volcano Eruptions</a:t>
            </a:r>
            <a:endParaRPr lang="en-US" sz="15400" b="1" dirty="0"/>
          </a:p>
        </p:txBody>
      </p:sp>
      <p:sp>
        <p:nvSpPr>
          <p:cNvPr id="9" name="מלבן 8"/>
          <p:cNvSpPr/>
          <p:nvPr/>
        </p:nvSpPr>
        <p:spPr>
          <a:xfrm>
            <a:off x="2419478" y="6997512"/>
            <a:ext cx="8107219" cy="1938992"/>
          </a:xfrm>
          <a:prstGeom prst="rect">
            <a:avLst/>
          </a:prstGeom>
        </p:spPr>
        <p:txBody>
          <a:bodyPr wrap="none">
            <a:spAutoFit/>
          </a:bodyPr>
          <a:lstStyle/>
          <a:p>
            <a:pPr algn="just"/>
            <a:r>
              <a:rPr lang="en-US" sz="4000" dirty="0"/>
              <a:t>Made b</a:t>
            </a:r>
            <a:r>
              <a:rPr lang="fi-FI" sz="4000" dirty="0"/>
              <a:t>y:</a:t>
            </a:r>
          </a:p>
          <a:p>
            <a:pPr marL="571500" indent="-571500" algn="just">
              <a:buFont typeface="Arial" panose="020B0604020202020204" pitchFamily="34" charset="0"/>
              <a:buChar char="•"/>
            </a:pPr>
            <a:r>
              <a:rPr lang="fi-FI" sz="4000" b="1" dirty="0"/>
              <a:t>Karin Shulman Goren </a:t>
            </a:r>
            <a:r>
              <a:rPr lang="fi-FI" sz="4000" dirty="0"/>
              <a:t>– 206056905</a:t>
            </a:r>
          </a:p>
          <a:p>
            <a:pPr marL="571500" indent="-571500" algn="just">
              <a:buFont typeface="Arial" panose="020B0604020202020204" pitchFamily="34" charset="0"/>
              <a:buChar char="•"/>
            </a:pPr>
            <a:r>
              <a:rPr lang="fi-FI" sz="4000" b="1" dirty="0"/>
              <a:t>Idan Marzouk </a:t>
            </a:r>
            <a:r>
              <a:rPr lang="fi-FI" sz="4000" dirty="0"/>
              <a:t>– 208711028</a:t>
            </a:r>
            <a:endParaRPr lang="he-IL" sz="4000" dirty="0"/>
          </a:p>
        </p:txBody>
      </p:sp>
      <p:sp>
        <p:nvSpPr>
          <p:cNvPr id="11" name="מלבן 10"/>
          <p:cNvSpPr/>
          <p:nvPr/>
        </p:nvSpPr>
        <p:spPr>
          <a:xfrm>
            <a:off x="11331340" y="232053"/>
            <a:ext cx="12897644" cy="2062103"/>
          </a:xfrm>
          <a:prstGeom prst="rect">
            <a:avLst/>
          </a:prstGeom>
        </p:spPr>
        <p:txBody>
          <a:bodyPr wrap="square">
            <a:spAutoFit/>
          </a:bodyPr>
          <a:lstStyle/>
          <a:p>
            <a:pPr algn="ctr"/>
            <a:r>
              <a:rPr lang="en-US" sz="6400" b="1" kern="0" spc="256" dirty="0">
                <a:solidFill>
                  <a:srgbClr val="0E0E0E">
                    <a:alpha val="100000"/>
                  </a:srgbClr>
                </a:solidFill>
                <a:ea typeface="Poppins SemiBold" pitchFamily="34" charset="-122"/>
              </a:rPr>
              <a:t>Final Project</a:t>
            </a:r>
          </a:p>
          <a:p>
            <a:pPr algn="ctr"/>
            <a:r>
              <a:rPr lang="en-US" sz="6400" kern="0" spc="256" dirty="0">
                <a:solidFill>
                  <a:srgbClr val="0E0E0E">
                    <a:alpha val="100000"/>
                  </a:srgbClr>
                </a:solidFill>
                <a:ea typeface="Poppins SemiBold" pitchFamily="34" charset="-122"/>
              </a:rPr>
              <a:t>Introduction to Data Science</a:t>
            </a:r>
            <a:endParaRPr lang="he-IL" sz="6400" kern="0" spc="256" dirty="0">
              <a:solidFill>
                <a:srgbClr val="0E0E0E">
                  <a:alpha val="100000"/>
                </a:srgbClr>
              </a:solidFill>
              <a:ea typeface="Poppins SemiBold" pitchFamily="34" charset="-122"/>
            </a:endParaRPr>
          </a:p>
        </p:txBody>
      </p:sp>
      <p:pic>
        <p:nvPicPr>
          <p:cNvPr id="14" name="Image 3" descr="preencoded.png"/>
          <p:cNvPicPr>
            <a:picLocks noChangeAspect="1"/>
          </p:cNvPicPr>
          <p:nvPr/>
        </p:nvPicPr>
        <p:blipFill>
          <a:blip r:embed="rId3"/>
          <a:stretch>
            <a:fillRect/>
          </a:stretch>
        </p:blipFill>
        <p:spPr>
          <a:xfrm>
            <a:off x="9556037" y="2769454"/>
            <a:ext cx="9222341" cy="10641746"/>
          </a:xfrm>
          <a:prstGeom prst="rect">
            <a:avLst/>
          </a:prstGeom>
        </p:spPr>
      </p:pic>
      <p:sp>
        <p:nvSpPr>
          <p:cNvPr id="15" name="Shape 0"/>
          <p:cNvSpPr/>
          <p:nvPr/>
        </p:nvSpPr>
        <p:spPr>
          <a:xfrm>
            <a:off x="23370921" y="10515600"/>
            <a:ext cx="1016127" cy="3200400"/>
          </a:xfrm>
          <a:prstGeom prst="rect">
            <a:avLst/>
          </a:prstGeom>
          <a:noFill/>
          <a:ln/>
        </p:spPr>
      </p:sp>
      <p:pic>
        <p:nvPicPr>
          <p:cNvPr id="16" name="Image 1" descr="preencoded.png"/>
          <p:cNvPicPr>
            <a:picLocks noChangeAspect="1"/>
          </p:cNvPicPr>
          <p:nvPr/>
        </p:nvPicPr>
        <p:blipFill>
          <a:blip r:embed="rId4"/>
          <a:stretch>
            <a:fillRect/>
          </a:stretch>
        </p:blipFill>
        <p:spPr>
          <a:xfrm>
            <a:off x="23523340" y="10820400"/>
            <a:ext cx="711289" cy="2590800"/>
          </a:xfrm>
          <a:prstGeom prst="rect">
            <a:avLst/>
          </a:prstGeom>
        </p:spPr>
      </p:pic>
      <p:pic>
        <p:nvPicPr>
          <p:cNvPr id="11266" name="Picture 2" descr="HIT - מיני אתרים - HIT היובל 50 - מיתוג"/>
          <p:cNvPicPr>
            <a:picLocks noChangeAspect="1" noChangeArrowheads="1"/>
          </p:cNvPicPr>
          <p:nvPr/>
        </p:nvPicPr>
        <p:blipFill>
          <a:blip r:embed="rId5">
            <a:clrChange>
              <a:clrFrom>
                <a:srgbClr val="018287"/>
              </a:clrFrom>
              <a:clrTo>
                <a:srgbClr val="018287">
                  <a:alpha val="0"/>
                </a:srgbClr>
              </a:clrTo>
            </a:clrChange>
            <a:extLst>
              <a:ext uri="{28A0092B-C50C-407E-A947-70E740481C1C}">
                <a14:useLocalDpi xmlns:a14="http://schemas.microsoft.com/office/drawing/2010/main" val="0"/>
              </a:ext>
            </a:extLst>
          </a:blip>
          <a:srcRect/>
          <a:stretch>
            <a:fillRect/>
          </a:stretch>
        </p:blipFill>
        <p:spPr bwMode="auto">
          <a:xfrm>
            <a:off x="23914672" y="4511102"/>
            <a:ext cx="5945329" cy="330172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IT - מיני אתרים - HIT היובל 50 - סקירה כללית - סקירה היסטורית"/>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52059" y="4511102"/>
            <a:ext cx="2939261" cy="2486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6985873" y="5067300"/>
            <a:ext cx="10428003" cy="3962400"/>
          </a:xfrm>
          <a:prstGeom prst="rect">
            <a:avLst/>
          </a:prstGeom>
          <a:noFill/>
          <a:ln/>
        </p:spPr>
      </p:sp>
      <p:sp>
        <p:nvSpPr>
          <p:cNvPr id="9" name="Google Shape;315;p28"/>
          <p:cNvSpPr txBox="1">
            <a:spLocks noGrp="1"/>
          </p:cNvSpPr>
          <p:nvPr/>
        </p:nvSpPr>
        <p:spPr>
          <a:xfrm>
            <a:off x="8496227" y="4462321"/>
            <a:ext cx="8099060"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Data cleaning</a:t>
            </a:r>
            <a:endParaRPr sz="9600" b="1" dirty="0">
              <a:latin typeface="+mn-lt"/>
              <a:cs typeface="+mn-cs"/>
            </a:endParaRPr>
          </a:p>
        </p:txBody>
      </p:sp>
      <p:pic>
        <p:nvPicPr>
          <p:cNvPr id="3074" name="Picture 2" descr="Volcano Joypixels Sticker - Volcano Joypixels Eruption - Discover &amp; Share  GIFs"/>
          <p:cNvPicPr>
            <a:picLocks noChangeAspect="1" noChangeArrowheads="1" noCrop="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9077831" y="6743054"/>
            <a:ext cx="6935851" cy="693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185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15" name="Google Shape;7170;p37"/>
          <p:cNvSpPr txBox="1">
            <a:spLocks/>
          </p:cNvSpPr>
          <p:nvPr/>
        </p:nvSpPr>
        <p:spPr>
          <a:xfrm>
            <a:off x="0" y="811882"/>
            <a:ext cx="24387175" cy="1640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9pPr>
          </a:lstStyle>
          <a:p>
            <a:pPr>
              <a:buSzPts val="1100"/>
            </a:pPr>
            <a:r>
              <a:rPr lang="en-US" sz="6600" b="1" dirty="0"/>
              <a:t>Data cleaning</a:t>
            </a:r>
          </a:p>
        </p:txBody>
      </p:sp>
      <p:sp>
        <p:nvSpPr>
          <p:cNvPr id="4" name="מלבן 3"/>
          <p:cNvSpPr/>
          <p:nvPr/>
        </p:nvSpPr>
        <p:spPr>
          <a:xfrm>
            <a:off x="636884" y="2704991"/>
            <a:ext cx="16372059" cy="7478970"/>
          </a:xfrm>
          <a:prstGeom prst="rect">
            <a:avLst/>
          </a:prstGeom>
        </p:spPr>
        <p:txBody>
          <a:bodyPr wrap="square">
            <a:spAutoFit/>
          </a:bodyPr>
          <a:lstStyle/>
          <a:p>
            <a:r>
              <a:rPr lang="en-US" sz="3200" dirty="0"/>
              <a:t>In order to improve the accuracy of our analysis, we performed comprehensive data cleaning by addressing issues such as missing, duplicate, and problematic values. </a:t>
            </a:r>
          </a:p>
          <a:p>
            <a:endParaRPr lang="en-US" sz="3200" dirty="0"/>
          </a:p>
          <a:p>
            <a:pPr marL="457200" indent="-457200">
              <a:buFont typeface="Arial" panose="020B0604020202020204" pitchFamily="34" charset="0"/>
              <a:buChar char="•"/>
            </a:pPr>
            <a:r>
              <a:rPr lang="en-US" sz="3200" dirty="0"/>
              <a:t>To make the eruption data more user-friendly and span centuries, we transformed the start date column to only display the year, eliminating the need for specific dates.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Additionally, we encountered situations where individual volcanoes had multiple sub-eruptions, which we consolidated into a single primary eruption event.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Furthermore, we eliminated columns with a high number of missing values or that were not relevant to our research objectives.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Moreover, during the data collection phase, we encountered text strings containing symbols instead of numerical values. To ensure effective progress, we converted the text into appropriate numerical values.</a:t>
            </a:r>
            <a:endParaRPr lang="he-IL" sz="3200" dirty="0"/>
          </a:p>
        </p:txBody>
      </p:sp>
      <p:grpSp>
        <p:nvGrpSpPr>
          <p:cNvPr id="17" name="קבוצה 16"/>
          <p:cNvGrpSpPr>
            <a:grpSpLocks noChangeAspect="1"/>
          </p:cNvGrpSpPr>
          <p:nvPr/>
        </p:nvGrpSpPr>
        <p:grpSpPr>
          <a:xfrm>
            <a:off x="17224883" y="7622689"/>
            <a:ext cx="6852383" cy="5235734"/>
            <a:chOff x="15624473" y="7414114"/>
            <a:chExt cx="7307542" cy="5583510"/>
          </a:xfrm>
        </p:grpSpPr>
        <p:pic>
          <p:nvPicPr>
            <p:cNvPr id="9" name="תמונה 8"/>
            <p:cNvPicPr>
              <a:picLocks noChangeAspect="1"/>
            </p:cNvPicPr>
            <p:nvPr/>
          </p:nvPicPr>
          <p:blipFill>
            <a:blip r:embed="rId3"/>
            <a:stretch>
              <a:fillRect/>
            </a:stretch>
          </p:blipFill>
          <p:spPr>
            <a:xfrm>
              <a:off x="15624473" y="7414114"/>
              <a:ext cx="7307542" cy="55835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מלבן 10"/>
            <p:cNvSpPr/>
            <p:nvPr/>
          </p:nvSpPr>
          <p:spPr>
            <a:xfrm>
              <a:off x="19557860" y="8800762"/>
              <a:ext cx="2023104" cy="3521032"/>
            </a:xfrm>
            <a:prstGeom prst="rect">
              <a:avLst/>
            </a:prstGeom>
            <a:solidFill>
              <a:srgbClr val="92D05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8" name="קבוצה 7"/>
          <p:cNvGrpSpPr>
            <a:grpSpLocks noChangeAspect="1"/>
          </p:cNvGrpSpPr>
          <p:nvPr/>
        </p:nvGrpSpPr>
        <p:grpSpPr>
          <a:xfrm>
            <a:off x="17130914" y="1633951"/>
            <a:ext cx="6946352" cy="5408248"/>
            <a:chOff x="5237660" y="6750730"/>
            <a:chExt cx="7452095" cy="5802007"/>
          </a:xfrm>
        </p:grpSpPr>
        <p:pic>
          <p:nvPicPr>
            <p:cNvPr id="12" name="תמונה 11"/>
            <p:cNvPicPr>
              <a:picLocks noChangeAspect="1"/>
            </p:cNvPicPr>
            <p:nvPr/>
          </p:nvPicPr>
          <p:blipFill rotWithShape="1">
            <a:blip r:embed="rId4"/>
            <a:srcRect t="13360"/>
            <a:stretch/>
          </p:blipFill>
          <p:spPr>
            <a:xfrm>
              <a:off x="5237660" y="6750730"/>
              <a:ext cx="7452095" cy="5802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מלבן 12"/>
            <p:cNvSpPr/>
            <p:nvPr/>
          </p:nvSpPr>
          <p:spPr>
            <a:xfrm>
              <a:off x="9290814" y="10632176"/>
              <a:ext cx="2069716" cy="638667"/>
            </a:xfrm>
            <a:prstGeom prst="rect">
              <a:avLst/>
            </a:prstGeom>
            <a:solidFill>
              <a:srgbClr val="FFFF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מלבן 13"/>
            <p:cNvSpPr/>
            <p:nvPr/>
          </p:nvSpPr>
          <p:spPr>
            <a:xfrm>
              <a:off x="9290814" y="11559732"/>
              <a:ext cx="2069716" cy="351764"/>
            </a:xfrm>
            <a:prstGeom prst="rect">
              <a:avLst/>
            </a:prstGeom>
            <a:solidFill>
              <a:srgbClr val="FFFF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96920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sp>
        <p:nvSpPr>
          <p:cNvPr id="3106" name="Google Shape;3106;p49"/>
          <p:cNvSpPr txBox="1">
            <a:spLocks noGrp="1"/>
          </p:cNvSpPr>
          <p:nvPr>
            <p:ph type="title" idx="4294967295"/>
          </p:nvPr>
        </p:nvSpPr>
        <p:spPr>
          <a:xfrm>
            <a:off x="0" y="1155700"/>
            <a:ext cx="24018875" cy="1219200"/>
          </a:xfrm>
          <a:prstGeom prst="rect">
            <a:avLst/>
          </a:prstGeom>
        </p:spPr>
        <p:txBody>
          <a:bodyPr spcFirstLastPara="1" wrap="square" lIns="0" tIns="0" rIns="0" bIns="0" anchor="ctr" anchorCtr="0">
            <a:noAutofit/>
          </a:bodyPr>
          <a:lstStyle/>
          <a:p>
            <a:r>
              <a:rPr lang="en-US" sz="6600" b="1" dirty="0">
                <a:solidFill>
                  <a:srgbClr val="000000"/>
                </a:solidFill>
                <a:latin typeface="Fira Sans Extra Condensed SemiBold"/>
                <a:ea typeface="Fira Sans Extra Condensed SemiBold"/>
                <a:cs typeface="Fira Sans Extra Condensed SemiBold"/>
                <a:sym typeface="Fira Sans Extra Condensed SemiBold"/>
              </a:rPr>
              <a:t>The cleaned data frame</a:t>
            </a:r>
            <a:endParaRPr sz="6600" b="1" dirty="0">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3109" name="Google Shape;3109;p49"/>
          <p:cNvSpPr txBox="1"/>
          <p:nvPr/>
        </p:nvSpPr>
        <p:spPr>
          <a:xfrm>
            <a:off x="13692320" y="5050467"/>
            <a:ext cx="8791200" cy="5852000"/>
          </a:xfrm>
          <a:prstGeom prst="rect">
            <a:avLst/>
          </a:prstGeom>
          <a:noFill/>
          <a:ln>
            <a:noFill/>
          </a:ln>
        </p:spPr>
        <p:txBody>
          <a:bodyPr spcFirstLastPara="1" wrap="square" lIns="243800" tIns="243800" rIns="0" bIns="243800" anchor="t" anchorCtr="0">
            <a:noAutofit/>
          </a:bodyPr>
          <a:lstStyle/>
          <a:p>
            <a:pPr>
              <a:buClr>
                <a:srgbClr val="000000"/>
              </a:buClr>
              <a:buFont typeface="Arial"/>
              <a:buNone/>
            </a:pPr>
            <a:endParaRPr sz="3467" kern="0" dirty="0">
              <a:solidFill>
                <a:srgbClr val="2C2720"/>
              </a:solidFill>
              <a:latin typeface="Advent Pro"/>
              <a:ea typeface="Advent Pro"/>
              <a:cs typeface="Advent Pro"/>
              <a:sym typeface="Advent Pro"/>
            </a:endParaRPr>
          </a:p>
        </p:txBody>
      </p:sp>
      <p:pic>
        <p:nvPicPr>
          <p:cNvPr id="4" name="תמונה 3"/>
          <p:cNvPicPr>
            <a:picLocks noChangeAspect="1"/>
          </p:cNvPicPr>
          <p:nvPr/>
        </p:nvPicPr>
        <p:blipFill rotWithShape="1">
          <a:blip r:embed="rId3"/>
          <a:srcRect l="5753"/>
          <a:stretch/>
        </p:blipFill>
        <p:spPr>
          <a:xfrm>
            <a:off x="927188" y="2925346"/>
            <a:ext cx="22164498" cy="101893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7825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6985873" y="5067300"/>
            <a:ext cx="10428003" cy="3962400"/>
          </a:xfrm>
          <a:prstGeom prst="rect">
            <a:avLst/>
          </a:prstGeom>
          <a:noFill/>
          <a:ln/>
        </p:spPr>
      </p:sp>
      <p:sp>
        <p:nvSpPr>
          <p:cNvPr id="9" name="Google Shape;315;p28"/>
          <p:cNvSpPr txBox="1">
            <a:spLocks noGrp="1"/>
          </p:cNvSpPr>
          <p:nvPr/>
        </p:nvSpPr>
        <p:spPr>
          <a:xfrm>
            <a:off x="4667372" y="4462321"/>
            <a:ext cx="15052430"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EDA</a:t>
            </a:r>
          </a:p>
          <a:p>
            <a:pPr marL="0" lvl="0" indent="0" algn="ctr" rtl="0">
              <a:spcBef>
                <a:spcPts val="0"/>
              </a:spcBef>
              <a:spcAft>
                <a:spcPts val="0"/>
              </a:spcAft>
              <a:buNone/>
            </a:pPr>
            <a:r>
              <a:rPr lang="en-US" sz="9600" b="1" dirty="0">
                <a:latin typeface="+mn-lt"/>
                <a:cs typeface="+mn-cs"/>
              </a:rPr>
              <a:t>Visual data analysis</a:t>
            </a:r>
            <a:endParaRPr sz="9600" b="1" dirty="0">
              <a:latin typeface="+mn-lt"/>
              <a:cs typeface="+mn-cs"/>
            </a:endParaRPr>
          </a:p>
        </p:txBody>
      </p:sp>
      <p:pic>
        <p:nvPicPr>
          <p:cNvPr id="3074" name="Picture 2" descr="Volcano Joypixels Sticker - Volcano Joypixels Eruption - Discover &amp; Share  GIFs"/>
          <p:cNvPicPr>
            <a:picLocks noChangeAspect="1" noChangeArrowheads="1" noCrop="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9077831" y="6743054"/>
            <a:ext cx="6935851" cy="693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06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15;p28"/>
          <p:cNvSpPr txBox="1">
            <a:spLocks noGrp="1"/>
          </p:cNvSpPr>
          <p:nvPr/>
        </p:nvSpPr>
        <p:spPr>
          <a:xfrm>
            <a:off x="1" y="630549"/>
            <a:ext cx="24387174"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Visual data analysis</a:t>
            </a:r>
            <a:endParaRPr sz="9600" b="1" dirty="0">
              <a:latin typeface="+mn-lt"/>
              <a:cs typeface="+mn-cs"/>
            </a:endParaRPr>
          </a:p>
        </p:txBody>
      </p:sp>
      <p:sp>
        <p:nvSpPr>
          <p:cNvPr id="3" name="Google Shape;315;p28"/>
          <p:cNvSpPr txBox="1">
            <a:spLocks noGrp="1"/>
          </p:cNvSpPr>
          <p:nvPr/>
        </p:nvSpPr>
        <p:spPr>
          <a:xfrm>
            <a:off x="1068475" y="2306303"/>
            <a:ext cx="12811648"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algn="l"/>
            <a:r>
              <a:rPr lang="en-US" sz="4800" b="1" dirty="0"/>
              <a:t>Pie chart of eruptions per VEI:</a:t>
            </a:r>
          </a:p>
        </p:txBody>
      </p:sp>
      <p:sp>
        <p:nvSpPr>
          <p:cNvPr id="11" name="TextBox 10">
            <a:extLst>
              <a:ext uri="{FF2B5EF4-FFF2-40B4-BE49-F238E27FC236}">
                <a16:creationId xmlns:a16="http://schemas.microsoft.com/office/drawing/2014/main" id="{6E24400C-F6B9-4C03-B60B-E5EF287ED103}"/>
              </a:ext>
            </a:extLst>
          </p:cNvPr>
          <p:cNvSpPr txBox="1"/>
          <p:nvPr/>
        </p:nvSpPr>
        <p:spPr>
          <a:xfrm>
            <a:off x="909907" y="11492162"/>
            <a:ext cx="9144003" cy="1169551"/>
          </a:xfrm>
          <a:prstGeom prst="rect">
            <a:avLst/>
          </a:prstGeom>
          <a:solidFill>
            <a:srgbClr val="FFC000"/>
          </a:solidFill>
          <a:ln>
            <a:solidFill>
              <a:schemeClr val="tx1"/>
            </a:solidFill>
          </a:ln>
        </p:spPr>
        <p:txBody>
          <a:bodyPr wrap="square" rtlCol="0">
            <a:spAutoFit/>
          </a:bodyPr>
          <a:lstStyle/>
          <a:p>
            <a:pPr algn="ctr">
              <a:buClr>
                <a:srgbClr val="000000"/>
              </a:buClr>
              <a:buFont typeface="Arial"/>
              <a:buNone/>
            </a:pPr>
            <a:r>
              <a:rPr lang="en-US" sz="3500" kern="0" dirty="0">
                <a:solidFill>
                  <a:srgbClr val="000000"/>
                </a:solidFill>
                <a:latin typeface="Advent Pro" panose="020B0604020202020204" charset="0"/>
                <a:cs typeface="Arial"/>
                <a:sym typeface="Arial"/>
              </a:rPr>
              <a:t>We can see that most of the volcanic eruptions are in the level of 2 VEI</a:t>
            </a:r>
          </a:p>
        </p:txBody>
      </p:sp>
      <p:pic>
        <p:nvPicPr>
          <p:cNvPr id="8" name="תמונה 7"/>
          <p:cNvPicPr>
            <a:picLocks noChangeAspect="1"/>
          </p:cNvPicPr>
          <p:nvPr/>
        </p:nvPicPr>
        <p:blipFill rotWithShape="1">
          <a:blip r:embed="rId2"/>
          <a:srcRect r="7691" b="2255"/>
          <a:stretch/>
        </p:blipFill>
        <p:spPr>
          <a:xfrm>
            <a:off x="1859783" y="4244825"/>
            <a:ext cx="6990287" cy="6779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Google Shape;315;p28"/>
          <p:cNvSpPr txBox="1">
            <a:spLocks noGrp="1"/>
          </p:cNvSpPr>
          <p:nvPr/>
        </p:nvSpPr>
        <p:spPr>
          <a:xfrm>
            <a:off x="12982485" y="2569071"/>
            <a:ext cx="9972886"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algn="l"/>
            <a:r>
              <a:rPr lang="en-US" sz="4800" b="1" dirty="0"/>
              <a:t>Bar plot of eruptions per country:</a:t>
            </a:r>
            <a:endParaRPr lang="en-US" b="1" dirty="0"/>
          </a:p>
          <a:p>
            <a:pPr algn="l"/>
            <a:r>
              <a:rPr lang="en-US" sz="3600" b="1" dirty="0"/>
              <a:t>(only 100 or more eruptions)</a:t>
            </a:r>
          </a:p>
        </p:txBody>
      </p:sp>
      <p:pic>
        <p:nvPicPr>
          <p:cNvPr id="7" name="תמונה 6"/>
          <p:cNvPicPr>
            <a:picLocks noChangeAspect="1"/>
          </p:cNvPicPr>
          <p:nvPr/>
        </p:nvPicPr>
        <p:blipFill>
          <a:blip r:embed="rId3"/>
          <a:stretch>
            <a:fillRect/>
          </a:stretch>
        </p:blipFill>
        <p:spPr>
          <a:xfrm>
            <a:off x="14331533" y="4267200"/>
            <a:ext cx="7274792" cy="6757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6E24400C-F6B9-4C03-B60B-E5EF287ED103}"/>
              </a:ext>
            </a:extLst>
          </p:cNvPr>
          <p:cNvSpPr txBox="1"/>
          <p:nvPr/>
        </p:nvSpPr>
        <p:spPr>
          <a:xfrm>
            <a:off x="12576830" y="11492162"/>
            <a:ext cx="10784195" cy="1708160"/>
          </a:xfrm>
          <a:prstGeom prst="rect">
            <a:avLst/>
          </a:prstGeom>
          <a:solidFill>
            <a:srgbClr val="FFC000"/>
          </a:solidFill>
          <a:ln>
            <a:solidFill>
              <a:schemeClr val="tx1"/>
            </a:solidFill>
          </a:ln>
        </p:spPr>
        <p:txBody>
          <a:bodyPr wrap="square" rtlCol="0">
            <a:spAutoFit/>
          </a:bodyPr>
          <a:lstStyle/>
          <a:p>
            <a:pPr>
              <a:buClr>
                <a:srgbClr val="000000"/>
              </a:buClr>
              <a:buFont typeface="Arial"/>
              <a:buNone/>
            </a:pPr>
            <a:r>
              <a:rPr lang="en-US" sz="3500" kern="0" dirty="0">
                <a:solidFill>
                  <a:srgbClr val="000000"/>
                </a:solidFill>
                <a:latin typeface="Advent Pro" panose="020B0604020202020204" charset="0"/>
                <a:cs typeface="Arial"/>
              </a:rPr>
              <a:t>We can see that most of the leading countries of volcanic eruptions are around the Pacific Plate tectonic plate that known as the </a:t>
            </a:r>
            <a:r>
              <a:rPr lang="en-US" sz="3500" b="1" kern="0" dirty="0">
                <a:solidFill>
                  <a:srgbClr val="000000"/>
                </a:solidFill>
                <a:latin typeface="Advent Pro" panose="020B0604020202020204" charset="0"/>
                <a:cs typeface="Arial"/>
              </a:rPr>
              <a:t>"Pacific Ring of Fire"</a:t>
            </a:r>
            <a:endParaRPr lang="en-US" sz="3500" b="1" kern="0" dirty="0">
              <a:solidFill>
                <a:srgbClr val="000000"/>
              </a:solidFill>
              <a:latin typeface="Advent Pro" panose="020B0604020202020204" charset="0"/>
              <a:cs typeface="Arial"/>
              <a:sym typeface="Arial"/>
            </a:endParaRPr>
          </a:p>
        </p:txBody>
      </p:sp>
    </p:spTree>
    <p:extLst>
      <p:ext uri="{BB962C8B-B14F-4D97-AF65-F5344CB8AC3E}">
        <p14:creationId xmlns:p14="http://schemas.microsoft.com/office/powerpoint/2010/main" val="3183327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452" name="Google Shape;1452;p41"/>
          <p:cNvSpPr txBox="1">
            <a:spLocks noGrp="1"/>
          </p:cNvSpPr>
          <p:nvPr>
            <p:ph type="title" idx="4294967295"/>
          </p:nvPr>
        </p:nvSpPr>
        <p:spPr>
          <a:xfrm>
            <a:off x="-1" y="1296988"/>
            <a:ext cx="24387175" cy="1219200"/>
          </a:xfrm>
          <a:prstGeom prst="rect">
            <a:avLst/>
          </a:prstGeom>
        </p:spPr>
        <p:txBody>
          <a:bodyPr spcFirstLastPara="1" wrap="square" lIns="0" tIns="0" rIns="0" bIns="0" anchor="ctr" anchorCtr="0">
            <a:noAutofit/>
          </a:bodyPr>
          <a:lstStyle/>
          <a:p>
            <a:pPr>
              <a:buClr>
                <a:srgbClr val="000000"/>
              </a:buClr>
            </a:pPr>
            <a:r>
              <a:rPr lang="en-US" sz="5400" b="1" kern="0" dirty="0">
                <a:solidFill>
                  <a:srgbClr val="000000"/>
                </a:solidFill>
                <a:latin typeface="Fira Sans Extra Condensed"/>
                <a:ea typeface="Fira Sans Extra Condensed"/>
                <a:cs typeface="Fira Sans Extra Condensed"/>
                <a:sym typeface="Fira Sans Extra Condensed"/>
              </a:rPr>
              <a:t>Pacific Ring of Fire</a:t>
            </a:r>
          </a:p>
        </p:txBody>
      </p:sp>
      <p:grpSp>
        <p:nvGrpSpPr>
          <p:cNvPr id="4" name="קבוצה 3"/>
          <p:cNvGrpSpPr/>
          <p:nvPr/>
        </p:nvGrpSpPr>
        <p:grpSpPr>
          <a:xfrm flipV="1">
            <a:off x="948406" y="8822809"/>
            <a:ext cx="2180231" cy="0"/>
            <a:chOff x="10083725" y="12052666"/>
            <a:chExt cx="3322093" cy="0"/>
          </a:xfrm>
        </p:grpSpPr>
        <p:cxnSp>
          <p:nvCxnSpPr>
            <p:cNvPr id="9051" name="Google Shape;6076;p26"/>
            <p:cNvCxnSpPr/>
            <p:nvPr/>
          </p:nvCxnSpPr>
          <p:spPr>
            <a:xfrm>
              <a:off x="10083725" y="12052666"/>
              <a:ext cx="3235012" cy="0"/>
            </a:xfrm>
            <a:prstGeom prst="straightConnector1">
              <a:avLst/>
            </a:prstGeom>
            <a:noFill/>
            <a:ln w="101600" cap="flat" cmpd="sng">
              <a:solidFill>
                <a:srgbClr val="E6602F"/>
              </a:solidFill>
              <a:prstDash val="solid"/>
              <a:round/>
              <a:headEnd type="none" w="med" len="med"/>
              <a:tailEnd type="none" w="med" len="med"/>
            </a:ln>
          </p:spPr>
        </p:cxnSp>
        <p:cxnSp>
          <p:nvCxnSpPr>
            <p:cNvPr id="9052" name="Google Shape;6077;p26"/>
            <p:cNvCxnSpPr/>
            <p:nvPr/>
          </p:nvCxnSpPr>
          <p:spPr>
            <a:xfrm>
              <a:off x="10170806" y="12052666"/>
              <a:ext cx="3235012" cy="0"/>
            </a:xfrm>
            <a:prstGeom prst="straightConnector1">
              <a:avLst/>
            </a:prstGeom>
            <a:noFill/>
            <a:ln w="38100" cap="flat" cmpd="sng">
              <a:solidFill>
                <a:srgbClr val="FABC37"/>
              </a:solidFill>
              <a:prstDash val="dot"/>
              <a:round/>
              <a:headEnd type="none" w="med" len="med"/>
              <a:tailEnd type="none" w="med" len="med"/>
            </a:ln>
          </p:spPr>
        </p:cxnSp>
      </p:grpSp>
      <p:grpSp>
        <p:nvGrpSpPr>
          <p:cNvPr id="7" name="קבוצה 6"/>
          <p:cNvGrpSpPr/>
          <p:nvPr/>
        </p:nvGrpSpPr>
        <p:grpSpPr>
          <a:xfrm>
            <a:off x="3297323" y="2905493"/>
            <a:ext cx="18040804" cy="8017801"/>
            <a:chOff x="3297323" y="2905493"/>
            <a:chExt cx="18040804" cy="8017801"/>
          </a:xfrm>
        </p:grpSpPr>
        <p:grpSp>
          <p:nvGrpSpPr>
            <p:cNvPr id="5079" name="Google Shape;2104;p26"/>
            <p:cNvGrpSpPr/>
            <p:nvPr/>
          </p:nvGrpSpPr>
          <p:grpSpPr>
            <a:xfrm>
              <a:off x="3297323" y="2905493"/>
              <a:ext cx="18040804" cy="7926968"/>
              <a:chOff x="951445" y="977995"/>
              <a:chExt cx="7241100" cy="3181675"/>
            </a:xfrm>
          </p:grpSpPr>
          <p:sp>
            <p:nvSpPr>
              <p:cNvPr id="5080" name="Google Shape;2105;p26"/>
              <p:cNvSpPr/>
              <p:nvPr/>
            </p:nvSpPr>
            <p:spPr>
              <a:xfrm>
                <a:off x="3103604" y="3011230"/>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1" name="Google Shape;2106;p26"/>
              <p:cNvSpPr/>
              <p:nvPr/>
            </p:nvSpPr>
            <p:spPr>
              <a:xfrm>
                <a:off x="2771199" y="2124935"/>
                <a:ext cx="30370" cy="4264"/>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2" name="Google Shape;2107;p26"/>
              <p:cNvSpPr/>
              <p:nvPr/>
            </p:nvSpPr>
            <p:spPr>
              <a:xfrm>
                <a:off x="1908223" y="1788724"/>
                <a:ext cx="3247" cy="262"/>
              </a:xfrm>
              <a:custGeom>
                <a:avLst/>
                <a:gdLst/>
                <a:ahLst/>
                <a:cxnLst/>
                <a:rect l="l" t="t" r="r" b="b"/>
                <a:pathLst>
                  <a:path w="99" h="8" extrusionOk="0">
                    <a:moveTo>
                      <a:pt x="1" y="1"/>
                    </a:moveTo>
                    <a:cubicBezTo>
                      <a:pt x="32" y="4"/>
                      <a:pt x="67" y="8"/>
                      <a:pt x="99" y="8"/>
                    </a:cubicBezTo>
                    <a:cubicBezTo>
                      <a:pt x="67" y="1"/>
                      <a:pt x="32"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3" name="Google Shape;2108;p26"/>
              <p:cNvSpPr/>
              <p:nvPr/>
            </p:nvSpPr>
            <p:spPr>
              <a:xfrm>
                <a:off x="2462801" y="2126870"/>
                <a:ext cx="19678" cy="5116"/>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4" name="Google Shape;2109;p26"/>
              <p:cNvSpPr/>
              <p:nvPr/>
            </p:nvSpPr>
            <p:spPr>
              <a:xfrm>
                <a:off x="2003172" y="2110537"/>
                <a:ext cx="73171" cy="41292"/>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5" name="Google Shape;2110;p26"/>
              <p:cNvSpPr/>
              <p:nvPr/>
            </p:nvSpPr>
            <p:spPr>
              <a:xfrm>
                <a:off x="2709572" y="2125591"/>
                <a:ext cx="50410" cy="33355"/>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6" name="Google Shape;2111;p26"/>
              <p:cNvSpPr/>
              <p:nvPr/>
            </p:nvSpPr>
            <p:spPr>
              <a:xfrm>
                <a:off x="6991959" y="2699356"/>
                <a:ext cx="33" cy="33"/>
              </a:xfrm>
              <a:custGeom>
                <a:avLst/>
                <a:gdLst/>
                <a:ahLst/>
                <a:cxnLst/>
                <a:rect l="l" t="t" r="r" b="b"/>
                <a:pathLst>
                  <a:path w="1" h="1" extrusionOk="0">
                    <a:moveTo>
                      <a:pt x="0"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7" name="Google Shape;2112;p26"/>
              <p:cNvSpPr/>
              <p:nvPr/>
            </p:nvSpPr>
            <p:spPr>
              <a:xfrm>
                <a:off x="2219277" y="2118277"/>
                <a:ext cx="141816" cy="222531"/>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8" name="Google Shape;2113;p26"/>
              <p:cNvSpPr/>
              <p:nvPr/>
            </p:nvSpPr>
            <p:spPr>
              <a:xfrm>
                <a:off x="3757527" y="3080663"/>
                <a:ext cx="6100" cy="1771"/>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9" name="Google Shape;2114;p26"/>
              <p:cNvSpPr/>
              <p:nvPr/>
            </p:nvSpPr>
            <p:spPr>
              <a:xfrm>
                <a:off x="1487427" y="1790791"/>
                <a:ext cx="4264" cy="5772"/>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0" name="Google Shape;2115;p26"/>
              <p:cNvSpPr/>
              <p:nvPr/>
            </p:nvSpPr>
            <p:spPr>
              <a:xfrm>
                <a:off x="1861256" y="2246746"/>
                <a:ext cx="34372" cy="10594"/>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1" name="Google Shape;2116;p26"/>
              <p:cNvSpPr/>
              <p:nvPr/>
            </p:nvSpPr>
            <p:spPr>
              <a:xfrm>
                <a:off x="3229810" y="1909847"/>
                <a:ext cx="103247" cy="100984"/>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2" name="Google Shape;2117;p26"/>
              <p:cNvSpPr/>
              <p:nvPr/>
            </p:nvSpPr>
            <p:spPr>
              <a:xfrm>
                <a:off x="2629643" y="1601679"/>
                <a:ext cx="7379" cy="6264"/>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3" name="Google Shape;2118;p26"/>
              <p:cNvSpPr/>
              <p:nvPr/>
            </p:nvSpPr>
            <p:spPr>
              <a:xfrm>
                <a:off x="2429839" y="2138775"/>
                <a:ext cx="39882" cy="43916"/>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4" name="Google Shape;2119;p26"/>
              <p:cNvSpPr/>
              <p:nvPr/>
            </p:nvSpPr>
            <p:spPr>
              <a:xfrm>
                <a:off x="1939905" y="3030482"/>
                <a:ext cx="49885" cy="45523"/>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5" name="Google Shape;2120;p26"/>
              <p:cNvSpPr/>
              <p:nvPr/>
            </p:nvSpPr>
            <p:spPr>
              <a:xfrm>
                <a:off x="1497856" y="1783346"/>
                <a:ext cx="4854" cy="3247"/>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6" name="Google Shape;2121;p26"/>
              <p:cNvSpPr/>
              <p:nvPr/>
            </p:nvSpPr>
            <p:spPr>
              <a:xfrm>
                <a:off x="1792250" y="2311849"/>
                <a:ext cx="4526" cy="951"/>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7" name="Google Shape;2122;p26"/>
              <p:cNvSpPr/>
              <p:nvPr/>
            </p:nvSpPr>
            <p:spPr>
              <a:xfrm>
                <a:off x="1979427" y="3208246"/>
                <a:ext cx="20236" cy="80583"/>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8" name="Google Shape;2123;p26"/>
              <p:cNvSpPr/>
              <p:nvPr/>
            </p:nvSpPr>
            <p:spPr>
              <a:xfrm>
                <a:off x="1872178" y="2119392"/>
                <a:ext cx="252278" cy="124499"/>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9" name="Google Shape;2124;p26"/>
              <p:cNvSpPr/>
              <p:nvPr/>
            </p:nvSpPr>
            <p:spPr>
              <a:xfrm>
                <a:off x="1894218" y="3098243"/>
                <a:ext cx="31486" cy="8537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0" name="Google Shape;2125;p26"/>
              <p:cNvSpPr/>
              <p:nvPr/>
            </p:nvSpPr>
            <p:spPr>
              <a:xfrm>
                <a:off x="7485107" y="3036714"/>
                <a:ext cx="8298" cy="1138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1" name="Google Shape;2126;p26"/>
              <p:cNvSpPr/>
              <p:nvPr/>
            </p:nvSpPr>
            <p:spPr>
              <a:xfrm>
                <a:off x="6902749" y="2208044"/>
                <a:ext cx="72810" cy="28698"/>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2" name="Google Shape;2127;p26"/>
              <p:cNvSpPr/>
              <p:nvPr/>
            </p:nvSpPr>
            <p:spPr>
              <a:xfrm>
                <a:off x="6146071" y="2037889"/>
                <a:ext cx="54345" cy="70285"/>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3" name="Google Shape;2128;p26"/>
              <p:cNvSpPr/>
              <p:nvPr/>
            </p:nvSpPr>
            <p:spPr>
              <a:xfrm>
                <a:off x="7028463" y="2280265"/>
                <a:ext cx="2558" cy="462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4" name="Google Shape;2129;p26"/>
              <p:cNvSpPr/>
              <p:nvPr/>
            </p:nvSpPr>
            <p:spPr>
              <a:xfrm>
                <a:off x="6821213" y="2133298"/>
                <a:ext cx="142177" cy="95375"/>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5" name="Google Shape;2130;p26"/>
              <p:cNvSpPr/>
              <p:nvPr/>
            </p:nvSpPr>
            <p:spPr>
              <a:xfrm>
                <a:off x="6628428" y="1266518"/>
                <a:ext cx="33" cy="33"/>
              </a:xfrm>
              <a:custGeom>
                <a:avLst/>
                <a:gdLst/>
                <a:ahLst/>
                <a:cxnLst/>
                <a:rect l="l" t="t" r="r" b="b"/>
                <a:pathLst>
                  <a:path w="1" h="1" extrusionOk="0">
                    <a:moveTo>
                      <a:pt x="1"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6" name="Google Shape;2131;p26"/>
              <p:cNvSpPr/>
              <p:nvPr/>
            </p:nvSpPr>
            <p:spPr>
              <a:xfrm>
                <a:off x="7106882" y="1592594"/>
                <a:ext cx="44933" cy="25320"/>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7" name="Google Shape;2132;p26"/>
              <p:cNvSpPr/>
              <p:nvPr/>
            </p:nvSpPr>
            <p:spPr>
              <a:xfrm>
                <a:off x="6673459" y="1519782"/>
                <a:ext cx="10233" cy="2263"/>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8" name="Google Shape;2133;p26"/>
              <p:cNvSpPr/>
              <p:nvPr/>
            </p:nvSpPr>
            <p:spPr>
              <a:xfrm>
                <a:off x="6747976" y="2072229"/>
                <a:ext cx="133453" cy="53952"/>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9" name="Google Shape;2134;p26"/>
              <p:cNvSpPr/>
              <p:nvPr/>
            </p:nvSpPr>
            <p:spPr>
              <a:xfrm>
                <a:off x="6970608" y="2178625"/>
                <a:ext cx="59396" cy="18006"/>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0" name="Google Shape;2135;p26"/>
              <p:cNvSpPr/>
              <p:nvPr/>
            </p:nvSpPr>
            <p:spPr>
              <a:xfrm>
                <a:off x="6003367" y="1527293"/>
                <a:ext cx="12660" cy="9577"/>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1" name="Google Shape;2136;p26"/>
              <p:cNvSpPr/>
              <p:nvPr/>
            </p:nvSpPr>
            <p:spPr>
              <a:xfrm>
                <a:off x="7120100" y="4087195"/>
                <a:ext cx="28173" cy="37356"/>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2" name="Google Shape;2137;p26"/>
              <p:cNvSpPr/>
              <p:nvPr/>
            </p:nvSpPr>
            <p:spPr>
              <a:xfrm>
                <a:off x="7104488" y="4092574"/>
                <a:ext cx="11971" cy="6625"/>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3" name="Google Shape;2138;p26"/>
              <p:cNvSpPr/>
              <p:nvPr/>
            </p:nvSpPr>
            <p:spPr>
              <a:xfrm>
                <a:off x="5974177" y="1860027"/>
                <a:ext cx="3247" cy="10036"/>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4" name="Google Shape;2139;p26"/>
              <p:cNvSpPr/>
              <p:nvPr/>
            </p:nvSpPr>
            <p:spPr>
              <a:xfrm>
                <a:off x="7073002" y="3973714"/>
                <a:ext cx="3837" cy="2821"/>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5" name="Google Shape;2140;p26"/>
              <p:cNvSpPr/>
              <p:nvPr/>
            </p:nvSpPr>
            <p:spPr>
              <a:xfrm>
                <a:off x="7080021" y="4098477"/>
                <a:ext cx="16924" cy="10462"/>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6" name="Google Shape;2141;p26"/>
              <p:cNvSpPr/>
              <p:nvPr/>
            </p:nvSpPr>
            <p:spPr>
              <a:xfrm>
                <a:off x="6877265" y="1593971"/>
                <a:ext cx="5313" cy="3968"/>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7" name="Google Shape;2142;p26"/>
              <p:cNvSpPr/>
              <p:nvPr/>
            </p:nvSpPr>
            <p:spPr>
              <a:xfrm>
                <a:off x="6787333" y="1625457"/>
                <a:ext cx="34831" cy="16235"/>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8" name="Google Shape;2143;p26"/>
              <p:cNvSpPr/>
              <p:nvPr/>
            </p:nvSpPr>
            <p:spPr>
              <a:xfrm>
                <a:off x="7132366" y="2105158"/>
                <a:ext cx="7609" cy="6592"/>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9" name="Google Shape;2144;p26"/>
              <p:cNvSpPr/>
              <p:nvPr/>
            </p:nvSpPr>
            <p:spPr>
              <a:xfrm>
                <a:off x="1597070" y="3346030"/>
                <a:ext cx="222531" cy="221941"/>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0" name="Google Shape;2145;p26"/>
              <p:cNvSpPr/>
              <p:nvPr/>
            </p:nvSpPr>
            <p:spPr>
              <a:xfrm>
                <a:off x="1826261" y="3321104"/>
                <a:ext cx="135158" cy="120137"/>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1" name="Google Shape;2146;p26"/>
              <p:cNvSpPr/>
              <p:nvPr/>
            </p:nvSpPr>
            <p:spPr>
              <a:xfrm>
                <a:off x="1735411" y="3361412"/>
                <a:ext cx="155624" cy="167103"/>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2" name="Google Shape;2147;p26"/>
              <p:cNvSpPr/>
              <p:nvPr/>
            </p:nvSpPr>
            <p:spPr>
              <a:xfrm>
                <a:off x="1821538" y="3361412"/>
                <a:ext cx="131" cy="33"/>
              </a:xfrm>
              <a:custGeom>
                <a:avLst/>
                <a:gdLst/>
                <a:ahLst/>
                <a:cxnLst/>
                <a:rect l="l" t="t" r="r" b="b"/>
                <a:pathLst>
                  <a:path w="4" h="1" extrusionOk="0">
                    <a:moveTo>
                      <a:pt x="4" y="1"/>
                    </a:moveTo>
                    <a:lnTo>
                      <a:pt x="1" y="1"/>
                    </a:ln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3" name="Google Shape;2148;p26"/>
              <p:cNvSpPr/>
              <p:nvPr/>
            </p:nvSpPr>
            <p:spPr>
              <a:xfrm>
                <a:off x="1821669" y="3361412"/>
                <a:ext cx="131" cy="262"/>
              </a:xfrm>
              <a:custGeom>
                <a:avLst/>
                <a:gdLst/>
                <a:ahLst/>
                <a:cxnLst/>
                <a:rect l="l" t="t" r="r" b="b"/>
                <a:pathLst>
                  <a:path w="4" h="8" extrusionOk="0">
                    <a:moveTo>
                      <a:pt x="4"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4" name="Google Shape;2149;p26"/>
              <p:cNvSpPr/>
              <p:nvPr/>
            </p:nvSpPr>
            <p:spPr>
              <a:xfrm>
                <a:off x="1890676" y="3435240"/>
                <a:ext cx="131" cy="394"/>
              </a:xfrm>
              <a:custGeom>
                <a:avLst/>
                <a:gdLst/>
                <a:ahLst/>
                <a:cxnLst/>
                <a:rect l="l" t="t" r="r" b="b"/>
                <a:pathLst>
                  <a:path w="4" h="12" extrusionOk="0">
                    <a:moveTo>
                      <a:pt x="0" y="1"/>
                    </a:moveTo>
                    <a:cubicBezTo>
                      <a:pt x="0" y="4"/>
                      <a:pt x="4" y="8"/>
                      <a:pt x="4" y="11"/>
                    </a:cubicBezTo>
                    <a:cubicBezTo>
                      <a:pt x="4" y="8"/>
                      <a:pt x="4"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5" name="Google Shape;2150;p26"/>
              <p:cNvSpPr/>
              <p:nvPr/>
            </p:nvSpPr>
            <p:spPr>
              <a:xfrm>
                <a:off x="1889987" y="3433764"/>
                <a:ext cx="230" cy="361"/>
              </a:xfrm>
              <a:custGeom>
                <a:avLst/>
                <a:gdLst/>
                <a:ahLst/>
                <a:cxnLst/>
                <a:rect l="l" t="t" r="r" b="b"/>
                <a:pathLst>
                  <a:path w="7" h="11" extrusionOk="0">
                    <a:moveTo>
                      <a:pt x="7" y="11"/>
                    </a:moveTo>
                    <a:cubicBezTo>
                      <a:pt x="4" y="7"/>
                      <a:pt x="0" y="4"/>
                      <a:pt x="0" y="0"/>
                    </a:cubicBezTo>
                    <a:cubicBezTo>
                      <a:pt x="0" y="4"/>
                      <a:pt x="4" y="7"/>
                      <a:pt x="7"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6" name="Google Shape;2151;p26"/>
              <p:cNvSpPr/>
              <p:nvPr/>
            </p:nvSpPr>
            <p:spPr>
              <a:xfrm>
                <a:off x="1831082" y="3370825"/>
                <a:ext cx="262" cy="164"/>
              </a:xfrm>
              <a:custGeom>
                <a:avLst/>
                <a:gdLst/>
                <a:ahLst/>
                <a:cxnLst/>
                <a:rect l="l" t="t" r="r" b="b"/>
                <a:pathLst>
                  <a:path w="8" h="5" extrusionOk="0">
                    <a:moveTo>
                      <a:pt x="7"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7" name="Google Shape;2152;p26"/>
              <p:cNvSpPr/>
              <p:nvPr/>
            </p:nvSpPr>
            <p:spPr>
              <a:xfrm>
                <a:off x="1890905" y="3436060"/>
                <a:ext cx="0" cy="361"/>
              </a:xfrm>
              <a:custGeom>
                <a:avLst/>
                <a:gdLst/>
                <a:ahLst/>
                <a:cxnLst/>
                <a:rect l="l" t="t" r="r" b="b"/>
                <a:pathLst>
                  <a:path h="11" extrusionOk="0">
                    <a:moveTo>
                      <a:pt x="0" y="11"/>
                    </a:moveTo>
                    <a:lnTo>
                      <a:pt x="0" y="11"/>
                    </a:lnTo>
                    <a:lnTo>
                      <a:pt x="0" y="4"/>
                    </a:lnTo>
                    <a:cubicBezTo>
                      <a:pt x="0" y="0"/>
                      <a:pt x="0" y="7"/>
                      <a:pt x="0"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8" name="Google Shape;2153;p26"/>
              <p:cNvSpPr/>
              <p:nvPr/>
            </p:nvSpPr>
            <p:spPr>
              <a:xfrm>
                <a:off x="1870899" y="3426975"/>
                <a:ext cx="9577" cy="4526"/>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9" name="Google Shape;2154;p26"/>
              <p:cNvSpPr/>
              <p:nvPr/>
            </p:nvSpPr>
            <p:spPr>
              <a:xfrm>
                <a:off x="1890446" y="3434453"/>
                <a:ext cx="131" cy="361"/>
              </a:xfrm>
              <a:custGeom>
                <a:avLst/>
                <a:gdLst/>
                <a:ahLst/>
                <a:cxnLst/>
                <a:rect l="l" t="t" r="r" b="b"/>
                <a:pathLst>
                  <a:path w="4" h="11" extrusionOk="0">
                    <a:moveTo>
                      <a:pt x="4" y="11"/>
                    </a:moveTo>
                    <a:cubicBezTo>
                      <a:pt x="4" y="7"/>
                      <a:pt x="0" y="4"/>
                      <a:pt x="0" y="0"/>
                    </a:cubicBezTo>
                    <a:cubicBezTo>
                      <a:pt x="0" y="4"/>
                      <a:pt x="4" y="7"/>
                      <a:pt x="4"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0" name="Google Shape;2155;p26"/>
              <p:cNvSpPr/>
              <p:nvPr/>
            </p:nvSpPr>
            <p:spPr>
              <a:xfrm>
                <a:off x="1823375" y="3363839"/>
                <a:ext cx="394" cy="361"/>
              </a:xfrm>
              <a:custGeom>
                <a:avLst/>
                <a:gdLst/>
                <a:ahLst/>
                <a:cxnLst/>
                <a:rect l="l" t="t" r="r" b="b"/>
                <a:pathLst>
                  <a:path w="12" h="11" extrusionOk="0">
                    <a:moveTo>
                      <a:pt x="11"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1" name="Google Shape;2156;p26"/>
              <p:cNvSpPr/>
              <p:nvPr/>
            </p:nvSpPr>
            <p:spPr>
              <a:xfrm>
                <a:off x="1824063" y="3364626"/>
                <a:ext cx="394" cy="394"/>
              </a:xfrm>
              <a:custGeom>
                <a:avLst/>
                <a:gdLst/>
                <a:ahLst/>
                <a:cxnLst/>
                <a:rect l="l" t="t" r="r" b="b"/>
                <a:pathLst>
                  <a:path w="12" h="12" extrusionOk="0">
                    <a:moveTo>
                      <a:pt x="1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2" name="Google Shape;2157;p26"/>
              <p:cNvSpPr/>
              <p:nvPr/>
            </p:nvSpPr>
            <p:spPr>
              <a:xfrm>
                <a:off x="1822128" y="3362232"/>
                <a:ext cx="361" cy="361"/>
              </a:xfrm>
              <a:custGeom>
                <a:avLst/>
                <a:gdLst/>
                <a:ahLst/>
                <a:cxnLst/>
                <a:rect l="l" t="t" r="r" b="b"/>
                <a:pathLst>
                  <a:path w="11" h="11" extrusionOk="0">
                    <a:moveTo>
                      <a:pt x="11" y="1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3" name="Google Shape;2158;p26"/>
              <p:cNvSpPr/>
              <p:nvPr/>
            </p:nvSpPr>
            <p:spPr>
              <a:xfrm>
                <a:off x="1822817" y="3363019"/>
                <a:ext cx="262" cy="394"/>
              </a:xfrm>
              <a:custGeom>
                <a:avLst/>
                <a:gdLst/>
                <a:ahLst/>
                <a:cxnLst/>
                <a:rect l="l" t="t" r="r" b="b"/>
                <a:pathLst>
                  <a:path w="8" h="12" extrusionOk="0">
                    <a:moveTo>
                      <a:pt x="7"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4" name="Google Shape;2159;p26"/>
              <p:cNvSpPr/>
              <p:nvPr/>
            </p:nvSpPr>
            <p:spPr>
              <a:xfrm>
                <a:off x="1824752" y="3365446"/>
                <a:ext cx="394" cy="492"/>
              </a:xfrm>
              <a:custGeom>
                <a:avLst/>
                <a:gdLst/>
                <a:ahLst/>
                <a:cxnLst/>
                <a:rect l="l" t="t" r="r" b="b"/>
                <a:pathLst>
                  <a:path w="12" h="15" extrusionOk="0">
                    <a:moveTo>
                      <a:pt x="11" y="1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5" name="Google Shape;2160;p26"/>
              <p:cNvSpPr/>
              <p:nvPr/>
            </p:nvSpPr>
            <p:spPr>
              <a:xfrm>
                <a:off x="1828786" y="3369448"/>
                <a:ext cx="361" cy="262"/>
              </a:xfrm>
              <a:custGeom>
                <a:avLst/>
                <a:gdLst/>
                <a:ahLst/>
                <a:cxnLst/>
                <a:rect l="l" t="t" r="r" b="b"/>
                <a:pathLst>
                  <a:path w="11" h="8" extrusionOk="0">
                    <a:moveTo>
                      <a:pt x="11"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6" name="Google Shape;2161;p26"/>
              <p:cNvSpPr/>
              <p:nvPr/>
            </p:nvSpPr>
            <p:spPr>
              <a:xfrm>
                <a:off x="1828098" y="3368759"/>
                <a:ext cx="262" cy="394"/>
              </a:xfrm>
              <a:custGeom>
                <a:avLst/>
                <a:gdLst/>
                <a:ahLst/>
                <a:cxnLst/>
                <a:rect l="l" t="t" r="r" b="b"/>
                <a:pathLst>
                  <a:path w="8" h="12" extrusionOk="0">
                    <a:moveTo>
                      <a:pt x="7"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7" name="Google Shape;2162;p26"/>
              <p:cNvSpPr/>
              <p:nvPr/>
            </p:nvSpPr>
            <p:spPr>
              <a:xfrm>
                <a:off x="1830393" y="3370497"/>
                <a:ext cx="262" cy="131"/>
              </a:xfrm>
              <a:custGeom>
                <a:avLst/>
                <a:gdLst/>
                <a:ahLst/>
                <a:cxnLst/>
                <a:rect l="l" t="t" r="r" b="b"/>
                <a:pathLst>
                  <a:path w="8" h="4" extrusionOk="0">
                    <a:moveTo>
                      <a:pt x="7"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8" name="Google Shape;2163;p26"/>
              <p:cNvSpPr/>
              <p:nvPr/>
            </p:nvSpPr>
            <p:spPr>
              <a:xfrm>
                <a:off x="1826490" y="3367381"/>
                <a:ext cx="361" cy="262"/>
              </a:xfrm>
              <a:custGeom>
                <a:avLst/>
                <a:gdLst/>
                <a:ahLst/>
                <a:cxnLst/>
                <a:rect l="l" t="t" r="r" b="b"/>
                <a:pathLst>
                  <a:path w="11" h="8" extrusionOk="0">
                    <a:moveTo>
                      <a:pt x="11"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9" name="Google Shape;2164;p26"/>
              <p:cNvSpPr/>
              <p:nvPr/>
            </p:nvSpPr>
            <p:spPr>
              <a:xfrm>
                <a:off x="1827278" y="3368070"/>
                <a:ext cx="394" cy="394"/>
              </a:xfrm>
              <a:custGeom>
                <a:avLst/>
                <a:gdLst/>
                <a:ahLst/>
                <a:cxnLst/>
                <a:rect l="l" t="t" r="r" b="b"/>
                <a:pathLst>
                  <a:path w="12" h="12" extrusionOk="0">
                    <a:moveTo>
                      <a:pt x="1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0" name="Google Shape;2165;p26"/>
              <p:cNvSpPr/>
              <p:nvPr/>
            </p:nvSpPr>
            <p:spPr>
              <a:xfrm>
                <a:off x="1825441" y="3366365"/>
                <a:ext cx="394" cy="262"/>
              </a:xfrm>
              <a:custGeom>
                <a:avLst/>
                <a:gdLst/>
                <a:ahLst/>
                <a:cxnLst/>
                <a:rect l="l" t="t" r="r" b="b"/>
                <a:pathLst>
                  <a:path w="12" h="8" extrusionOk="0">
                    <a:moveTo>
                      <a:pt x="11"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1" name="Google Shape;2166;p26"/>
              <p:cNvSpPr/>
              <p:nvPr/>
            </p:nvSpPr>
            <p:spPr>
              <a:xfrm>
                <a:off x="1829573" y="3370038"/>
                <a:ext cx="394" cy="131"/>
              </a:xfrm>
              <a:custGeom>
                <a:avLst/>
                <a:gdLst/>
                <a:ahLst/>
                <a:cxnLst/>
                <a:rect l="l" t="t" r="r" b="b"/>
                <a:pathLst>
                  <a:path w="12" h="4" extrusionOk="0">
                    <a:moveTo>
                      <a:pt x="1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2" name="Google Shape;2167;p26"/>
              <p:cNvSpPr/>
              <p:nvPr/>
            </p:nvSpPr>
            <p:spPr>
              <a:xfrm>
                <a:off x="1923736" y="3510675"/>
                <a:ext cx="19646" cy="25418"/>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3" name="Google Shape;2168;p26"/>
              <p:cNvSpPr/>
              <p:nvPr/>
            </p:nvSpPr>
            <p:spPr>
              <a:xfrm>
                <a:off x="1859419" y="3564791"/>
                <a:ext cx="35520" cy="36044"/>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4" name="Google Shape;2169;p26"/>
              <p:cNvSpPr/>
              <p:nvPr/>
            </p:nvSpPr>
            <p:spPr>
              <a:xfrm>
                <a:off x="1675489" y="3439963"/>
                <a:ext cx="281435" cy="246998"/>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5" name="Google Shape;2170;p26"/>
              <p:cNvSpPr/>
              <p:nvPr/>
            </p:nvSpPr>
            <p:spPr>
              <a:xfrm>
                <a:off x="1716585" y="3572335"/>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6" name="Google Shape;2171;p26"/>
              <p:cNvSpPr/>
              <p:nvPr/>
            </p:nvSpPr>
            <p:spPr>
              <a:xfrm>
                <a:off x="1678113" y="3565579"/>
                <a:ext cx="722" cy="262"/>
              </a:xfrm>
              <a:custGeom>
                <a:avLst/>
                <a:gdLst/>
                <a:ahLst/>
                <a:cxnLst/>
                <a:rect l="l" t="t" r="r" b="b"/>
                <a:pathLst>
                  <a:path w="22" h="8" extrusionOk="0">
                    <a:moveTo>
                      <a:pt x="1" y="7"/>
                    </a:moveTo>
                    <a:cubicBezTo>
                      <a:pt x="8" y="7"/>
                      <a:pt x="15" y="4"/>
                      <a:pt x="22" y="0"/>
                    </a:cubicBezTo>
                    <a:cubicBezTo>
                      <a:pt x="15" y="4"/>
                      <a:pt x="8" y="7"/>
                      <a:pt x="1"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7" name="Google Shape;2172;p26"/>
              <p:cNvSpPr/>
              <p:nvPr/>
            </p:nvSpPr>
            <p:spPr>
              <a:xfrm>
                <a:off x="1708681" y="3572105"/>
                <a:ext cx="361" cy="33"/>
              </a:xfrm>
              <a:custGeom>
                <a:avLst/>
                <a:gdLst/>
                <a:ahLst/>
                <a:cxnLst/>
                <a:rect l="l" t="t" r="r" b="b"/>
                <a:pathLst>
                  <a:path w="11" h="1" extrusionOk="0">
                    <a:moveTo>
                      <a:pt x="0"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8" name="Google Shape;2173;p26"/>
              <p:cNvSpPr/>
              <p:nvPr/>
            </p:nvSpPr>
            <p:spPr>
              <a:xfrm>
                <a:off x="1713272" y="357233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9" name="Google Shape;2174;p26"/>
              <p:cNvSpPr/>
              <p:nvPr/>
            </p:nvSpPr>
            <p:spPr>
              <a:xfrm>
                <a:off x="1717864" y="3572236"/>
                <a:ext cx="361" cy="33"/>
              </a:xfrm>
              <a:custGeom>
                <a:avLst/>
                <a:gdLst/>
                <a:ahLst/>
                <a:cxnLst/>
                <a:rect l="l" t="t" r="r" b="b"/>
                <a:pathLst>
                  <a:path w="11" h="1" extrusionOk="0">
                    <a:moveTo>
                      <a:pt x="0"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0" name="Google Shape;2175;p26"/>
              <p:cNvSpPr/>
              <p:nvPr/>
            </p:nvSpPr>
            <p:spPr>
              <a:xfrm>
                <a:off x="1676867" y="3565907"/>
                <a:ext cx="951" cy="164"/>
              </a:xfrm>
              <a:custGeom>
                <a:avLst/>
                <a:gdLst/>
                <a:ahLst/>
                <a:cxnLst/>
                <a:rect l="l" t="t" r="r" b="b"/>
                <a:pathLst>
                  <a:path w="29" h="5" extrusionOk="0">
                    <a:moveTo>
                      <a:pt x="0" y="4"/>
                    </a:moveTo>
                    <a:cubicBezTo>
                      <a:pt x="11" y="4"/>
                      <a:pt x="18" y="1"/>
                      <a:pt x="28" y="1"/>
                    </a:cubicBezTo>
                    <a:cubicBezTo>
                      <a:pt x="18" y="1"/>
                      <a:pt x="11" y="4"/>
                      <a:pt x="0"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1" name="Google Shape;2176;p26"/>
              <p:cNvSpPr/>
              <p:nvPr/>
            </p:nvSpPr>
            <p:spPr>
              <a:xfrm>
                <a:off x="1675358" y="3566038"/>
                <a:ext cx="1312" cy="98"/>
              </a:xfrm>
              <a:custGeom>
                <a:avLst/>
                <a:gdLst/>
                <a:ahLst/>
                <a:cxnLst/>
                <a:rect l="l" t="t" r="r" b="b"/>
                <a:pathLst>
                  <a:path w="40" h="3" extrusionOk="0">
                    <a:moveTo>
                      <a:pt x="1" y="0"/>
                    </a:moveTo>
                    <a:cubicBezTo>
                      <a:pt x="10" y="2"/>
                      <a:pt x="17" y="3"/>
                      <a:pt x="23" y="3"/>
                    </a:cubicBezTo>
                    <a:cubicBezTo>
                      <a:pt x="29" y="3"/>
                      <a:pt x="34" y="2"/>
                      <a:pt x="3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2" name="Google Shape;2177;p26"/>
              <p:cNvSpPr/>
              <p:nvPr/>
            </p:nvSpPr>
            <p:spPr>
              <a:xfrm>
                <a:off x="1679032" y="3562824"/>
                <a:ext cx="2099" cy="2657"/>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3" name="Google Shape;2178;p26"/>
              <p:cNvSpPr/>
              <p:nvPr/>
            </p:nvSpPr>
            <p:spPr>
              <a:xfrm>
                <a:off x="1722554" y="3570400"/>
                <a:ext cx="262" cy="262"/>
              </a:xfrm>
              <a:custGeom>
                <a:avLst/>
                <a:gdLst/>
                <a:ahLst/>
                <a:cxnLst/>
                <a:rect l="l" t="t" r="r" b="b"/>
                <a:pathLst>
                  <a:path w="8" h="8" extrusionOk="0">
                    <a:moveTo>
                      <a:pt x="8"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4" name="Google Shape;2179;p26"/>
              <p:cNvSpPr/>
              <p:nvPr/>
            </p:nvSpPr>
            <p:spPr>
              <a:xfrm>
                <a:off x="1721865" y="3570957"/>
                <a:ext cx="262" cy="164"/>
              </a:xfrm>
              <a:custGeom>
                <a:avLst/>
                <a:gdLst/>
                <a:ahLst/>
                <a:cxnLst/>
                <a:rect l="l" t="t" r="r" b="b"/>
                <a:pathLst>
                  <a:path w="8" h="5" extrusionOk="0">
                    <a:moveTo>
                      <a:pt x="1" y="4"/>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5" name="Google Shape;2180;p26"/>
              <p:cNvSpPr/>
              <p:nvPr/>
            </p:nvSpPr>
            <p:spPr>
              <a:xfrm>
                <a:off x="1721177" y="3571417"/>
                <a:ext cx="262" cy="164"/>
              </a:xfrm>
              <a:custGeom>
                <a:avLst/>
                <a:gdLst/>
                <a:ahLst/>
                <a:cxnLst/>
                <a:rect l="l" t="t" r="r" b="b"/>
                <a:pathLst>
                  <a:path w="8" h="5" extrusionOk="0">
                    <a:moveTo>
                      <a:pt x="1" y="4"/>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6" name="Google Shape;2181;p26"/>
              <p:cNvSpPr/>
              <p:nvPr/>
            </p:nvSpPr>
            <p:spPr>
              <a:xfrm>
                <a:off x="1719012" y="3572105"/>
                <a:ext cx="262" cy="33"/>
              </a:xfrm>
              <a:custGeom>
                <a:avLst/>
                <a:gdLst/>
                <a:ahLst/>
                <a:cxnLst/>
                <a:rect l="l" t="t" r="r" b="b"/>
                <a:pathLst>
                  <a:path w="8"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7" name="Google Shape;2182;p26"/>
              <p:cNvSpPr/>
              <p:nvPr/>
            </p:nvSpPr>
            <p:spPr>
              <a:xfrm>
                <a:off x="1893660" y="3440061"/>
                <a:ext cx="35848" cy="5674"/>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8" name="Google Shape;2183;p26"/>
              <p:cNvSpPr/>
              <p:nvPr/>
            </p:nvSpPr>
            <p:spPr>
              <a:xfrm>
                <a:off x="1755286" y="3532486"/>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9" name="Google Shape;2184;p26"/>
              <p:cNvSpPr/>
              <p:nvPr/>
            </p:nvSpPr>
            <p:spPr>
              <a:xfrm>
                <a:off x="1736329" y="3495194"/>
                <a:ext cx="262" cy="131"/>
              </a:xfrm>
              <a:custGeom>
                <a:avLst/>
                <a:gdLst/>
                <a:ahLst/>
                <a:cxnLst/>
                <a:rect l="l" t="t" r="r" b="b"/>
                <a:pathLst>
                  <a:path w="8" h="4" extrusionOk="0">
                    <a:moveTo>
                      <a:pt x="8"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0" name="Google Shape;2185;p26"/>
              <p:cNvSpPr/>
              <p:nvPr/>
            </p:nvSpPr>
            <p:spPr>
              <a:xfrm>
                <a:off x="1758632" y="353271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1" name="Google Shape;2186;p26"/>
              <p:cNvSpPr/>
              <p:nvPr/>
            </p:nvSpPr>
            <p:spPr>
              <a:xfrm>
                <a:off x="1739084" y="3497130"/>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2" name="Google Shape;2187;p26"/>
              <p:cNvSpPr/>
              <p:nvPr/>
            </p:nvSpPr>
            <p:spPr>
              <a:xfrm>
                <a:off x="1739544" y="3497720"/>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3" name="Google Shape;2188;p26"/>
              <p:cNvSpPr/>
              <p:nvPr/>
            </p:nvSpPr>
            <p:spPr>
              <a:xfrm>
                <a:off x="1753351" y="3532256"/>
                <a:ext cx="230" cy="33"/>
              </a:xfrm>
              <a:custGeom>
                <a:avLst/>
                <a:gdLst/>
                <a:ahLst/>
                <a:cxnLst/>
                <a:rect l="l" t="t" r="r" b="b"/>
                <a:pathLst>
                  <a:path w="7" h="1" extrusionOk="0">
                    <a:moveTo>
                      <a:pt x="7"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4" name="Google Shape;2189;p26"/>
              <p:cNvSpPr/>
              <p:nvPr/>
            </p:nvSpPr>
            <p:spPr>
              <a:xfrm>
                <a:off x="1738068" y="3496342"/>
                <a:ext cx="131" cy="33"/>
              </a:xfrm>
              <a:custGeom>
                <a:avLst/>
                <a:gdLst/>
                <a:ahLst/>
                <a:cxnLst/>
                <a:rect l="l" t="t" r="r" b="b"/>
                <a:pathLst>
                  <a:path w="4" h="1" extrusionOk="0">
                    <a:moveTo>
                      <a:pt x="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5" name="Google Shape;2190;p26"/>
              <p:cNvSpPr/>
              <p:nvPr/>
            </p:nvSpPr>
            <p:spPr>
              <a:xfrm>
                <a:off x="1737379" y="3495752"/>
                <a:ext cx="131" cy="164"/>
              </a:xfrm>
              <a:custGeom>
                <a:avLst/>
                <a:gdLst/>
                <a:ahLst/>
                <a:cxnLst/>
                <a:rect l="l" t="t" r="r" b="b"/>
                <a:pathLst>
                  <a:path w="4" h="5" extrusionOk="0">
                    <a:moveTo>
                      <a:pt x="4"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6" name="Google Shape;2191;p26"/>
              <p:cNvSpPr/>
              <p:nvPr/>
            </p:nvSpPr>
            <p:spPr>
              <a:xfrm>
                <a:off x="1759780" y="353271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7" name="Google Shape;2192;p26"/>
              <p:cNvSpPr/>
              <p:nvPr/>
            </p:nvSpPr>
            <p:spPr>
              <a:xfrm>
                <a:off x="1739314" y="3497490"/>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8" name="Google Shape;2193;p26"/>
              <p:cNvSpPr/>
              <p:nvPr/>
            </p:nvSpPr>
            <p:spPr>
              <a:xfrm>
                <a:off x="1738625" y="3496670"/>
                <a:ext cx="164" cy="164"/>
              </a:xfrm>
              <a:custGeom>
                <a:avLst/>
                <a:gdLst/>
                <a:ahLst/>
                <a:cxnLst/>
                <a:rect l="l" t="t" r="r" b="b"/>
                <a:pathLst>
                  <a:path w="5" h="5" extrusionOk="0">
                    <a:moveTo>
                      <a:pt x="4"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9" name="Google Shape;2194;p26"/>
              <p:cNvSpPr/>
              <p:nvPr/>
            </p:nvSpPr>
            <p:spPr>
              <a:xfrm>
                <a:off x="1765618" y="3530419"/>
                <a:ext cx="262" cy="262"/>
              </a:xfrm>
              <a:custGeom>
                <a:avLst/>
                <a:gdLst/>
                <a:ahLst/>
                <a:cxnLst/>
                <a:rect l="l" t="t" r="r" b="b"/>
                <a:pathLst>
                  <a:path w="8" h="8" extrusionOk="0">
                    <a:moveTo>
                      <a:pt x="8"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0" name="Google Shape;2195;p26"/>
              <p:cNvSpPr/>
              <p:nvPr/>
            </p:nvSpPr>
            <p:spPr>
              <a:xfrm>
                <a:off x="1764699" y="3531108"/>
                <a:ext cx="394" cy="262"/>
              </a:xfrm>
              <a:custGeom>
                <a:avLst/>
                <a:gdLst/>
                <a:ahLst/>
                <a:cxnLst/>
                <a:rect l="l" t="t" r="r" b="b"/>
                <a:pathLst>
                  <a:path w="12" h="8" extrusionOk="0">
                    <a:moveTo>
                      <a:pt x="1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1" name="Google Shape;2196;p26"/>
              <p:cNvSpPr/>
              <p:nvPr/>
            </p:nvSpPr>
            <p:spPr>
              <a:xfrm>
                <a:off x="1891463" y="3443046"/>
                <a:ext cx="164" cy="164"/>
              </a:xfrm>
              <a:custGeom>
                <a:avLst/>
                <a:gdLst/>
                <a:ahLst/>
                <a:cxnLst/>
                <a:rect l="l" t="t" r="r" b="b"/>
                <a:pathLst>
                  <a:path w="5" h="5" extrusionOk="0">
                    <a:moveTo>
                      <a:pt x="4"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2" name="Google Shape;2197;p26"/>
              <p:cNvSpPr/>
              <p:nvPr/>
            </p:nvSpPr>
            <p:spPr>
              <a:xfrm>
                <a:off x="1890545" y="3444095"/>
                <a:ext cx="262" cy="361"/>
              </a:xfrm>
              <a:custGeom>
                <a:avLst/>
                <a:gdLst/>
                <a:ahLst/>
                <a:cxnLst/>
                <a:rect l="l" t="t" r="r" b="b"/>
                <a:pathLst>
                  <a:path w="8" h="11" extrusionOk="0">
                    <a:moveTo>
                      <a:pt x="8"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3" name="Google Shape;2198;p26"/>
              <p:cNvSpPr/>
              <p:nvPr/>
            </p:nvSpPr>
            <p:spPr>
              <a:xfrm>
                <a:off x="1889167" y="3446031"/>
                <a:ext cx="131" cy="262"/>
              </a:xfrm>
              <a:custGeom>
                <a:avLst/>
                <a:gdLst/>
                <a:ahLst/>
                <a:cxnLst/>
                <a:rect l="l" t="t" r="r" b="b"/>
                <a:pathLst>
                  <a:path w="4" h="8" extrusionOk="0">
                    <a:moveTo>
                      <a:pt x="4"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4" name="Google Shape;2199;p26"/>
              <p:cNvSpPr/>
              <p:nvPr/>
            </p:nvSpPr>
            <p:spPr>
              <a:xfrm>
                <a:off x="1889856" y="3445112"/>
                <a:ext cx="262" cy="394"/>
              </a:xfrm>
              <a:custGeom>
                <a:avLst/>
                <a:gdLst/>
                <a:ahLst/>
                <a:cxnLst/>
                <a:rect l="l" t="t" r="r" b="b"/>
                <a:pathLst>
                  <a:path w="8" h="12" extrusionOk="0">
                    <a:moveTo>
                      <a:pt x="8"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5" name="Google Shape;2200;p26"/>
              <p:cNvSpPr/>
              <p:nvPr/>
            </p:nvSpPr>
            <p:spPr>
              <a:xfrm>
                <a:off x="1892381" y="3441570"/>
                <a:ext cx="262" cy="361"/>
              </a:xfrm>
              <a:custGeom>
                <a:avLst/>
                <a:gdLst/>
                <a:ahLst/>
                <a:cxnLst/>
                <a:rect l="l" t="t" r="r" b="b"/>
                <a:pathLst>
                  <a:path w="8" h="11" extrusionOk="0">
                    <a:moveTo>
                      <a:pt x="8"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6" name="Google Shape;2201;p26"/>
              <p:cNvSpPr/>
              <p:nvPr/>
            </p:nvSpPr>
            <p:spPr>
              <a:xfrm>
                <a:off x="1762863" y="3532026"/>
                <a:ext cx="394" cy="164"/>
              </a:xfrm>
              <a:custGeom>
                <a:avLst/>
                <a:gdLst/>
                <a:ahLst/>
                <a:cxnLst/>
                <a:rect l="l" t="t" r="r" b="b"/>
                <a:pathLst>
                  <a:path w="12" h="5" extrusionOk="0">
                    <a:moveTo>
                      <a:pt x="11"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7" name="Google Shape;2202;p26"/>
              <p:cNvSpPr/>
              <p:nvPr/>
            </p:nvSpPr>
            <p:spPr>
              <a:xfrm>
                <a:off x="1893201" y="3440422"/>
                <a:ext cx="262" cy="361"/>
              </a:xfrm>
              <a:custGeom>
                <a:avLst/>
                <a:gdLst/>
                <a:ahLst/>
                <a:cxnLst/>
                <a:rect l="l" t="t" r="r" b="b"/>
                <a:pathLst>
                  <a:path w="8" h="11" extrusionOk="0">
                    <a:moveTo>
                      <a:pt x="7"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8" name="Google Shape;2203;p26"/>
              <p:cNvSpPr/>
              <p:nvPr/>
            </p:nvSpPr>
            <p:spPr>
              <a:xfrm>
                <a:off x="1735313" y="3494735"/>
                <a:ext cx="33" cy="33"/>
              </a:xfrm>
              <a:custGeom>
                <a:avLst/>
                <a:gdLst/>
                <a:ahLst/>
                <a:cxnLst/>
                <a:rect l="l" t="t" r="r" b="b"/>
                <a:pathLst>
                  <a:path w="1" h="1" extrusionOk="0">
                    <a:moveTo>
                      <a:pt x="0" y="0"/>
                    </a:moveTo>
                    <a:lnTo>
                      <a:pt x="0" y="0"/>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9" name="Google Shape;2204;p26"/>
              <p:cNvSpPr/>
              <p:nvPr/>
            </p:nvSpPr>
            <p:spPr>
              <a:xfrm>
                <a:off x="1763781" y="3531567"/>
                <a:ext cx="394" cy="262"/>
              </a:xfrm>
              <a:custGeom>
                <a:avLst/>
                <a:gdLst/>
                <a:ahLst/>
                <a:cxnLst/>
                <a:rect l="l" t="t" r="r" b="b"/>
                <a:pathLst>
                  <a:path w="12" h="8" extrusionOk="0">
                    <a:moveTo>
                      <a:pt x="1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0" name="Google Shape;2205;p26"/>
              <p:cNvSpPr/>
              <p:nvPr/>
            </p:nvSpPr>
            <p:spPr>
              <a:xfrm>
                <a:off x="1761944" y="3532387"/>
                <a:ext cx="262" cy="33"/>
              </a:xfrm>
              <a:custGeom>
                <a:avLst/>
                <a:gdLst/>
                <a:ahLst/>
                <a:cxnLst/>
                <a:rect l="l" t="t" r="r" b="b"/>
                <a:pathLst>
                  <a:path w="8" h="1" extrusionOk="0">
                    <a:moveTo>
                      <a:pt x="8"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1" name="Google Shape;2206;p26"/>
              <p:cNvSpPr/>
              <p:nvPr/>
            </p:nvSpPr>
            <p:spPr>
              <a:xfrm>
                <a:off x="1941742" y="3538684"/>
                <a:ext cx="623" cy="394"/>
              </a:xfrm>
              <a:custGeom>
                <a:avLst/>
                <a:gdLst/>
                <a:ahLst/>
                <a:cxnLst/>
                <a:rect l="l" t="t" r="r" b="b"/>
                <a:pathLst>
                  <a:path w="19" h="12" extrusionOk="0">
                    <a:moveTo>
                      <a:pt x="1" y="11"/>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2" name="Google Shape;2207;p26"/>
              <p:cNvSpPr/>
              <p:nvPr/>
            </p:nvSpPr>
            <p:spPr>
              <a:xfrm>
                <a:off x="1942562" y="3538127"/>
                <a:ext cx="492" cy="492"/>
              </a:xfrm>
              <a:custGeom>
                <a:avLst/>
                <a:gdLst/>
                <a:ahLst/>
                <a:cxnLst/>
                <a:rect l="l" t="t" r="r" b="b"/>
                <a:pathLst>
                  <a:path w="15" h="15" extrusionOk="0">
                    <a:moveTo>
                      <a:pt x="0" y="14"/>
                    </a:moveTo>
                    <a:cubicBezTo>
                      <a:pt x="4" y="11"/>
                      <a:pt x="11" y="7"/>
                      <a:pt x="14" y="0"/>
                    </a:cubicBezTo>
                    <a:cubicBezTo>
                      <a:pt x="11" y="7"/>
                      <a:pt x="4" y="11"/>
                      <a:pt x="0"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3" name="Google Shape;2208;p26"/>
              <p:cNvSpPr/>
              <p:nvPr/>
            </p:nvSpPr>
            <p:spPr>
              <a:xfrm>
                <a:off x="1943808" y="3536520"/>
                <a:ext cx="394" cy="722"/>
              </a:xfrm>
              <a:custGeom>
                <a:avLst/>
                <a:gdLst/>
                <a:ahLst/>
                <a:cxnLst/>
                <a:rect l="l" t="t" r="r" b="b"/>
                <a:pathLst>
                  <a:path w="12" h="22" extrusionOk="0">
                    <a:moveTo>
                      <a:pt x="1" y="21"/>
                    </a:moveTo>
                    <a:cubicBezTo>
                      <a:pt x="4" y="14"/>
                      <a:pt x="8" y="7"/>
                      <a:pt x="11" y="0"/>
                    </a:cubicBezTo>
                    <a:cubicBezTo>
                      <a:pt x="8" y="7"/>
                      <a:pt x="4" y="14"/>
                      <a:pt x="1"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4" name="Google Shape;2209;p26"/>
              <p:cNvSpPr/>
              <p:nvPr/>
            </p:nvSpPr>
            <p:spPr>
              <a:xfrm>
                <a:off x="1943251" y="3537307"/>
                <a:ext cx="590" cy="722"/>
              </a:xfrm>
              <a:custGeom>
                <a:avLst/>
                <a:gdLst/>
                <a:ahLst/>
                <a:cxnLst/>
                <a:rect l="l" t="t" r="r" b="b"/>
                <a:pathLst>
                  <a:path w="18" h="22" extrusionOk="0">
                    <a:moveTo>
                      <a:pt x="18" y="1"/>
                    </a:moveTo>
                    <a:cubicBezTo>
                      <a:pt x="11" y="8"/>
                      <a:pt x="4" y="15"/>
                      <a:pt x="0" y="22"/>
                    </a:cubicBezTo>
                    <a:cubicBezTo>
                      <a:pt x="4" y="15"/>
                      <a:pt x="11" y="8"/>
                      <a:pt x="1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5" name="Google Shape;2210;p26"/>
              <p:cNvSpPr/>
              <p:nvPr/>
            </p:nvSpPr>
            <p:spPr>
              <a:xfrm>
                <a:off x="1935773" y="354042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6" name="Google Shape;2211;p26"/>
              <p:cNvSpPr/>
              <p:nvPr/>
            </p:nvSpPr>
            <p:spPr>
              <a:xfrm>
                <a:off x="1945087" y="3533404"/>
                <a:ext cx="33" cy="33"/>
              </a:xfrm>
              <a:custGeom>
                <a:avLst/>
                <a:gdLst/>
                <a:ahLst/>
                <a:cxnLst/>
                <a:rect l="l" t="t" r="r" b="b"/>
                <a:pathLst>
                  <a:path w="1" h="1" extrusionOk="0">
                    <a:moveTo>
                      <a:pt x="0" y="1"/>
                    </a:moveTo>
                    <a:lnTo>
                      <a:pt x="0" y="1"/>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7" name="Google Shape;2212;p26"/>
              <p:cNvSpPr/>
              <p:nvPr/>
            </p:nvSpPr>
            <p:spPr>
              <a:xfrm>
                <a:off x="1944628" y="3534224"/>
                <a:ext cx="262" cy="1050"/>
              </a:xfrm>
              <a:custGeom>
                <a:avLst/>
                <a:gdLst/>
                <a:ahLst/>
                <a:cxnLst/>
                <a:rect l="l" t="t" r="r" b="b"/>
                <a:pathLst>
                  <a:path w="8" h="32" extrusionOk="0">
                    <a:moveTo>
                      <a:pt x="0" y="32"/>
                    </a:moveTo>
                    <a:cubicBezTo>
                      <a:pt x="4" y="21"/>
                      <a:pt x="7" y="11"/>
                      <a:pt x="7" y="0"/>
                    </a:cubicBezTo>
                    <a:cubicBezTo>
                      <a:pt x="7" y="11"/>
                      <a:pt x="4" y="21"/>
                      <a:pt x="0"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8" name="Google Shape;2213;p26"/>
              <p:cNvSpPr/>
              <p:nvPr/>
            </p:nvSpPr>
            <p:spPr>
              <a:xfrm>
                <a:off x="1944267" y="3535601"/>
                <a:ext cx="262" cy="722"/>
              </a:xfrm>
              <a:custGeom>
                <a:avLst/>
                <a:gdLst/>
                <a:ahLst/>
                <a:cxnLst/>
                <a:rect l="l" t="t" r="r" b="b"/>
                <a:pathLst>
                  <a:path w="8" h="22" extrusionOk="0">
                    <a:moveTo>
                      <a:pt x="1" y="21"/>
                    </a:moveTo>
                    <a:cubicBezTo>
                      <a:pt x="4" y="14"/>
                      <a:pt x="4" y="7"/>
                      <a:pt x="8" y="0"/>
                    </a:cubicBezTo>
                    <a:cubicBezTo>
                      <a:pt x="4" y="7"/>
                      <a:pt x="4" y="14"/>
                      <a:pt x="1"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9" name="Google Shape;2214;p26"/>
              <p:cNvSpPr/>
              <p:nvPr/>
            </p:nvSpPr>
            <p:spPr>
              <a:xfrm>
                <a:off x="1940824" y="3539275"/>
                <a:ext cx="853" cy="361"/>
              </a:xfrm>
              <a:custGeom>
                <a:avLst/>
                <a:gdLst/>
                <a:ahLst/>
                <a:cxnLst/>
                <a:rect l="l" t="t" r="r" b="b"/>
                <a:pathLst>
                  <a:path w="26" h="11" extrusionOk="0">
                    <a:moveTo>
                      <a:pt x="1" y="11"/>
                    </a:moveTo>
                    <a:cubicBezTo>
                      <a:pt x="8" y="7"/>
                      <a:pt x="15" y="4"/>
                      <a:pt x="25" y="0"/>
                    </a:cubicBezTo>
                    <a:cubicBezTo>
                      <a:pt x="15" y="4"/>
                      <a:pt x="8" y="7"/>
                      <a:pt x="1"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0" name="Google Shape;2215;p26"/>
              <p:cNvSpPr/>
              <p:nvPr/>
            </p:nvSpPr>
            <p:spPr>
              <a:xfrm>
                <a:off x="1934986" y="3506542"/>
                <a:ext cx="361" cy="33"/>
              </a:xfrm>
              <a:custGeom>
                <a:avLst/>
                <a:gdLst/>
                <a:ahLst/>
                <a:cxnLst/>
                <a:rect l="l" t="t" r="r" b="b"/>
                <a:pathLst>
                  <a:path w="11" h="1" extrusionOk="0">
                    <a:moveTo>
                      <a:pt x="11"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1" name="Google Shape;2216;p26"/>
              <p:cNvSpPr/>
              <p:nvPr/>
            </p:nvSpPr>
            <p:spPr>
              <a:xfrm>
                <a:off x="1937380" y="3507231"/>
                <a:ext cx="262" cy="164"/>
              </a:xfrm>
              <a:custGeom>
                <a:avLst/>
                <a:gdLst/>
                <a:ahLst/>
                <a:cxnLst/>
                <a:rect l="l" t="t" r="r" b="b"/>
                <a:pathLst>
                  <a:path w="8" h="5" extrusionOk="0">
                    <a:moveTo>
                      <a:pt x="8"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2" name="Google Shape;2217;p26"/>
              <p:cNvSpPr/>
              <p:nvPr/>
            </p:nvSpPr>
            <p:spPr>
              <a:xfrm>
                <a:off x="1936134" y="3506772"/>
                <a:ext cx="361" cy="164"/>
              </a:xfrm>
              <a:custGeom>
                <a:avLst/>
                <a:gdLst/>
                <a:ahLst/>
                <a:cxnLst/>
                <a:rect l="l" t="t" r="r" b="b"/>
                <a:pathLst>
                  <a:path w="11" h="5" extrusionOk="0">
                    <a:moveTo>
                      <a:pt x="11"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3" name="Google Shape;2218;p26"/>
              <p:cNvSpPr/>
              <p:nvPr/>
            </p:nvSpPr>
            <p:spPr>
              <a:xfrm>
                <a:off x="1938889" y="3507920"/>
                <a:ext cx="131" cy="33"/>
              </a:xfrm>
              <a:custGeom>
                <a:avLst/>
                <a:gdLst/>
                <a:ahLst/>
                <a:cxnLst/>
                <a:rect l="l" t="t" r="r" b="b"/>
                <a:pathLst>
                  <a:path w="4" h="1" extrusionOk="0">
                    <a:moveTo>
                      <a:pt x="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4" name="Google Shape;2219;p26"/>
              <p:cNvSpPr/>
              <p:nvPr/>
            </p:nvSpPr>
            <p:spPr>
              <a:xfrm>
                <a:off x="1940037" y="3508609"/>
                <a:ext cx="361" cy="262"/>
              </a:xfrm>
              <a:custGeom>
                <a:avLst/>
                <a:gdLst/>
                <a:ahLst/>
                <a:cxnLst/>
                <a:rect l="l" t="t" r="r" b="b"/>
                <a:pathLst>
                  <a:path w="11" h="8" extrusionOk="0">
                    <a:moveTo>
                      <a:pt x="11"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5" name="Google Shape;2220;p26"/>
              <p:cNvSpPr/>
              <p:nvPr/>
            </p:nvSpPr>
            <p:spPr>
              <a:xfrm>
                <a:off x="1941283" y="3509429"/>
                <a:ext cx="394" cy="131"/>
              </a:xfrm>
              <a:custGeom>
                <a:avLst/>
                <a:gdLst/>
                <a:ahLst/>
                <a:cxnLst/>
                <a:rect l="l" t="t" r="r" b="b"/>
                <a:pathLst>
                  <a:path w="12" h="4" extrusionOk="0">
                    <a:moveTo>
                      <a:pt x="1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6" name="Google Shape;2221;p26"/>
              <p:cNvSpPr/>
              <p:nvPr/>
            </p:nvSpPr>
            <p:spPr>
              <a:xfrm>
                <a:off x="1940037" y="3539603"/>
                <a:ext cx="820" cy="262"/>
              </a:xfrm>
              <a:custGeom>
                <a:avLst/>
                <a:gdLst/>
                <a:ahLst/>
                <a:cxnLst/>
                <a:rect l="l" t="t" r="r" b="b"/>
                <a:pathLst>
                  <a:path w="25" h="8" extrusionOk="0">
                    <a:moveTo>
                      <a:pt x="25" y="1"/>
                    </a:moveTo>
                    <a:cubicBezTo>
                      <a:pt x="14" y="4"/>
                      <a:pt x="7" y="4"/>
                      <a:pt x="0" y="8"/>
                    </a:cubicBezTo>
                    <a:cubicBezTo>
                      <a:pt x="7" y="4"/>
                      <a:pt x="18" y="4"/>
                      <a:pt x="2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7" name="Google Shape;2222;p26"/>
              <p:cNvSpPr/>
              <p:nvPr/>
            </p:nvSpPr>
            <p:spPr>
              <a:xfrm>
                <a:off x="1938069" y="3540062"/>
                <a:ext cx="722" cy="164"/>
              </a:xfrm>
              <a:custGeom>
                <a:avLst/>
                <a:gdLst/>
                <a:ahLst/>
                <a:cxnLst/>
                <a:rect l="l" t="t" r="r" b="b"/>
                <a:pathLst>
                  <a:path w="22" h="5" extrusionOk="0">
                    <a:moveTo>
                      <a:pt x="1" y="4"/>
                    </a:moveTo>
                    <a:lnTo>
                      <a:pt x="2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8" name="Google Shape;2223;p26"/>
              <p:cNvSpPr/>
              <p:nvPr/>
            </p:nvSpPr>
            <p:spPr>
              <a:xfrm>
                <a:off x="1936921" y="3540193"/>
                <a:ext cx="951" cy="131"/>
              </a:xfrm>
              <a:custGeom>
                <a:avLst/>
                <a:gdLst/>
                <a:ahLst/>
                <a:cxnLst/>
                <a:rect l="l" t="t" r="r" b="b"/>
                <a:pathLst>
                  <a:path w="29" h="4" extrusionOk="0">
                    <a:moveTo>
                      <a:pt x="1" y="4"/>
                    </a:moveTo>
                    <a:lnTo>
                      <a:pt x="2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9" name="Google Shape;2224;p26"/>
              <p:cNvSpPr/>
              <p:nvPr/>
            </p:nvSpPr>
            <p:spPr>
              <a:xfrm>
                <a:off x="1938987" y="3539963"/>
                <a:ext cx="722" cy="131"/>
              </a:xfrm>
              <a:custGeom>
                <a:avLst/>
                <a:gdLst/>
                <a:ahLst/>
                <a:cxnLst/>
                <a:rect l="l" t="t" r="r" b="b"/>
                <a:pathLst>
                  <a:path w="22" h="4" extrusionOk="0">
                    <a:moveTo>
                      <a:pt x="1" y="4"/>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0" name="Google Shape;2225;p26"/>
              <p:cNvSpPr/>
              <p:nvPr/>
            </p:nvSpPr>
            <p:spPr>
              <a:xfrm>
                <a:off x="1936134" y="3540423"/>
                <a:ext cx="722" cy="33"/>
              </a:xfrm>
              <a:custGeom>
                <a:avLst/>
                <a:gdLst/>
                <a:ahLst/>
                <a:cxnLst/>
                <a:rect l="l" t="t" r="r" b="b"/>
                <a:pathLst>
                  <a:path w="22" h="1" extrusionOk="0">
                    <a:moveTo>
                      <a:pt x="0" y="0"/>
                    </a:moveTo>
                    <a:lnTo>
                      <a:pt x="2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1" name="Google Shape;2226;p26"/>
              <p:cNvSpPr/>
              <p:nvPr/>
            </p:nvSpPr>
            <p:spPr>
              <a:xfrm>
                <a:off x="1933838" y="354029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2" name="Google Shape;2227;p26"/>
              <p:cNvSpPr/>
              <p:nvPr/>
            </p:nvSpPr>
            <p:spPr>
              <a:xfrm>
                <a:off x="1876770" y="3603099"/>
                <a:ext cx="361" cy="853"/>
              </a:xfrm>
              <a:custGeom>
                <a:avLst/>
                <a:gdLst/>
                <a:ahLst/>
                <a:cxnLst/>
                <a:rect l="l" t="t" r="r" b="b"/>
                <a:pathLst>
                  <a:path w="11" h="26" extrusionOk="0">
                    <a:moveTo>
                      <a:pt x="11" y="1"/>
                    </a:moveTo>
                    <a:lnTo>
                      <a:pt x="0"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3" name="Google Shape;2228;p26"/>
              <p:cNvSpPr/>
              <p:nvPr/>
            </p:nvSpPr>
            <p:spPr>
              <a:xfrm>
                <a:off x="1877098" y="3594506"/>
                <a:ext cx="3837" cy="839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4" name="Google Shape;2229;p26"/>
              <p:cNvSpPr/>
              <p:nvPr/>
            </p:nvSpPr>
            <p:spPr>
              <a:xfrm>
                <a:off x="1888478" y="3564529"/>
                <a:ext cx="3837" cy="3608"/>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5" name="Google Shape;2230;p26"/>
              <p:cNvSpPr/>
              <p:nvPr/>
            </p:nvSpPr>
            <p:spPr>
              <a:xfrm>
                <a:off x="1597627" y="3141798"/>
                <a:ext cx="204886" cy="217119"/>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6" name="Google Shape;2231;p26"/>
              <p:cNvSpPr/>
              <p:nvPr/>
            </p:nvSpPr>
            <p:spPr>
              <a:xfrm>
                <a:off x="1735641" y="3356033"/>
                <a:ext cx="853" cy="33"/>
              </a:xfrm>
              <a:custGeom>
                <a:avLst/>
                <a:gdLst/>
                <a:ahLst/>
                <a:cxnLst/>
                <a:rect l="l" t="t" r="r" b="b"/>
                <a:pathLst>
                  <a:path w="26" h="1" extrusionOk="0">
                    <a:moveTo>
                      <a:pt x="25"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7" name="Google Shape;2232;p26"/>
              <p:cNvSpPr/>
              <p:nvPr/>
            </p:nvSpPr>
            <p:spPr>
              <a:xfrm>
                <a:off x="1717044" y="3357050"/>
                <a:ext cx="951" cy="33"/>
              </a:xfrm>
              <a:custGeom>
                <a:avLst/>
                <a:gdLst/>
                <a:ahLst/>
                <a:cxnLst/>
                <a:rect l="l" t="t" r="r" b="b"/>
                <a:pathLst>
                  <a:path w="29" h="1" extrusionOk="0">
                    <a:moveTo>
                      <a:pt x="29"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8" name="Google Shape;2233;p26"/>
              <p:cNvSpPr/>
              <p:nvPr/>
            </p:nvSpPr>
            <p:spPr>
              <a:xfrm>
                <a:off x="1751384" y="3356263"/>
                <a:ext cx="1509" cy="262"/>
              </a:xfrm>
              <a:custGeom>
                <a:avLst/>
                <a:gdLst/>
                <a:ahLst/>
                <a:cxnLst/>
                <a:rect l="l" t="t" r="r" b="b"/>
                <a:pathLst>
                  <a:path w="46" h="8" extrusionOk="0">
                    <a:moveTo>
                      <a:pt x="46"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9" name="Google Shape;2234;p26"/>
              <p:cNvSpPr/>
              <p:nvPr/>
            </p:nvSpPr>
            <p:spPr>
              <a:xfrm>
                <a:off x="1733935" y="3356132"/>
                <a:ext cx="951" cy="33"/>
              </a:xfrm>
              <a:custGeom>
                <a:avLst/>
                <a:gdLst/>
                <a:ahLst/>
                <a:cxnLst/>
                <a:rect l="l" t="t" r="r" b="b"/>
                <a:pathLst>
                  <a:path w="29" h="1" extrusionOk="0">
                    <a:moveTo>
                      <a:pt x="28"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0" name="Google Shape;2235;p26"/>
              <p:cNvSpPr/>
              <p:nvPr/>
            </p:nvSpPr>
            <p:spPr>
              <a:xfrm>
                <a:off x="1745054" y="3356033"/>
                <a:ext cx="1869" cy="33"/>
              </a:xfrm>
              <a:custGeom>
                <a:avLst/>
                <a:gdLst/>
                <a:ahLst/>
                <a:cxnLst/>
                <a:rect l="l" t="t" r="r" b="b"/>
                <a:pathLst>
                  <a:path w="57" h="1" extrusionOk="0">
                    <a:moveTo>
                      <a:pt x="57"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1" name="Google Shape;2236;p26"/>
              <p:cNvSpPr/>
              <p:nvPr/>
            </p:nvSpPr>
            <p:spPr>
              <a:xfrm>
                <a:off x="1747481" y="3356033"/>
                <a:ext cx="1640" cy="131"/>
              </a:xfrm>
              <a:custGeom>
                <a:avLst/>
                <a:gdLst/>
                <a:ahLst/>
                <a:cxnLst/>
                <a:rect l="l" t="t" r="r" b="b"/>
                <a:pathLst>
                  <a:path w="50" h="4" extrusionOk="0">
                    <a:moveTo>
                      <a:pt x="49"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2" name="Google Shape;2237;p26"/>
              <p:cNvSpPr/>
              <p:nvPr/>
            </p:nvSpPr>
            <p:spPr>
              <a:xfrm>
                <a:off x="1744496" y="335590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3" name="Google Shape;2238;p26"/>
              <p:cNvSpPr/>
              <p:nvPr/>
            </p:nvSpPr>
            <p:spPr>
              <a:xfrm>
                <a:off x="1740003" y="335603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4" name="Google Shape;2239;p26"/>
              <p:cNvSpPr/>
              <p:nvPr/>
            </p:nvSpPr>
            <p:spPr>
              <a:xfrm>
                <a:off x="1597529" y="3346719"/>
                <a:ext cx="1640" cy="361"/>
              </a:xfrm>
              <a:custGeom>
                <a:avLst/>
                <a:gdLst/>
                <a:ahLst/>
                <a:cxnLst/>
                <a:rect l="l" t="t" r="r" b="b"/>
                <a:pathLst>
                  <a:path w="50" h="11" extrusionOk="0">
                    <a:moveTo>
                      <a:pt x="0" y="11"/>
                    </a:moveTo>
                    <a:lnTo>
                      <a:pt x="4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5" name="Google Shape;2240;p26"/>
              <p:cNvSpPr/>
              <p:nvPr/>
            </p:nvSpPr>
            <p:spPr>
              <a:xfrm>
                <a:off x="1749317" y="3356132"/>
                <a:ext cx="1640" cy="164"/>
              </a:xfrm>
              <a:custGeom>
                <a:avLst/>
                <a:gdLst/>
                <a:ahLst/>
                <a:cxnLst/>
                <a:rect l="l" t="t" r="r" b="b"/>
                <a:pathLst>
                  <a:path w="50" h="5" extrusionOk="0">
                    <a:moveTo>
                      <a:pt x="49"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6" name="Google Shape;2241;p26"/>
              <p:cNvSpPr/>
              <p:nvPr/>
            </p:nvSpPr>
            <p:spPr>
              <a:xfrm>
                <a:off x="1721767" y="3356722"/>
                <a:ext cx="951" cy="33"/>
              </a:xfrm>
              <a:custGeom>
                <a:avLst/>
                <a:gdLst/>
                <a:ahLst/>
                <a:cxnLst/>
                <a:rect l="l" t="t" r="r" b="b"/>
                <a:pathLst>
                  <a:path w="29" h="1" extrusionOk="0">
                    <a:moveTo>
                      <a:pt x="28"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7" name="Google Shape;2242;p26"/>
              <p:cNvSpPr/>
              <p:nvPr/>
            </p:nvSpPr>
            <p:spPr>
              <a:xfrm>
                <a:off x="1720488" y="3356820"/>
                <a:ext cx="722" cy="33"/>
              </a:xfrm>
              <a:custGeom>
                <a:avLst/>
                <a:gdLst/>
                <a:ahLst/>
                <a:cxnLst/>
                <a:rect l="l" t="t" r="r" b="b"/>
                <a:pathLst>
                  <a:path w="22" h="1" extrusionOk="0">
                    <a:moveTo>
                      <a:pt x="22"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8" name="Google Shape;2243;p26"/>
              <p:cNvSpPr/>
              <p:nvPr/>
            </p:nvSpPr>
            <p:spPr>
              <a:xfrm>
                <a:off x="1719340" y="3356820"/>
                <a:ext cx="623" cy="33"/>
              </a:xfrm>
              <a:custGeom>
                <a:avLst/>
                <a:gdLst/>
                <a:ahLst/>
                <a:cxnLst/>
                <a:rect l="l" t="t" r="r" b="b"/>
                <a:pathLst>
                  <a:path w="19" h="1" extrusionOk="0">
                    <a:moveTo>
                      <a:pt x="1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9" name="Google Shape;2244;p26"/>
              <p:cNvSpPr/>
              <p:nvPr/>
            </p:nvSpPr>
            <p:spPr>
              <a:xfrm>
                <a:off x="1753122" y="3356493"/>
                <a:ext cx="1148" cy="262"/>
              </a:xfrm>
              <a:custGeom>
                <a:avLst/>
                <a:gdLst/>
                <a:ahLst/>
                <a:cxnLst/>
                <a:rect l="l" t="t" r="r" b="b"/>
                <a:pathLst>
                  <a:path w="35" h="8" extrusionOk="0">
                    <a:moveTo>
                      <a:pt x="35"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0" name="Google Shape;2245;p26"/>
              <p:cNvSpPr/>
              <p:nvPr/>
            </p:nvSpPr>
            <p:spPr>
              <a:xfrm>
                <a:off x="1718192" y="3356952"/>
                <a:ext cx="853" cy="33"/>
              </a:xfrm>
              <a:custGeom>
                <a:avLst/>
                <a:gdLst/>
                <a:ahLst/>
                <a:cxnLst/>
                <a:rect l="l" t="t" r="r" b="b"/>
                <a:pathLst>
                  <a:path w="26" h="1" extrusionOk="0">
                    <a:moveTo>
                      <a:pt x="25"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1" name="Google Shape;2246;p26"/>
              <p:cNvSpPr/>
              <p:nvPr/>
            </p:nvSpPr>
            <p:spPr>
              <a:xfrm>
                <a:off x="1731967" y="3356132"/>
                <a:ext cx="1181" cy="33"/>
              </a:xfrm>
              <a:custGeom>
                <a:avLst/>
                <a:gdLst/>
                <a:ahLst/>
                <a:cxnLst/>
                <a:rect l="l" t="t" r="r" b="b"/>
                <a:pathLst>
                  <a:path w="36" h="1" extrusionOk="0">
                    <a:moveTo>
                      <a:pt x="36"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2" name="Google Shape;2247;p26"/>
              <p:cNvSpPr/>
              <p:nvPr/>
            </p:nvSpPr>
            <p:spPr>
              <a:xfrm>
                <a:off x="1729901" y="3356263"/>
                <a:ext cx="951" cy="33"/>
              </a:xfrm>
              <a:custGeom>
                <a:avLst/>
                <a:gdLst/>
                <a:ahLst/>
                <a:cxnLst/>
                <a:rect l="l" t="t" r="r" b="b"/>
                <a:pathLst>
                  <a:path w="29" h="1" extrusionOk="0">
                    <a:moveTo>
                      <a:pt x="29"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3" name="Google Shape;2248;p26"/>
              <p:cNvSpPr/>
              <p:nvPr/>
            </p:nvSpPr>
            <p:spPr>
              <a:xfrm>
                <a:off x="1728195" y="3356361"/>
                <a:ext cx="951" cy="33"/>
              </a:xfrm>
              <a:custGeom>
                <a:avLst/>
                <a:gdLst/>
                <a:ahLst/>
                <a:cxnLst/>
                <a:rect l="l" t="t" r="r" b="b"/>
                <a:pathLst>
                  <a:path w="29" h="1" extrusionOk="0">
                    <a:moveTo>
                      <a:pt x="28"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4" name="Google Shape;2249;p26"/>
              <p:cNvSpPr/>
              <p:nvPr/>
            </p:nvSpPr>
            <p:spPr>
              <a:xfrm>
                <a:off x="1725080" y="3356493"/>
                <a:ext cx="853" cy="33"/>
              </a:xfrm>
              <a:custGeom>
                <a:avLst/>
                <a:gdLst/>
                <a:ahLst/>
                <a:cxnLst/>
                <a:rect l="l" t="t" r="r" b="b"/>
                <a:pathLst>
                  <a:path w="26" h="1" extrusionOk="0">
                    <a:moveTo>
                      <a:pt x="25"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5" name="Google Shape;2250;p26"/>
              <p:cNvSpPr/>
              <p:nvPr/>
            </p:nvSpPr>
            <p:spPr>
              <a:xfrm>
                <a:off x="1723473" y="3356591"/>
                <a:ext cx="951" cy="33"/>
              </a:xfrm>
              <a:custGeom>
                <a:avLst/>
                <a:gdLst/>
                <a:ahLst/>
                <a:cxnLst/>
                <a:rect l="l" t="t" r="r" b="b"/>
                <a:pathLst>
                  <a:path w="29" h="1" extrusionOk="0">
                    <a:moveTo>
                      <a:pt x="29"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6" name="Google Shape;2251;p26"/>
              <p:cNvSpPr/>
              <p:nvPr/>
            </p:nvSpPr>
            <p:spPr>
              <a:xfrm>
                <a:off x="1726687" y="3356361"/>
                <a:ext cx="951" cy="33"/>
              </a:xfrm>
              <a:custGeom>
                <a:avLst/>
                <a:gdLst/>
                <a:ahLst/>
                <a:cxnLst/>
                <a:rect l="l" t="t" r="r" b="b"/>
                <a:pathLst>
                  <a:path w="29" h="1" extrusionOk="0">
                    <a:moveTo>
                      <a:pt x="29"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7" name="Google Shape;2252;p26"/>
              <p:cNvSpPr/>
              <p:nvPr/>
            </p:nvSpPr>
            <p:spPr>
              <a:xfrm>
                <a:off x="1738297" y="3356033"/>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8" name="Google Shape;2253;p26"/>
              <p:cNvSpPr/>
              <p:nvPr/>
            </p:nvSpPr>
            <p:spPr>
              <a:xfrm>
                <a:off x="1741380" y="3355902"/>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9" name="Google Shape;2254;p26"/>
              <p:cNvSpPr/>
              <p:nvPr/>
            </p:nvSpPr>
            <p:spPr>
              <a:xfrm>
                <a:off x="1755877" y="3357050"/>
                <a:ext cx="820" cy="394"/>
              </a:xfrm>
              <a:custGeom>
                <a:avLst/>
                <a:gdLst/>
                <a:ahLst/>
                <a:cxnLst/>
                <a:rect l="l" t="t" r="r" b="b"/>
                <a:pathLst>
                  <a:path w="25" h="12" extrusionOk="0">
                    <a:moveTo>
                      <a:pt x="25" y="11"/>
                    </a:moveTo>
                    <a:cubicBezTo>
                      <a:pt x="18" y="8"/>
                      <a:pt x="7" y="4"/>
                      <a:pt x="0" y="1"/>
                    </a:cubicBezTo>
                    <a:cubicBezTo>
                      <a:pt x="7" y="4"/>
                      <a:pt x="18" y="8"/>
                      <a:pt x="25"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0" name="Google Shape;2255;p26"/>
              <p:cNvSpPr/>
              <p:nvPr/>
            </p:nvSpPr>
            <p:spPr>
              <a:xfrm>
                <a:off x="1754499" y="3356722"/>
                <a:ext cx="1181" cy="262"/>
              </a:xfrm>
              <a:custGeom>
                <a:avLst/>
                <a:gdLst/>
                <a:ahLst/>
                <a:cxnLst/>
                <a:rect l="l" t="t" r="r" b="b"/>
                <a:pathLst>
                  <a:path w="36" h="8" extrusionOk="0">
                    <a:moveTo>
                      <a:pt x="35" y="7"/>
                    </a:moveTo>
                    <a:cubicBezTo>
                      <a:pt x="25" y="7"/>
                      <a:pt x="14" y="4"/>
                      <a:pt x="0" y="0"/>
                    </a:cubicBezTo>
                    <a:cubicBezTo>
                      <a:pt x="14" y="4"/>
                      <a:pt x="25" y="7"/>
                      <a:pt x="35"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1" name="Google Shape;2256;p26"/>
              <p:cNvSpPr/>
              <p:nvPr/>
            </p:nvSpPr>
            <p:spPr>
              <a:xfrm>
                <a:off x="1770111" y="3184599"/>
                <a:ext cx="202000" cy="175040"/>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2" name="Google Shape;2257;p26"/>
              <p:cNvSpPr/>
              <p:nvPr/>
            </p:nvSpPr>
            <p:spPr>
              <a:xfrm>
                <a:off x="1823375" y="3355345"/>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3" name="Google Shape;2258;p26"/>
              <p:cNvSpPr/>
              <p:nvPr/>
            </p:nvSpPr>
            <p:spPr>
              <a:xfrm>
                <a:off x="1821768" y="3352130"/>
                <a:ext cx="262" cy="262"/>
              </a:xfrm>
              <a:custGeom>
                <a:avLst/>
                <a:gdLst/>
                <a:ahLst/>
                <a:cxnLst/>
                <a:rect l="l" t="t" r="r" b="b"/>
                <a:pathLst>
                  <a:path w="8" h="8" extrusionOk="0">
                    <a:moveTo>
                      <a:pt x="1" y="0"/>
                    </a:moveTo>
                    <a:lnTo>
                      <a:pt x="8" y="7"/>
                    </a:lnTo>
                    <a:lnTo>
                      <a:pt x="8"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4" name="Google Shape;2259;p26"/>
              <p:cNvSpPr/>
              <p:nvPr/>
            </p:nvSpPr>
            <p:spPr>
              <a:xfrm>
                <a:off x="1823735" y="3356361"/>
                <a:ext cx="33" cy="164"/>
              </a:xfrm>
              <a:custGeom>
                <a:avLst/>
                <a:gdLst/>
                <a:ahLst/>
                <a:cxnLst/>
                <a:rect l="l" t="t" r="r" b="b"/>
                <a:pathLst>
                  <a:path w="1" h="5" extrusionOk="0">
                    <a:moveTo>
                      <a:pt x="0" y="1"/>
                    </a:moveTo>
                    <a:lnTo>
                      <a:pt x="0" y="4"/>
                    </a:ln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5" name="Google Shape;2260;p26"/>
              <p:cNvSpPr/>
              <p:nvPr/>
            </p:nvSpPr>
            <p:spPr>
              <a:xfrm>
                <a:off x="1822358" y="3352688"/>
                <a:ext cx="230" cy="262"/>
              </a:xfrm>
              <a:custGeom>
                <a:avLst/>
                <a:gdLst/>
                <a:ahLst/>
                <a:cxnLst/>
                <a:rect l="l" t="t" r="r" b="b"/>
                <a:pathLst>
                  <a:path w="7" h="8" extrusionOk="0">
                    <a:moveTo>
                      <a:pt x="0" y="1"/>
                    </a:moveTo>
                    <a:lnTo>
                      <a:pt x="7"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6" name="Google Shape;2261;p26"/>
              <p:cNvSpPr/>
              <p:nvPr/>
            </p:nvSpPr>
            <p:spPr>
              <a:xfrm>
                <a:off x="1821079" y="3351901"/>
                <a:ext cx="590" cy="131"/>
              </a:xfrm>
              <a:custGeom>
                <a:avLst/>
                <a:gdLst/>
                <a:ahLst/>
                <a:cxnLst/>
                <a:rect l="l" t="t" r="r" b="b"/>
                <a:pathLst>
                  <a:path w="18" h="4" extrusionOk="0">
                    <a:moveTo>
                      <a:pt x="18"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7" name="Google Shape;2262;p26"/>
              <p:cNvSpPr/>
              <p:nvPr/>
            </p:nvSpPr>
            <p:spPr>
              <a:xfrm>
                <a:off x="1823604" y="3355804"/>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8" name="Google Shape;2263;p26"/>
              <p:cNvSpPr/>
              <p:nvPr/>
            </p:nvSpPr>
            <p:spPr>
              <a:xfrm>
                <a:off x="1823375" y="3355115"/>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9" name="Google Shape;2264;p26"/>
              <p:cNvSpPr/>
              <p:nvPr/>
            </p:nvSpPr>
            <p:spPr>
              <a:xfrm>
                <a:off x="1823080" y="3353803"/>
                <a:ext cx="230" cy="426"/>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0" name="Google Shape;2265;p26"/>
              <p:cNvSpPr/>
              <p:nvPr/>
            </p:nvSpPr>
            <p:spPr>
              <a:xfrm>
                <a:off x="1822817" y="3353147"/>
                <a:ext cx="262" cy="394"/>
              </a:xfrm>
              <a:custGeom>
                <a:avLst/>
                <a:gdLst/>
                <a:ahLst/>
                <a:cxnLst/>
                <a:rect l="l" t="t" r="r" b="b"/>
                <a:pathLst>
                  <a:path w="8" h="12" extrusionOk="0">
                    <a:moveTo>
                      <a:pt x="7" y="11"/>
                    </a:moveTo>
                    <a:cubicBezTo>
                      <a:pt x="4" y="8"/>
                      <a:pt x="4" y="4"/>
                      <a:pt x="0" y="1"/>
                    </a:cubicBezTo>
                    <a:cubicBezTo>
                      <a:pt x="4" y="4"/>
                      <a:pt x="4" y="8"/>
                      <a:pt x="7"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1" name="Google Shape;2266;p26"/>
              <p:cNvSpPr/>
              <p:nvPr/>
            </p:nvSpPr>
            <p:spPr>
              <a:xfrm>
                <a:off x="1796612" y="3350950"/>
                <a:ext cx="24500" cy="1771"/>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2" name="Google Shape;2267;p26"/>
              <p:cNvSpPr/>
              <p:nvPr/>
            </p:nvSpPr>
            <p:spPr>
              <a:xfrm>
                <a:off x="1899630" y="3316873"/>
                <a:ext cx="12201" cy="361"/>
              </a:xfrm>
              <a:custGeom>
                <a:avLst/>
                <a:gdLst/>
                <a:ahLst/>
                <a:cxnLst/>
                <a:rect l="l" t="t" r="r" b="b"/>
                <a:pathLst>
                  <a:path w="372" h="11" extrusionOk="0">
                    <a:moveTo>
                      <a:pt x="0" y="11"/>
                    </a:moveTo>
                    <a:lnTo>
                      <a:pt x="371" y="0"/>
                    </a:lnTo>
                    <a:lnTo>
                      <a:pt x="37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3" name="Google Shape;2268;p26"/>
              <p:cNvSpPr/>
              <p:nvPr/>
            </p:nvSpPr>
            <p:spPr>
              <a:xfrm>
                <a:off x="1827966" y="3355443"/>
                <a:ext cx="1410" cy="262"/>
              </a:xfrm>
              <a:custGeom>
                <a:avLst/>
                <a:gdLst/>
                <a:ahLst/>
                <a:cxnLst/>
                <a:rect l="l" t="t" r="r" b="b"/>
                <a:pathLst>
                  <a:path w="43" h="8" extrusionOk="0">
                    <a:moveTo>
                      <a:pt x="1" y="8"/>
                    </a:moveTo>
                    <a:cubicBezTo>
                      <a:pt x="15" y="4"/>
                      <a:pt x="32" y="4"/>
                      <a:pt x="43" y="1"/>
                    </a:cubicBezTo>
                    <a:cubicBezTo>
                      <a:pt x="32" y="4"/>
                      <a:pt x="15" y="4"/>
                      <a:pt x="1"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4" name="Google Shape;2269;p26"/>
              <p:cNvSpPr/>
              <p:nvPr/>
            </p:nvSpPr>
            <p:spPr>
              <a:xfrm>
                <a:off x="1826130" y="3355673"/>
                <a:ext cx="1541" cy="262"/>
              </a:xfrm>
              <a:custGeom>
                <a:avLst/>
                <a:gdLst/>
                <a:ahLst/>
                <a:cxnLst/>
                <a:rect l="l" t="t" r="r" b="b"/>
                <a:pathLst>
                  <a:path w="47" h="8" extrusionOk="0">
                    <a:moveTo>
                      <a:pt x="1" y="8"/>
                    </a:moveTo>
                    <a:lnTo>
                      <a:pt x="46"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5" name="Google Shape;2270;p26"/>
              <p:cNvSpPr/>
              <p:nvPr/>
            </p:nvSpPr>
            <p:spPr>
              <a:xfrm>
                <a:off x="1823834" y="3356033"/>
                <a:ext cx="1869" cy="492"/>
              </a:xfrm>
              <a:custGeom>
                <a:avLst/>
                <a:gdLst/>
                <a:ahLst/>
                <a:cxnLst/>
                <a:rect l="l" t="t" r="r" b="b"/>
                <a:pathLst>
                  <a:path w="57" h="15" extrusionOk="0">
                    <a:moveTo>
                      <a:pt x="57" y="0"/>
                    </a:moveTo>
                    <a:lnTo>
                      <a:pt x="1" y="14"/>
                    </a:ln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6" name="Google Shape;2271;p26"/>
              <p:cNvSpPr/>
              <p:nvPr/>
            </p:nvSpPr>
            <p:spPr>
              <a:xfrm>
                <a:off x="1829705" y="3355443"/>
                <a:ext cx="1181" cy="33"/>
              </a:xfrm>
              <a:custGeom>
                <a:avLst/>
                <a:gdLst/>
                <a:ahLst/>
                <a:cxnLst/>
                <a:rect l="l" t="t" r="r" b="b"/>
                <a:pathLst>
                  <a:path w="36" h="1" extrusionOk="0">
                    <a:moveTo>
                      <a:pt x="0" y="1"/>
                    </a:moveTo>
                    <a:lnTo>
                      <a:pt x="3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7" name="Google Shape;2272;p26"/>
              <p:cNvSpPr/>
              <p:nvPr/>
            </p:nvSpPr>
            <p:spPr>
              <a:xfrm>
                <a:off x="1831082" y="3355345"/>
                <a:ext cx="1050" cy="33"/>
              </a:xfrm>
              <a:custGeom>
                <a:avLst/>
                <a:gdLst/>
                <a:ahLst/>
                <a:cxnLst/>
                <a:rect l="l" t="t" r="r" b="b"/>
                <a:pathLst>
                  <a:path w="32" h="1" extrusionOk="0">
                    <a:moveTo>
                      <a:pt x="0" y="0"/>
                    </a:moveTo>
                    <a:cubicBezTo>
                      <a:pt x="11" y="0"/>
                      <a:pt x="21" y="0"/>
                      <a:pt x="32" y="0"/>
                    </a:cubicBezTo>
                    <a:cubicBezTo>
                      <a:pt x="21" y="0"/>
                      <a:pt x="11" y="0"/>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8" name="Google Shape;2273;p26"/>
              <p:cNvSpPr/>
              <p:nvPr/>
            </p:nvSpPr>
            <p:spPr>
              <a:xfrm>
                <a:off x="1892840" y="3054621"/>
                <a:ext cx="30108" cy="24565"/>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9" name="Google Shape;2274;p26"/>
              <p:cNvSpPr/>
              <p:nvPr/>
            </p:nvSpPr>
            <p:spPr>
              <a:xfrm>
                <a:off x="2108814" y="2816116"/>
                <a:ext cx="181206" cy="24175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0" name="Google Shape;2275;p26"/>
              <p:cNvSpPr/>
              <p:nvPr/>
            </p:nvSpPr>
            <p:spPr>
              <a:xfrm>
                <a:off x="1155119" y="2358390"/>
                <a:ext cx="206821" cy="160741"/>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1" name="Google Shape;2276;p26"/>
              <p:cNvSpPr/>
              <p:nvPr/>
            </p:nvSpPr>
            <p:spPr>
              <a:xfrm>
                <a:off x="1520356" y="2328347"/>
                <a:ext cx="70416" cy="138209"/>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2" name="Google Shape;2277;p26"/>
              <p:cNvSpPr/>
              <p:nvPr/>
            </p:nvSpPr>
            <p:spPr>
              <a:xfrm>
                <a:off x="1229177" y="2331200"/>
                <a:ext cx="369300" cy="353721"/>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3" name="Google Shape;2278;p26"/>
              <p:cNvSpPr/>
              <p:nvPr/>
            </p:nvSpPr>
            <p:spPr>
              <a:xfrm>
                <a:off x="1270043" y="2480069"/>
                <a:ext cx="33" cy="262"/>
              </a:xfrm>
              <a:custGeom>
                <a:avLst/>
                <a:gdLst/>
                <a:ahLst/>
                <a:cxnLst/>
                <a:rect l="l" t="t" r="r" b="b"/>
                <a:pathLst>
                  <a:path w="1" h="8" extrusionOk="0">
                    <a:moveTo>
                      <a:pt x="1" y="7"/>
                    </a:moveTo>
                    <a:cubicBezTo>
                      <a:pt x="1" y="4"/>
                      <a:pt x="1" y="4"/>
                      <a:pt x="1" y="0"/>
                    </a:cubicBezTo>
                    <a:cubicBezTo>
                      <a:pt x="1" y="4"/>
                      <a:pt x="1" y="4"/>
                      <a:pt x="1"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4" name="Google Shape;2279;p26"/>
              <p:cNvSpPr/>
              <p:nvPr/>
            </p:nvSpPr>
            <p:spPr>
              <a:xfrm>
                <a:off x="1319207" y="2442516"/>
                <a:ext cx="361" cy="2099"/>
              </a:xfrm>
              <a:custGeom>
                <a:avLst/>
                <a:gdLst/>
                <a:ahLst/>
                <a:cxnLst/>
                <a:rect l="l" t="t" r="r" b="b"/>
                <a:pathLst>
                  <a:path w="11" h="64" extrusionOk="0">
                    <a:moveTo>
                      <a:pt x="11" y="0"/>
                    </a:moveTo>
                    <a:cubicBezTo>
                      <a:pt x="7" y="14"/>
                      <a:pt x="4" y="39"/>
                      <a:pt x="0" y="63"/>
                    </a:cubicBezTo>
                    <a:cubicBezTo>
                      <a:pt x="4" y="39"/>
                      <a:pt x="7" y="14"/>
                      <a:pt x="1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5" name="Google Shape;2280;p26"/>
              <p:cNvSpPr/>
              <p:nvPr/>
            </p:nvSpPr>
            <p:spPr>
              <a:xfrm>
                <a:off x="1351021" y="2375346"/>
                <a:ext cx="590" cy="1050"/>
              </a:xfrm>
              <a:custGeom>
                <a:avLst/>
                <a:gdLst/>
                <a:ahLst/>
                <a:cxnLst/>
                <a:rect l="l" t="t" r="r" b="b"/>
                <a:pathLst>
                  <a:path w="18" h="32" extrusionOk="0">
                    <a:moveTo>
                      <a:pt x="18" y="32"/>
                    </a:moveTo>
                    <a:cubicBezTo>
                      <a:pt x="11" y="21"/>
                      <a:pt x="4" y="11"/>
                      <a:pt x="0" y="0"/>
                    </a:cubicBezTo>
                    <a:cubicBezTo>
                      <a:pt x="4" y="11"/>
                      <a:pt x="11" y="21"/>
                      <a:pt x="18"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6" name="Google Shape;2281;p26"/>
              <p:cNvSpPr/>
              <p:nvPr/>
            </p:nvSpPr>
            <p:spPr>
              <a:xfrm>
                <a:off x="1257317" y="2484891"/>
                <a:ext cx="3706" cy="722"/>
              </a:xfrm>
              <a:custGeom>
                <a:avLst/>
                <a:gdLst/>
                <a:ahLst/>
                <a:cxnLst/>
                <a:rect l="l" t="t" r="r" b="b"/>
                <a:pathLst>
                  <a:path w="113" h="22" extrusionOk="0">
                    <a:moveTo>
                      <a:pt x="0" y="21"/>
                    </a:moveTo>
                    <a:cubicBezTo>
                      <a:pt x="35" y="7"/>
                      <a:pt x="74" y="0"/>
                      <a:pt x="112" y="4"/>
                    </a:cubicBezTo>
                    <a:cubicBezTo>
                      <a:pt x="74" y="0"/>
                      <a:pt x="35" y="7"/>
                      <a:pt x="0"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7" name="Google Shape;2282;p26"/>
              <p:cNvSpPr/>
              <p:nvPr/>
            </p:nvSpPr>
            <p:spPr>
              <a:xfrm>
                <a:off x="1351578" y="2376494"/>
                <a:ext cx="492" cy="722"/>
              </a:xfrm>
              <a:custGeom>
                <a:avLst/>
                <a:gdLst/>
                <a:ahLst/>
                <a:cxnLst/>
                <a:rect l="l" t="t" r="r" b="b"/>
                <a:pathLst>
                  <a:path w="15" h="22" extrusionOk="0">
                    <a:moveTo>
                      <a:pt x="1" y="0"/>
                    </a:moveTo>
                    <a:cubicBezTo>
                      <a:pt x="4" y="7"/>
                      <a:pt x="11" y="18"/>
                      <a:pt x="15" y="21"/>
                    </a:cubicBezTo>
                    <a:cubicBezTo>
                      <a:pt x="11" y="18"/>
                      <a:pt x="8"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8" name="Google Shape;2283;p26"/>
              <p:cNvSpPr/>
              <p:nvPr/>
            </p:nvSpPr>
            <p:spPr>
              <a:xfrm>
                <a:off x="1350561" y="2374756"/>
                <a:ext cx="262" cy="394"/>
              </a:xfrm>
              <a:custGeom>
                <a:avLst/>
                <a:gdLst/>
                <a:ahLst/>
                <a:cxnLst/>
                <a:rect l="l" t="t" r="r" b="b"/>
                <a:pathLst>
                  <a:path w="8" h="12" extrusionOk="0">
                    <a:moveTo>
                      <a:pt x="0" y="1"/>
                    </a:moveTo>
                    <a:lnTo>
                      <a:pt x="7"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9" name="Google Shape;2284;p26"/>
              <p:cNvSpPr/>
              <p:nvPr/>
            </p:nvSpPr>
            <p:spPr>
              <a:xfrm>
                <a:off x="1262368" y="2483612"/>
                <a:ext cx="6461" cy="1476"/>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0" name="Google Shape;2285;p26"/>
              <p:cNvSpPr/>
              <p:nvPr/>
            </p:nvSpPr>
            <p:spPr>
              <a:xfrm>
                <a:off x="1335507" y="2433792"/>
                <a:ext cx="20006" cy="1050"/>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1" name="Google Shape;2286;p26"/>
              <p:cNvSpPr/>
              <p:nvPr/>
            </p:nvSpPr>
            <p:spPr>
              <a:xfrm>
                <a:off x="1534032" y="2357766"/>
                <a:ext cx="131" cy="623"/>
              </a:xfrm>
              <a:custGeom>
                <a:avLst/>
                <a:gdLst/>
                <a:ahLst/>
                <a:cxnLst/>
                <a:rect l="l" t="t" r="r" b="b"/>
                <a:pathLst>
                  <a:path w="4" h="19" extrusionOk="0">
                    <a:moveTo>
                      <a:pt x="0" y="1"/>
                    </a:moveTo>
                    <a:cubicBezTo>
                      <a:pt x="0" y="8"/>
                      <a:pt x="0" y="11"/>
                      <a:pt x="4" y="18"/>
                    </a:cubicBezTo>
                    <a:cubicBezTo>
                      <a:pt x="4" y="11"/>
                      <a:pt x="4"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2" name="Google Shape;2287;p26"/>
              <p:cNvSpPr/>
              <p:nvPr/>
            </p:nvSpPr>
            <p:spPr>
              <a:xfrm>
                <a:off x="1534360" y="2358914"/>
                <a:ext cx="164" cy="623"/>
              </a:xfrm>
              <a:custGeom>
                <a:avLst/>
                <a:gdLst/>
                <a:ahLst/>
                <a:cxnLst/>
                <a:rect l="l" t="t" r="r" b="b"/>
                <a:pathLst>
                  <a:path w="5" h="19" extrusionOk="0">
                    <a:moveTo>
                      <a:pt x="1" y="1"/>
                    </a:moveTo>
                    <a:cubicBezTo>
                      <a:pt x="1" y="8"/>
                      <a:pt x="1" y="11"/>
                      <a:pt x="4" y="18"/>
                    </a:cubicBezTo>
                    <a:cubicBezTo>
                      <a:pt x="1" y="11"/>
                      <a:pt x="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3" name="Google Shape;2288;p26"/>
              <p:cNvSpPr/>
              <p:nvPr/>
            </p:nvSpPr>
            <p:spPr>
              <a:xfrm>
                <a:off x="1533901" y="2356389"/>
                <a:ext cx="164" cy="722"/>
              </a:xfrm>
              <a:custGeom>
                <a:avLst/>
                <a:gdLst/>
                <a:ahLst/>
                <a:cxnLst/>
                <a:rect l="l" t="t" r="r" b="b"/>
                <a:pathLst>
                  <a:path w="5" h="22" extrusionOk="0">
                    <a:moveTo>
                      <a:pt x="1" y="1"/>
                    </a:moveTo>
                    <a:cubicBezTo>
                      <a:pt x="1" y="8"/>
                      <a:pt x="1" y="15"/>
                      <a:pt x="4" y="22"/>
                    </a:cubicBezTo>
                    <a:cubicBezTo>
                      <a:pt x="1" y="15"/>
                      <a:pt x="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4" name="Google Shape;2289;p26"/>
              <p:cNvSpPr/>
              <p:nvPr/>
            </p:nvSpPr>
            <p:spPr>
              <a:xfrm>
                <a:off x="1533803" y="2347665"/>
                <a:ext cx="33" cy="1082"/>
              </a:xfrm>
              <a:custGeom>
                <a:avLst/>
                <a:gdLst/>
                <a:ahLst/>
                <a:cxnLst/>
                <a:rect l="l" t="t" r="r" b="b"/>
                <a:pathLst>
                  <a:path w="1" h="33" extrusionOk="0">
                    <a:moveTo>
                      <a:pt x="0" y="1"/>
                    </a:moveTo>
                    <a:lnTo>
                      <a:pt x="0"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5" name="Google Shape;2290;p26"/>
              <p:cNvSpPr/>
              <p:nvPr/>
            </p:nvSpPr>
            <p:spPr>
              <a:xfrm>
                <a:off x="1533803" y="2355011"/>
                <a:ext cx="33" cy="722"/>
              </a:xfrm>
              <a:custGeom>
                <a:avLst/>
                <a:gdLst/>
                <a:ahLst/>
                <a:cxnLst/>
                <a:rect l="l" t="t" r="r" b="b"/>
                <a:pathLst>
                  <a:path w="1" h="22" extrusionOk="0">
                    <a:moveTo>
                      <a:pt x="0" y="1"/>
                    </a:moveTo>
                    <a:lnTo>
                      <a:pt x="0"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6" name="Google Shape;2291;p26"/>
              <p:cNvSpPr/>
              <p:nvPr/>
            </p:nvSpPr>
            <p:spPr>
              <a:xfrm>
                <a:off x="1555974" y="2468131"/>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7" name="Google Shape;2292;p26"/>
              <p:cNvSpPr/>
              <p:nvPr/>
            </p:nvSpPr>
            <p:spPr>
              <a:xfrm>
                <a:off x="1535049" y="2360981"/>
                <a:ext cx="164" cy="492"/>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8" name="Google Shape;2293;p26"/>
              <p:cNvSpPr/>
              <p:nvPr/>
            </p:nvSpPr>
            <p:spPr>
              <a:xfrm>
                <a:off x="1555515" y="2466393"/>
                <a:ext cx="33" cy="394"/>
              </a:xfrm>
              <a:custGeom>
                <a:avLst/>
                <a:gdLst/>
                <a:ahLst/>
                <a:cxnLst/>
                <a:rect l="l" t="t" r="r" b="b"/>
                <a:pathLst>
                  <a:path w="1" h="12" extrusionOk="0">
                    <a:moveTo>
                      <a:pt x="0"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9" name="Google Shape;2294;p26"/>
              <p:cNvSpPr/>
              <p:nvPr/>
            </p:nvSpPr>
            <p:spPr>
              <a:xfrm>
                <a:off x="1534590" y="2360062"/>
                <a:ext cx="262" cy="492"/>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0" name="Google Shape;2295;p26"/>
              <p:cNvSpPr/>
              <p:nvPr/>
            </p:nvSpPr>
            <p:spPr>
              <a:xfrm>
                <a:off x="1533901" y="2345598"/>
                <a:ext cx="33" cy="1082"/>
              </a:xfrm>
              <a:custGeom>
                <a:avLst/>
                <a:gdLst/>
                <a:ahLst/>
                <a:cxnLst/>
                <a:rect l="l" t="t" r="r" b="b"/>
                <a:pathLst>
                  <a:path w="1" h="33" extrusionOk="0">
                    <a:moveTo>
                      <a:pt x="1" y="1"/>
                    </a:moveTo>
                    <a:cubicBezTo>
                      <a:pt x="1" y="11"/>
                      <a:pt x="1" y="22"/>
                      <a:pt x="1" y="32"/>
                    </a:cubicBezTo>
                    <a:cubicBezTo>
                      <a:pt x="1" y="22"/>
                      <a:pt x="1"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1" name="Google Shape;2296;p26"/>
              <p:cNvSpPr/>
              <p:nvPr/>
            </p:nvSpPr>
            <p:spPr>
              <a:xfrm>
                <a:off x="1533672" y="2353404"/>
                <a:ext cx="33" cy="722"/>
              </a:xfrm>
              <a:custGeom>
                <a:avLst/>
                <a:gdLst/>
                <a:ahLst/>
                <a:cxnLst/>
                <a:rect l="l" t="t" r="r" b="b"/>
                <a:pathLst>
                  <a:path w="1" h="22" extrusionOk="0">
                    <a:moveTo>
                      <a:pt x="1" y="1"/>
                    </a:moveTo>
                    <a:lnTo>
                      <a:pt x="1" y="22"/>
                    </a:lnTo>
                    <a:cubicBezTo>
                      <a:pt x="1" y="15"/>
                      <a:pt x="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2" name="Google Shape;2297;p26"/>
              <p:cNvSpPr/>
              <p:nvPr/>
            </p:nvSpPr>
            <p:spPr>
              <a:xfrm>
                <a:off x="1533672" y="2349731"/>
                <a:ext cx="33" cy="951"/>
              </a:xfrm>
              <a:custGeom>
                <a:avLst/>
                <a:gdLst/>
                <a:ahLst/>
                <a:cxnLst/>
                <a:rect l="l" t="t" r="r" b="b"/>
                <a:pathLst>
                  <a:path w="1" h="29" extrusionOk="0">
                    <a:moveTo>
                      <a:pt x="1" y="1"/>
                    </a:moveTo>
                    <a:lnTo>
                      <a:pt x="1" y="29"/>
                    </a:lnTo>
                    <a:cubicBezTo>
                      <a:pt x="1" y="22"/>
                      <a:pt x="1"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3" name="Google Shape;2298;p26"/>
              <p:cNvSpPr/>
              <p:nvPr/>
            </p:nvSpPr>
            <p:spPr>
              <a:xfrm>
                <a:off x="1533672" y="2351568"/>
                <a:ext cx="33" cy="951"/>
              </a:xfrm>
              <a:custGeom>
                <a:avLst/>
                <a:gdLst/>
                <a:ahLst/>
                <a:cxnLst/>
                <a:rect l="l" t="t" r="r" b="b"/>
                <a:pathLst>
                  <a:path w="1" h="29" extrusionOk="0">
                    <a:moveTo>
                      <a:pt x="1" y="29"/>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4" name="Google Shape;2299;p26"/>
              <p:cNvSpPr/>
              <p:nvPr/>
            </p:nvSpPr>
            <p:spPr>
              <a:xfrm>
                <a:off x="1535410" y="2361801"/>
                <a:ext cx="262" cy="361"/>
              </a:xfrm>
              <a:custGeom>
                <a:avLst/>
                <a:gdLst/>
                <a:ahLst/>
                <a:cxnLst/>
                <a:rect l="l" t="t" r="r" b="b"/>
                <a:pathLst>
                  <a:path w="8" h="11" extrusionOk="0">
                    <a:moveTo>
                      <a:pt x="0" y="0"/>
                    </a:moveTo>
                    <a:cubicBezTo>
                      <a:pt x="0" y="4"/>
                      <a:pt x="4" y="7"/>
                      <a:pt x="7" y="11"/>
                    </a:cubicBez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5" name="Google Shape;2300;p26"/>
              <p:cNvSpPr/>
              <p:nvPr/>
            </p:nvSpPr>
            <p:spPr>
              <a:xfrm>
                <a:off x="1534032" y="2343204"/>
                <a:ext cx="131" cy="1181"/>
              </a:xfrm>
              <a:custGeom>
                <a:avLst/>
                <a:gdLst/>
                <a:ahLst/>
                <a:cxnLst/>
                <a:rect l="l" t="t" r="r" b="b"/>
                <a:pathLst>
                  <a:path w="4" h="36" extrusionOk="0">
                    <a:moveTo>
                      <a:pt x="4" y="0"/>
                    </a:moveTo>
                    <a:cubicBezTo>
                      <a:pt x="4" y="14"/>
                      <a:pt x="0" y="25"/>
                      <a:pt x="0" y="35"/>
                    </a:cubicBezTo>
                    <a:cubicBezTo>
                      <a:pt x="0" y="25"/>
                      <a:pt x="4" y="14"/>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6" name="Google Shape;2301;p26"/>
              <p:cNvSpPr/>
              <p:nvPr/>
            </p:nvSpPr>
            <p:spPr>
              <a:xfrm>
                <a:off x="1534262" y="2340777"/>
                <a:ext cx="131" cy="1181"/>
              </a:xfrm>
              <a:custGeom>
                <a:avLst/>
                <a:gdLst/>
                <a:ahLst/>
                <a:cxnLst/>
                <a:rect l="l" t="t" r="r" b="b"/>
                <a:pathLst>
                  <a:path w="4" h="36" extrusionOk="0">
                    <a:moveTo>
                      <a:pt x="4" y="1"/>
                    </a:moveTo>
                    <a:cubicBezTo>
                      <a:pt x="4" y="11"/>
                      <a:pt x="0" y="25"/>
                      <a:pt x="0" y="36"/>
                    </a:cubicBezTo>
                    <a:cubicBezTo>
                      <a:pt x="0" y="25"/>
                      <a:pt x="4" y="11"/>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7" name="Google Shape;2302;p26"/>
              <p:cNvSpPr/>
              <p:nvPr/>
            </p:nvSpPr>
            <p:spPr>
              <a:xfrm>
                <a:off x="1534590" y="2338153"/>
                <a:ext cx="164" cy="1279"/>
              </a:xfrm>
              <a:custGeom>
                <a:avLst/>
                <a:gdLst/>
                <a:ahLst/>
                <a:cxnLst/>
                <a:rect l="l" t="t" r="r" b="b"/>
                <a:pathLst>
                  <a:path w="5" h="39" extrusionOk="0">
                    <a:moveTo>
                      <a:pt x="4" y="0"/>
                    </a:moveTo>
                    <a:cubicBezTo>
                      <a:pt x="4" y="14"/>
                      <a:pt x="1" y="25"/>
                      <a:pt x="1" y="39"/>
                    </a:cubicBezTo>
                    <a:cubicBezTo>
                      <a:pt x="1" y="25"/>
                      <a:pt x="4" y="14"/>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8" name="Google Shape;2303;p26"/>
              <p:cNvSpPr/>
              <p:nvPr/>
            </p:nvSpPr>
            <p:spPr>
              <a:xfrm>
                <a:off x="1534951" y="2335267"/>
                <a:ext cx="131" cy="1541"/>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9" name="Google Shape;2304;p26"/>
              <p:cNvSpPr/>
              <p:nvPr/>
            </p:nvSpPr>
            <p:spPr>
              <a:xfrm>
                <a:off x="1557220" y="2416343"/>
                <a:ext cx="266644" cy="254345"/>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0" name="Google Shape;2305;p26"/>
              <p:cNvSpPr/>
              <p:nvPr/>
            </p:nvSpPr>
            <p:spPr>
              <a:xfrm>
                <a:off x="1595004" y="2420935"/>
                <a:ext cx="33" cy="262"/>
              </a:xfrm>
              <a:custGeom>
                <a:avLst/>
                <a:gdLst/>
                <a:ahLst/>
                <a:cxnLst/>
                <a:rect l="l" t="t" r="r" b="b"/>
                <a:pathLst>
                  <a:path w="1" h="8" extrusionOk="0">
                    <a:moveTo>
                      <a:pt x="0"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1" name="Google Shape;2306;p26"/>
              <p:cNvSpPr/>
              <p:nvPr/>
            </p:nvSpPr>
            <p:spPr>
              <a:xfrm>
                <a:off x="1577096" y="2437236"/>
                <a:ext cx="1050" cy="1050"/>
              </a:xfrm>
              <a:custGeom>
                <a:avLst/>
                <a:gdLst/>
                <a:ahLst/>
                <a:cxnLst/>
                <a:rect l="l" t="t" r="r" b="b"/>
                <a:pathLst>
                  <a:path w="32" h="32" extrusionOk="0">
                    <a:moveTo>
                      <a:pt x="0" y="32"/>
                    </a:moveTo>
                    <a:lnTo>
                      <a:pt x="3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2" name="Google Shape;2307;p26"/>
              <p:cNvSpPr/>
              <p:nvPr/>
            </p:nvSpPr>
            <p:spPr>
              <a:xfrm>
                <a:off x="1578572" y="2436416"/>
                <a:ext cx="262" cy="394"/>
              </a:xfrm>
              <a:custGeom>
                <a:avLst/>
                <a:gdLst/>
                <a:ahLst/>
                <a:cxnLst/>
                <a:rect l="l" t="t" r="r" b="b"/>
                <a:pathLst>
                  <a:path w="8" h="12" extrusionOk="0">
                    <a:moveTo>
                      <a:pt x="1" y="1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3" name="Google Shape;2308;p26"/>
              <p:cNvSpPr/>
              <p:nvPr/>
            </p:nvSpPr>
            <p:spPr>
              <a:xfrm>
                <a:off x="1595102" y="2418180"/>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4" name="Google Shape;2309;p26"/>
              <p:cNvSpPr/>
              <p:nvPr/>
            </p:nvSpPr>
            <p:spPr>
              <a:xfrm>
                <a:off x="1586050" y="2429758"/>
                <a:ext cx="131" cy="33"/>
              </a:xfrm>
              <a:custGeom>
                <a:avLst/>
                <a:gdLst/>
                <a:ahLst/>
                <a:cxnLst/>
                <a:rect l="l" t="t" r="r" b="b"/>
                <a:pathLst>
                  <a:path w="4" h="1" extrusionOk="0">
                    <a:moveTo>
                      <a:pt x="0" y="1"/>
                    </a:moveTo>
                    <a:lnTo>
                      <a:pt x="0" y="1"/>
                    </a:ln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5" name="Google Shape;2310;p26"/>
              <p:cNvSpPr/>
              <p:nvPr/>
            </p:nvSpPr>
            <p:spPr>
              <a:xfrm>
                <a:off x="1586607" y="2429528"/>
                <a:ext cx="722" cy="164"/>
              </a:xfrm>
              <a:custGeom>
                <a:avLst/>
                <a:gdLst/>
                <a:ahLst/>
                <a:cxnLst/>
                <a:rect l="l" t="t" r="r" b="b"/>
                <a:pathLst>
                  <a:path w="22" h="5" extrusionOk="0">
                    <a:moveTo>
                      <a:pt x="1" y="4"/>
                    </a:moveTo>
                    <a:lnTo>
                      <a:pt x="2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6" name="Google Shape;2311;p26"/>
              <p:cNvSpPr/>
              <p:nvPr/>
            </p:nvSpPr>
            <p:spPr>
              <a:xfrm>
                <a:off x="1586279" y="2429758"/>
                <a:ext cx="262" cy="33"/>
              </a:xfrm>
              <a:custGeom>
                <a:avLst/>
                <a:gdLst/>
                <a:ahLst/>
                <a:cxnLst/>
                <a:rect l="l" t="t" r="r" b="b"/>
                <a:pathLst>
                  <a:path w="8"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7" name="Google Shape;2312;p26"/>
              <p:cNvSpPr/>
              <p:nvPr/>
            </p:nvSpPr>
            <p:spPr>
              <a:xfrm>
                <a:off x="1562271" y="2464097"/>
                <a:ext cx="6232" cy="6002"/>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8" name="Google Shape;2313;p26"/>
              <p:cNvSpPr/>
              <p:nvPr/>
            </p:nvSpPr>
            <p:spPr>
              <a:xfrm>
                <a:off x="1560107" y="2470886"/>
                <a:ext cx="1082" cy="722"/>
              </a:xfrm>
              <a:custGeom>
                <a:avLst/>
                <a:gdLst/>
                <a:ahLst/>
                <a:cxnLst/>
                <a:rect l="l" t="t" r="r" b="b"/>
                <a:pathLst>
                  <a:path w="33" h="22" extrusionOk="0">
                    <a:moveTo>
                      <a:pt x="33" y="0"/>
                    </a:moveTo>
                    <a:lnTo>
                      <a:pt x="28" y="4"/>
                    </a:lnTo>
                    <a:lnTo>
                      <a:pt x="0" y="21"/>
                    </a:lnTo>
                    <a:lnTo>
                      <a:pt x="7" y="18"/>
                    </a:lnTo>
                    <a:lnTo>
                      <a:pt x="33"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9" name="Google Shape;2314;p26"/>
              <p:cNvSpPr/>
              <p:nvPr/>
            </p:nvSpPr>
            <p:spPr>
              <a:xfrm>
                <a:off x="1595004" y="2419656"/>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0" name="Google Shape;2315;p26"/>
              <p:cNvSpPr/>
              <p:nvPr/>
            </p:nvSpPr>
            <p:spPr>
              <a:xfrm>
                <a:off x="1595233" y="241644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1" name="Google Shape;2316;p26"/>
              <p:cNvSpPr/>
              <p:nvPr/>
            </p:nvSpPr>
            <p:spPr>
              <a:xfrm>
                <a:off x="1558139" y="2475806"/>
                <a:ext cx="2329" cy="4067"/>
              </a:xfrm>
              <a:custGeom>
                <a:avLst/>
                <a:gdLst/>
                <a:ahLst/>
                <a:cxnLst/>
                <a:rect l="l" t="t" r="r" b="b"/>
                <a:pathLst>
                  <a:path w="71" h="124" extrusionOk="0">
                    <a:moveTo>
                      <a:pt x="1" y="1"/>
                    </a:moveTo>
                    <a:cubicBezTo>
                      <a:pt x="18" y="39"/>
                      <a:pt x="46" y="85"/>
                      <a:pt x="71" y="123"/>
                    </a:cubicBezTo>
                    <a:cubicBezTo>
                      <a:pt x="46" y="85"/>
                      <a:pt x="18" y="39"/>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2" name="Google Shape;2317;p26"/>
              <p:cNvSpPr/>
              <p:nvPr/>
            </p:nvSpPr>
            <p:spPr>
              <a:xfrm>
                <a:off x="1599464" y="2589483"/>
                <a:ext cx="394" cy="590"/>
              </a:xfrm>
              <a:custGeom>
                <a:avLst/>
                <a:gdLst/>
                <a:ahLst/>
                <a:cxnLst/>
                <a:rect l="l" t="t" r="r" b="b"/>
                <a:pathLst>
                  <a:path w="12" h="18" extrusionOk="0">
                    <a:moveTo>
                      <a:pt x="1" y="0"/>
                    </a:moveTo>
                    <a:lnTo>
                      <a:pt x="1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3" name="Google Shape;2318;p26"/>
              <p:cNvSpPr/>
              <p:nvPr/>
            </p:nvSpPr>
            <p:spPr>
              <a:xfrm>
                <a:off x="1593167" y="2583383"/>
                <a:ext cx="361" cy="164"/>
              </a:xfrm>
              <a:custGeom>
                <a:avLst/>
                <a:gdLst/>
                <a:ahLst/>
                <a:cxnLst/>
                <a:rect l="l" t="t" r="r" b="b"/>
                <a:pathLst>
                  <a:path w="11" h="5" extrusionOk="0">
                    <a:moveTo>
                      <a:pt x="0" y="1"/>
                    </a:moveTo>
                    <a:lnTo>
                      <a:pt x="1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4" name="Google Shape;2319;p26"/>
              <p:cNvSpPr/>
              <p:nvPr/>
            </p:nvSpPr>
            <p:spPr>
              <a:xfrm>
                <a:off x="1598218" y="2587285"/>
                <a:ext cx="361" cy="492"/>
              </a:xfrm>
              <a:custGeom>
                <a:avLst/>
                <a:gdLst/>
                <a:ahLst/>
                <a:cxnLst/>
                <a:rect l="l" t="t" r="r" b="b"/>
                <a:pathLst>
                  <a:path w="11" h="15" extrusionOk="0">
                    <a:moveTo>
                      <a:pt x="0" y="1"/>
                    </a:moveTo>
                    <a:lnTo>
                      <a:pt x="1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5" name="Google Shape;2320;p26"/>
              <p:cNvSpPr/>
              <p:nvPr/>
            </p:nvSpPr>
            <p:spPr>
              <a:xfrm>
                <a:off x="1600054" y="2590729"/>
                <a:ext cx="361" cy="623"/>
              </a:xfrm>
              <a:custGeom>
                <a:avLst/>
                <a:gdLst/>
                <a:ahLst/>
                <a:cxnLst/>
                <a:rect l="l" t="t" r="r" b="b"/>
                <a:pathLst>
                  <a:path w="11" h="19" extrusionOk="0">
                    <a:moveTo>
                      <a:pt x="0" y="1"/>
                    </a:moveTo>
                    <a:lnTo>
                      <a:pt x="1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6" name="Google Shape;2321;p26"/>
              <p:cNvSpPr/>
              <p:nvPr/>
            </p:nvSpPr>
            <p:spPr>
              <a:xfrm>
                <a:off x="1557352" y="2471575"/>
                <a:ext cx="2886" cy="2329"/>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7" name="Google Shape;2322;p26"/>
              <p:cNvSpPr/>
              <p:nvPr/>
            </p:nvSpPr>
            <p:spPr>
              <a:xfrm>
                <a:off x="1600612" y="2592107"/>
                <a:ext cx="262" cy="623"/>
              </a:xfrm>
              <a:custGeom>
                <a:avLst/>
                <a:gdLst/>
                <a:ahLst/>
                <a:cxnLst/>
                <a:rect l="l" t="t" r="r" b="b"/>
                <a:pathLst>
                  <a:path w="8" h="19" extrusionOk="0">
                    <a:moveTo>
                      <a:pt x="1" y="1"/>
                    </a:moveTo>
                    <a:lnTo>
                      <a:pt x="8"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8" name="Google Shape;2323;p26"/>
              <p:cNvSpPr/>
              <p:nvPr/>
            </p:nvSpPr>
            <p:spPr>
              <a:xfrm>
                <a:off x="1594184" y="2583743"/>
                <a:ext cx="394" cy="131"/>
              </a:xfrm>
              <a:custGeom>
                <a:avLst/>
                <a:gdLst/>
                <a:ahLst/>
                <a:cxnLst/>
                <a:rect l="l" t="t" r="r" b="b"/>
                <a:pathLst>
                  <a:path w="12" h="4" extrusionOk="0">
                    <a:moveTo>
                      <a:pt x="1" y="0"/>
                    </a:moveTo>
                    <a:lnTo>
                      <a:pt x="1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9" name="Google Shape;2324;p26"/>
              <p:cNvSpPr/>
              <p:nvPr/>
            </p:nvSpPr>
            <p:spPr>
              <a:xfrm>
                <a:off x="1601301" y="2593615"/>
                <a:ext cx="164" cy="492"/>
              </a:xfrm>
              <a:custGeom>
                <a:avLst/>
                <a:gdLst/>
                <a:ahLst/>
                <a:cxnLst/>
                <a:rect l="l" t="t" r="r" b="b"/>
                <a:pathLst>
                  <a:path w="5" h="15" extrusionOk="0">
                    <a:moveTo>
                      <a:pt x="1" y="0"/>
                    </a:moveTo>
                    <a:lnTo>
                      <a:pt x="4"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0" name="Google Shape;2325;p26"/>
              <p:cNvSpPr/>
              <p:nvPr/>
            </p:nvSpPr>
            <p:spPr>
              <a:xfrm>
                <a:off x="1601760" y="2595091"/>
                <a:ext cx="164" cy="492"/>
              </a:xfrm>
              <a:custGeom>
                <a:avLst/>
                <a:gdLst/>
                <a:ahLst/>
                <a:cxnLst/>
                <a:rect l="l" t="t" r="r" b="b"/>
                <a:pathLst>
                  <a:path w="5" h="15" extrusionOk="0">
                    <a:moveTo>
                      <a:pt x="1" y="1"/>
                    </a:moveTo>
                    <a:lnTo>
                      <a:pt x="4"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1" name="Google Shape;2326;p26"/>
              <p:cNvSpPr/>
              <p:nvPr/>
            </p:nvSpPr>
            <p:spPr>
              <a:xfrm>
                <a:off x="1596709" y="2585449"/>
                <a:ext cx="394" cy="394"/>
              </a:xfrm>
              <a:custGeom>
                <a:avLst/>
                <a:gdLst/>
                <a:ahLst/>
                <a:cxnLst/>
                <a:rect l="l" t="t" r="r" b="b"/>
                <a:pathLst>
                  <a:path w="12" h="12" extrusionOk="0">
                    <a:moveTo>
                      <a:pt x="1" y="1"/>
                    </a:moveTo>
                    <a:lnTo>
                      <a:pt x="1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2" name="Google Shape;2327;p26"/>
              <p:cNvSpPr/>
              <p:nvPr/>
            </p:nvSpPr>
            <p:spPr>
              <a:xfrm>
                <a:off x="1597529" y="2586269"/>
                <a:ext cx="361" cy="492"/>
              </a:xfrm>
              <a:custGeom>
                <a:avLst/>
                <a:gdLst/>
                <a:ahLst/>
                <a:cxnLst/>
                <a:rect l="l" t="t" r="r" b="b"/>
                <a:pathLst>
                  <a:path w="11" h="15" extrusionOk="0">
                    <a:moveTo>
                      <a:pt x="0" y="0"/>
                    </a:moveTo>
                    <a:lnTo>
                      <a:pt x="1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3" name="Google Shape;2328;p26"/>
              <p:cNvSpPr/>
              <p:nvPr/>
            </p:nvSpPr>
            <p:spPr>
              <a:xfrm>
                <a:off x="1595922" y="2584662"/>
                <a:ext cx="361" cy="361"/>
              </a:xfrm>
              <a:custGeom>
                <a:avLst/>
                <a:gdLst/>
                <a:ahLst/>
                <a:cxnLst/>
                <a:rect l="l" t="t" r="r" b="b"/>
                <a:pathLst>
                  <a:path w="11" h="11" extrusionOk="0">
                    <a:moveTo>
                      <a:pt x="0" y="0"/>
                    </a:moveTo>
                    <a:lnTo>
                      <a:pt x="1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4" name="Google Shape;2329;p26"/>
              <p:cNvSpPr/>
              <p:nvPr/>
            </p:nvSpPr>
            <p:spPr>
              <a:xfrm>
                <a:off x="1557581" y="2474658"/>
                <a:ext cx="131" cy="262"/>
              </a:xfrm>
              <a:custGeom>
                <a:avLst/>
                <a:gdLst/>
                <a:ahLst/>
                <a:cxnLst/>
                <a:rect l="l" t="t" r="r" b="b"/>
                <a:pathLst>
                  <a:path w="4" h="8" extrusionOk="0">
                    <a:moveTo>
                      <a:pt x="0" y="1"/>
                    </a:moveTo>
                    <a:lnTo>
                      <a:pt x="4"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5" name="Google Shape;2330;p26"/>
              <p:cNvSpPr/>
              <p:nvPr/>
            </p:nvSpPr>
            <p:spPr>
              <a:xfrm>
                <a:off x="1557352" y="2474199"/>
                <a:ext cx="33" cy="262"/>
              </a:xfrm>
              <a:custGeom>
                <a:avLst/>
                <a:gdLst/>
                <a:ahLst/>
                <a:cxnLst/>
                <a:rect l="l" t="t" r="r" b="b"/>
                <a:pathLst>
                  <a:path w="1" h="8" extrusionOk="0">
                    <a:moveTo>
                      <a:pt x="0" y="1"/>
                    </a:moveTo>
                    <a:lnTo>
                      <a:pt x="0" y="4"/>
                    </a:lnTo>
                    <a:cubicBezTo>
                      <a:pt x="0" y="8"/>
                      <a:pt x="0"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6" name="Google Shape;2331;p26"/>
              <p:cNvSpPr/>
              <p:nvPr/>
            </p:nvSpPr>
            <p:spPr>
              <a:xfrm>
                <a:off x="1595102" y="2584071"/>
                <a:ext cx="394" cy="394"/>
              </a:xfrm>
              <a:custGeom>
                <a:avLst/>
                <a:gdLst/>
                <a:ahLst/>
                <a:cxnLst/>
                <a:rect l="l" t="t" r="r" b="b"/>
                <a:pathLst>
                  <a:path w="12" h="12" extrusionOk="0">
                    <a:moveTo>
                      <a:pt x="1" y="1"/>
                    </a:moveTo>
                    <a:lnTo>
                      <a:pt x="1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7" name="Google Shape;2332;p26"/>
              <p:cNvSpPr/>
              <p:nvPr/>
            </p:nvSpPr>
            <p:spPr>
              <a:xfrm>
                <a:off x="1557811" y="2475248"/>
                <a:ext cx="262" cy="492"/>
              </a:xfrm>
              <a:custGeom>
                <a:avLst/>
                <a:gdLst/>
                <a:ahLst/>
                <a:cxnLst/>
                <a:rect l="l" t="t" r="r" b="b"/>
                <a:pathLst>
                  <a:path w="8" h="15" extrusionOk="0">
                    <a:moveTo>
                      <a:pt x="0" y="0"/>
                    </a:moveTo>
                    <a:lnTo>
                      <a:pt x="7"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8" name="Google Shape;2333;p26"/>
              <p:cNvSpPr/>
              <p:nvPr/>
            </p:nvSpPr>
            <p:spPr>
              <a:xfrm>
                <a:off x="1598907" y="2588335"/>
                <a:ext cx="262" cy="492"/>
              </a:xfrm>
              <a:custGeom>
                <a:avLst/>
                <a:gdLst/>
                <a:ahLst/>
                <a:cxnLst/>
                <a:rect l="l" t="t" r="r" b="b"/>
                <a:pathLst>
                  <a:path w="8" h="15" extrusionOk="0">
                    <a:moveTo>
                      <a:pt x="0" y="0"/>
                    </a:moveTo>
                    <a:lnTo>
                      <a:pt x="7"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9" name="Google Shape;2334;p26"/>
              <p:cNvSpPr/>
              <p:nvPr/>
            </p:nvSpPr>
            <p:spPr>
              <a:xfrm>
                <a:off x="1563780" y="2532087"/>
                <a:ext cx="1410" cy="3706"/>
              </a:xfrm>
              <a:custGeom>
                <a:avLst/>
                <a:gdLst/>
                <a:ahLst/>
                <a:cxnLst/>
                <a:rect l="l" t="t" r="r" b="b"/>
                <a:pathLst>
                  <a:path w="43" h="113" extrusionOk="0">
                    <a:moveTo>
                      <a:pt x="0" y="0"/>
                    </a:moveTo>
                    <a:cubicBezTo>
                      <a:pt x="7" y="39"/>
                      <a:pt x="21" y="77"/>
                      <a:pt x="42" y="112"/>
                    </a:cubicBezTo>
                    <a:cubicBezTo>
                      <a:pt x="21" y="77"/>
                      <a:pt x="7" y="39"/>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0" name="Google Shape;2335;p26"/>
              <p:cNvSpPr/>
              <p:nvPr/>
            </p:nvSpPr>
            <p:spPr>
              <a:xfrm>
                <a:off x="1562042" y="2470197"/>
                <a:ext cx="262" cy="131"/>
              </a:xfrm>
              <a:custGeom>
                <a:avLst/>
                <a:gdLst/>
                <a:ahLst/>
                <a:cxnLst/>
                <a:rect l="l" t="t" r="r" b="b"/>
                <a:pathLst>
                  <a:path w="8" h="4" extrusionOk="0">
                    <a:moveTo>
                      <a:pt x="8"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1" name="Google Shape;2336;p26"/>
              <p:cNvSpPr/>
              <p:nvPr/>
            </p:nvSpPr>
            <p:spPr>
              <a:xfrm>
                <a:off x="1602219" y="2596830"/>
                <a:ext cx="164" cy="262"/>
              </a:xfrm>
              <a:custGeom>
                <a:avLst/>
                <a:gdLst/>
                <a:ahLst/>
                <a:cxnLst/>
                <a:rect l="l" t="t" r="r" b="b"/>
                <a:pathLst>
                  <a:path w="5" h="8" extrusionOk="0">
                    <a:moveTo>
                      <a:pt x="1" y="1"/>
                    </a:moveTo>
                    <a:lnTo>
                      <a:pt x="4"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2" name="Google Shape;2337;p26"/>
              <p:cNvSpPr/>
              <p:nvPr/>
            </p:nvSpPr>
            <p:spPr>
              <a:xfrm>
                <a:off x="1559746" y="2470197"/>
                <a:ext cx="2558" cy="1738"/>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3" name="Google Shape;2338;p26"/>
              <p:cNvSpPr/>
              <p:nvPr/>
            </p:nvSpPr>
            <p:spPr>
              <a:xfrm>
                <a:off x="1087031" y="2783285"/>
                <a:ext cx="40439" cy="10134"/>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4" name="Google Shape;2339;p26"/>
              <p:cNvSpPr/>
              <p:nvPr/>
            </p:nvSpPr>
            <p:spPr>
              <a:xfrm>
                <a:off x="1075913" y="2733269"/>
                <a:ext cx="101180" cy="75828"/>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5" name="Google Shape;2340;p26"/>
              <p:cNvSpPr/>
              <p:nvPr/>
            </p:nvSpPr>
            <p:spPr>
              <a:xfrm>
                <a:off x="1086342" y="2797880"/>
                <a:ext cx="394" cy="131"/>
              </a:xfrm>
              <a:custGeom>
                <a:avLst/>
                <a:gdLst/>
                <a:ahLst/>
                <a:cxnLst/>
                <a:rect l="l" t="t" r="r" b="b"/>
                <a:pathLst>
                  <a:path w="12" h="4" extrusionOk="0">
                    <a:moveTo>
                      <a:pt x="1" y="4"/>
                    </a:moveTo>
                    <a:lnTo>
                      <a:pt x="1" y="4"/>
                    </a:ln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6" name="Google Shape;2341;p26"/>
              <p:cNvSpPr/>
              <p:nvPr/>
            </p:nvSpPr>
            <p:spPr>
              <a:xfrm>
                <a:off x="1088638" y="2797519"/>
                <a:ext cx="164" cy="33"/>
              </a:xfrm>
              <a:custGeom>
                <a:avLst/>
                <a:gdLst/>
                <a:ahLst/>
                <a:cxnLst/>
                <a:rect l="l" t="t" r="r" b="b"/>
                <a:pathLst>
                  <a:path w="5" h="1" extrusionOk="0">
                    <a:moveTo>
                      <a:pt x="1"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7" name="Google Shape;2342;p26"/>
              <p:cNvSpPr/>
              <p:nvPr/>
            </p:nvSpPr>
            <p:spPr>
              <a:xfrm>
                <a:off x="1096346" y="2783515"/>
                <a:ext cx="262" cy="33"/>
              </a:xfrm>
              <a:custGeom>
                <a:avLst/>
                <a:gdLst/>
                <a:ahLst/>
                <a:cxnLst/>
                <a:rect l="l" t="t" r="r" b="b"/>
                <a:pathLst>
                  <a:path w="8" h="1" extrusionOk="0">
                    <a:moveTo>
                      <a:pt x="7"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8" name="Google Shape;2343;p26"/>
              <p:cNvSpPr/>
              <p:nvPr/>
            </p:nvSpPr>
            <p:spPr>
              <a:xfrm>
                <a:off x="1088638" y="2783515"/>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9" name="Google Shape;2344;p26"/>
              <p:cNvSpPr/>
              <p:nvPr/>
            </p:nvSpPr>
            <p:spPr>
              <a:xfrm>
                <a:off x="1105857" y="2780891"/>
                <a:ext cx="164" cy="131"/>
              </a:xfrm>
              <a:custGeom>
                <a:avLst/>
                <a:gdLst/>
                <a:ahLst/>
                <a:cxnLst/>
                <a:rect l="l" t="t" r="r" b="b"/>
                <a:pathLst>
                  <a:path w="5" h="4" extrusionOk="0">
                    <a:moveTo>
                      <a:pt x="4"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0" name="Google Shape;2345;p26"/>
              <p:cNvSpPr/>
              <p:nvPr/>
            </p:nvSpPr>
            <p:spPr>
              <a:xfrm>
                <a:off x="1103332" y="2781809"/>
                <a:ext cx="262" cy="131"/>
              </a:xfrm>
              <a:custGeom>
                <a:avLst/>
                <a:gdLst/>
                <a:ahLst/>
                <a:cxnLst/>
                <a:rect l="l" t="t" r="r" b="b"/>
                <a:pathLst>
                  <a:path w="8" h="4" extrusionOk="0">
                    <a:moveTo>
                      <a:pt x="8"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1" name="Google Shape;2346;p26"/>
              <p:cNvSpPr/>
              <p:nvPr/>
            </p:nvSpPr>
            <p:spPr>
              <a:xfrm>
                <a:off x="1088999" y="2797421"/>
                <a:ext cx="262" cy="33"/>
              </a:xfrm>
              <a:custGeom>
                <a:avLst/>
                <a:gdLst/>
                <a:ahLst/>
                <a:cxnLst/>
                <a:rect l="l" t="t" r="r" b="b"/>
                <a:pathLst>
                  <a:path w="8" h="1" extrusionOk="0">
                    <a:moveTo>
                      <a:pt x="0" y="0"/>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2" name="Google Shape;2347;p26"/>
              <p:cNvSpPr/>
              <p:nvPr/>
            </p:nvSpPr>
            <p:spPr>
              <a:xfrm>
                <a:off x="1088081" y="2797651"/>
                <a:ext cx="262" cy="33"/>
              </a:xfrm>
              <a:custGeom>
                <a:avLst/>
                <a:gdLst/>
                <a:ahLst/>
                <a:cxnLst/>
                <a:rect l="l" t="t" r="r" b="b"/>
                <a:pathLst>
                  <a:path w="8" h="1" extrusionOk="0">
                    <a:moveTo>
                      <a:pt x="0" y="0"/>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3" name="Google Shape;2348;p26"/>
              <p:cNvSpPr/>
              <p:nvPr/>
            </p:nvSpPr>
            <p:spPr>
              <a:xfrm>
                <a:off x="1091524" y="2783646"/>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4" name="Google Shape;2349;p26"/>
              <p:cNvSpPr/>
              <p:nvPr/>
            </p:nvSpPr>
            <p:spPr>
              <a:xfrm>
                <a:off x="1087031" y="2797749"/>
                <a:ext cx="623" cy="164"/>
              </a:xfrm>
              <a:custGeom>
                <a:avLst/>
                <a:gdLst/>
                <a:ahLst/>
                <a:cxnLst/>
                <a:rect l="l" t="t" r="r" b="b"/>
                <a:pathLst>
                  <a:path w="19" h="5" extrusionOk="0">
                    <a:moveTo>
                      <a:pt x="1" y="4"/>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5" name="Google Shape;2350;p26"/>
              <p:cNvSpPr/>
              <p:nvPr/>
            </p:nvSpPr>
            <p:spPr>
              <a:xfrm>
                <a:off x="1094148" y="2783646"/>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6" name="Google Shape;2351;p26"/>
              <p:cNvSpPr/>
              <p:nvPr/>
            </p:nvSpPr>
            <p:spPr>
              <a:xfrm>
                <a:off x="1089327" y="279742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7" name="Google Shape;2352;p26"/>
              <p:cNvSpPr/>
              <p:nvPr/>
            </p:nvSpPr>
            <p:spPr>
              <a:xfrm>
                <a:off x="1098642" y="2783187"/>
                <a:ext cx="361" cy="33"/>
              </a:xfrm>
              <a:custGeom>
                <a:avLst/>
                <a:gdLst/>
                <a:ahLst/>
                <a:cxnLst/>
                <a:rect l="l" t="t" r="r" b="b"/>
                <a:pathLst>
                  <a:path w="11" h="1" extrusionOk="0">
                    <a:moveTo>
                      <a:pt x="11"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8" name="Google Shape;2353;p26"/>
              <p:cNvSpPr/>
              <p:nvPr/>
            </p:nvSpPr>
            <p:spPr>
              <a:xfrm>
                <a:off x="1101036" y="2782596"/>
                <a:ext cx="262" cy="33"/>
              </a:xfrm>
              <a:custGeom>
                <a:avLst/>
                <a:gdLst/>
                <a:ahLst/>
                <a:cxnLst/>
                <a:rect l="l" t="t" r="r" b="b"/>
                <a:pathLst>
                  <a:path w="8" h="1" extrusionOk="0">
                    <a:moveTo>
                      <a:pt x="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29" name="Google Shape;2354;p26"/>
              <p:cNvSpPr/>
              <p:nvPr/>
            </p:nvSpPr>
            <p:spPr>
              <a:xfrm>
                <a:off x="1089557" y="2797290"/>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0" name="Google Shape;2355;p26"/>
              <p:cNvSpPr/>
              <p:nvPr/>
            </p:nvSpPr>
            <p:spPr>
              <a:xfrm>
                <a:off x="1094837" y="2791091"/>
                <a:ext cx="16694" cy="5674"/>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1" name="Google Shape;2356;p26"/>
              <p:cNvSpPr/>
              <p:nvPr/>
            </p:nvSpPr>
            <p:spPr>
              <a:xfrm>
                <a:off x="1090704" y="2796962"/>
                <a:ext cx="2460" cy="361"/>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2" name="Google Shape;2357;p26"/>
              <p:cNvSpPr/>
              <p:nvPr/>
            </p:nvSpPr>
            <p:spPr>
              <a:xfrm>
                <a:off x="1092312" y="2805588"/>
                <a:ext cx="43325" cy="24697"/>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3" name="Google Shape;2358;p26"/>
              <p:cNvSpPr/>
              <p:nvPr/>
            </p:nvSpPr>
            <p:spPr>
              <a:xfrm>
                <a:off x="1134785" y="2805588"/>
                <a:ext cx="164" cy="33"/>
              </a:xfrm>
              <a:custGeom>
                <a:avLst/>
                <a:gdLst/>
                <a:ahLst/>
                <a:cxnLst/>
                <a:rect l="l" t="t" r="r" b="b"/>
                <a:pathLst>
                  <a:path w="5" h="1" extrusionOk="0">
                    <a:moveTo>
                      <a:pt x="1"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4" name="Google Shape;2359;p26"/>
              <p:cNvSpPr/>
              <p:nvPr/>
            </p:nvSpPr>
            <p:spPr>
              <a:xfrm>
                <a:off x="1135473" y="2805817"/>
                <a:ext cx="164" cy="33"/>
              </a:xfrm>
              <a:custGeom>
                <a:avLst/>
                <a:gdLst/>
                <a:ahLst/>
                <a:cxnLst/>
                <a:rect l="l" t="t" r="r" b="b"/>
                <a:pathLst>
                  <a:path w="5"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5" name="Google Shape;2360;p26"/>
              <p:cNvSpPr/>
              <p:nvPr/>
            </p:nvSpPr>
            <p:spPr>
              <a:xfrm>
                <a:off x="1093919" y="2809359"/>
                <a:ext cx="2460" cy="2001"/>
              </a:xfrm>
              <a:custGeom>
                <a:avLst/>
                <a:gdLst/>
                <a:ahLst/>
                <a:cxnLst/>
                <a:rect l="l" t="t" r="r" b="b"/>
                <a:pathLst>
                  <a:path w="75" h="61" extrusionOk="0">
                    <a:moveTo>
                      <a:pt x="74" y="60"/>
                    </a:moveTo>
                    <a:cubicBezTo>
                      <a:pt x="43" y="50"/>
                      <a:pt x="15" y="29"/>
                      <a:pt x="1" y="1"/>
                    </a:cubicBezTo>
                    <a:cubicBezTo>
                      <a:pt x="15" y="29"/>
                      <a:pt x="43" y="50"/>
                      <a:pt x="74" y="6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6" name="Google Shape;2361;p26"/>
              <p:cNvSpPr/>
              <p:nvPr/>
            </p:nvSpPr>
            <p:spPr>
              <a:xfrm>
                <a:off x="1093131" y="280844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7" name="Google Shape;2362;p26"/>
              <p:cNvSpPr/>
              <p:nvPr/>
            </p:nvSpPr>
            <p:spPr>
              <a:xfrm>
                <a:off x="1093689" y="2808900"/>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8" name="Google Shape;2363;p26"/>
              <p:cNvSpPr/>
              <p:nvPr/>
            </p:nvSpPr>
            <p:spPr>
              <a:xfrm>
                <a:off x="1134326" y="2805457"/>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39" name="Google Shape;2364;p26"/>
              <p:cNvSpPr/>
              <p:nvPr/>
            </p:nvSpPr>
            <p:spPr>
              <a:xfrm>
                <a:off x="1093591" y="2808802"/>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0" name="Google Shape;2365;p26"/>
              <p:cNvSpPr/>
              <p:nvPr/>
            </p:nvSpPr>
            <p:spPr>
              <a:xfrm>
                <a:off x="1093459" y="280867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1" name="Google Shape;2366;p26"/>
              <p:cNvSpPr/>
              <p:nvPr/>
            </p:nvSpPr>
            <p:spPr>
              <a:xfrm>
                <a:off x="1091984" y="2808343"/>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2" name="Google Shape;2367;p26"/>
              <p:cNvSpPr/>
              <p:nvPr/>
            </p:nvSpPr>
            <p:spPr>
              <a:xfrm>
                <a:off x="1133866" y="2805358"/>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3" name="Google Shape;2368;p26"/>
              <p:cNvSpPr/>
              <p:nvPr/>
            </p:nvSpPr>
            <p:spPr>
              <a:xfrm>
                <a:off x="1645414" y="2833630"/>
                <a:ext cx="214955" cy="148671"/>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4" name="Google Shape;2369;p26"/>
              <p:cNvSpPr/>
              <p:nvPr/>
            </p:nvSpPr>
            <p:spPr>
              <a:xfrm>
                <a:off x="1436426" y="2783744"/>
                <a:ext cx="207280" cy="168448"/>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5" name="Google Shape;2370;p26"/>
              <p:cNvSpPr/>
              <p:nvPr/>
            </p:nvSpPr>
            <p:spPr>
              <a:xfrm>
                <a:off x="1401300" y="2809983"/>
                <a:ext cx="48245" cy="105280"/>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6" name="Google Shape;2371;p26"/>
              <p:cNvSpPr/>
              <p:nvPr/>
            </p:nvSpPr>
            <p:spPr>
              <a:xfrm>
                <a:off x="1448725" y="2827497"/>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7" name="Google Shape;2372;p26"/>
              <p:cNvSpPr/>
              <p:nvPr/>
            </p:nvSpPr>
            <p:spPr>
              <a:xfrm>
                <a:off x="1437017" y="2910180"/>
                <a:ext cx="262" cy="262"/>
              </a:xfrm>
              <a:custGeom>
                <a:avLst/>
                <a:gdLst/>
                <a:ahLst/>
                <a:cxnLst/>
                <a:rect l="l" t="t" r="r" b="b"/>
                <a:pathLst>
                  <a:path w="8" h="8" extrusionOk="0">
                    <a:moveTo>
                      <a:pt x="7"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8" name="Google Shape;2373;p26"/>
              <p:cNvSpPr/>
              <p:nvPr/>
            </p:nvSpPr>
            <p:spPr>
              <a:xfrm>
                <a:off x="1448824" y="2828415"/>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49" name="Google Shape;2374;p26"/>
              <p:cNvSpPr/>
              <p:nvPr/>
            </p:nvSpPr>
            <p:spPr>
              <a:xfrm>
                <a:off x="1448365" y="282520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0" name="Google Shape;2375;p26"/>
              <p:cNvSpPr/>
              <p:nvPr/>
            </p:nvSpPr>
            <p:spPr>
              <a:xfrm>
                <a:off x="1447676" y="2820740"/>
                <a:ext cx="164" cy="492"/>
              </a:xfrm>
              <a:custGeom>
                <a:avLst/>
                <a:gdLst/>
                <a:ahLst/>
                <a:cxnLst/>
                <a:rect l="l" t="t" r="r" b="b"/>
                <a:pathLst>
                  <a:path w="5" h="15" extrusionOk="0">
                    <a:moveTo>
                      <a:pt x="1" y="0"/>
                    </a:moveTo>
                    <a:lnTo>
                      <a:pt x="4"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1" name="Google Shape;2376;p26"/>
              <p:cNvSpPr/>
              <p:nvPr/>
            </p:nvSpPr>
            <p:spPr>
              <a:xfrm>
                <a:off x="1447905" y="2822446"/>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2" name="Google Shape;2377;p26"/>
              <p:cNvSpPr/>
              <p:nvPr/>
            </p:nvSpPr>
            <p:spPr>
              <a:xfrm>
                <a:off x="1447577" y="2819691"/>
                <a:ext cx="131" cy="623"/>
              </a:xfrm>
              <a:custGeom>
                <a:avLst/>
                <a:gdLst/>
                <a:ahLst/>
                <a:cxnLst/>
                <a:rect l="l" t="t" r="r" b="b"/>
                <a:pathLst>
                  <a:path w="4" h="19" extrusionOk="0">
                    <a:moveTo>
                      <a:pt x="4" y="18"/>
                    </a:moveTo>
                    <a:lnTo>
                      <a:pt x="0" y="1"/>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3" name="Google Shape;2378;p26"/>
              <p:cNvSpPr/>
              <p:nvPr/>
            </p:nvSpPr>
            <p:spPr>
              <a:xfrm>
                <a:off x="1385557" y="2833695"/>
                <a:ext cx="28271" cy="87635"/>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4" name="Google Shape;2379;p26"/>
              <p:cNvSpPr/>
              <p:nvPr/>
            </p:nvSpPr>
            <p:spPr>
              <a:xfrm>
                <a:off x="1398774" y="2845634"/>
                <a:ext cx="262" cy="492"/>
              </a:xfrm>
              <a:custGeom>
                <a:avLst/>
                <a:gdLst/>
                <a:ahLst/>
                <a:cxnLst/>
                <a:rect l="l" t="t" r="r" b="b"/>
                <a:pathLst>
                  <a:path w="8" h="15" extrusionOk="0">
                    <a:moveTo>
                      <a:pt x="0" y="1"/>
                    </a:moveTo>
                    <a:lnTo>
                      <a:pt x="7"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5" name="Google Shape;2380;p26"/>
              <p:cNvSpPr/>
              <p:nvPr/>
            </p:nvSpPr>
            <p:spPr>
              <a:xfrm>
                <a:off x="1399233" y="2846454"/>
                <a:ext cx="262" cy="492"/>
              </a:xfrm>
              <a:custGeom>
                <a:avLst/>
                <a:gdLst/>
                <a:ahLst/>
                <a:cxnLst/>
                <a:rect l="l" t="t" r="r" b="b"/>
                <a:pathLst>
                  <a:path w="8" h="15" extrusionOk="0">
                    <a:moveTo>
                      <a:pt x="0" y="0"/>
                    </a:moveTo>
                    <a:lnTo>
                      <a:pt x="7"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6" name="Google Shape;2381;p26"/>
              <p:cNvSpPr/>
              <p:nvPr/>
            </p:nvSpPr>
            <p:spPr>
              <a:xfrm>
                <a:off x="1397167" y="2839435"/>
                <a:ext cx="131" cy="722"/>
              </a:xfrm>
              <a:custGeom>
                <a:avLst/>
                <a:gdLst/>
                <a:ahLst/>
                <a:cxnLst/>
                <a:rect l="l" t="t" r="r" b="b"/>
                <a:pathLst>
                  <a:path w="4" h="22" extrusionOk="0">
                    <a:moveTo>
                      <a:pt x="0" y="1"/>
                    </a:moveTo>
                    <a:cubicBezTo>
                      <a:pt x="0" y="8"/>
                      <a:pt x="0" y="15"/>
                      <a:pt x="4" y="22"/>
                    </a:cubicBezTo>
                    <a:cubicBezTo>
                      <a:pt x="0" y="15"/>
                      <a:pt x="0"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7" name="Google Shape;2382;p26"/>
              <p:cNvSpPr/>
              <p:nvPr/>
            </p:nvSpPr>
            <p:spPr>
              <a:xfrm>
                <a:off x="1396806" y="2835762"/>
                <a:ext cx="33" cy="951"/>
              </a:xfrm>
              <a:custGeom>
                <a:avLst/>
                <a:gdLst/>
                <a:ahLst/>
                <a:cxnLst/>
                <a:rect l="l" t="t" r="r" b="b"/>
                <a:pathLst>
                  <a:path w="1" h="29" extrusionOk="0">
                    <a:moveTo>
                      <a:pt x="1" y="1"/>
                    </a:moveTo>
                    <a:lnTo>
                      <a:pt x="1" y="29"/>
                    </a:lnTo>
                    <a:cubicBezTo>
                      <a:pt x="1" y="22"/>
                      <a:pt x="1"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8" name="Google Shape;2383;p26"/>
              <p:cNvSpPr/>
              <p:nvPr/>
            </p:nvSpPr>
            <p:spPr>
              <a:xfrm>
                <a:off x="1413927" y="2909721"/>
                <a:ext cx="33" cy="1869"/>
              </a:xfrm>
              <a:custGeom>
                <a:avLst/>
                <a:gdLst/>
                <a:ahLst/>
                <a:cxnLst/>
                <a:rect l="l" t="t" r="r" b="b"/>
                <a:pathLst>
                  <a:path w="1" h="57" extrusionOk="0">
                    <a:moveTo>
                      <a:pt x="1" y="0"/>
                    </a:moveTo>
                    <a:lnTo>
                      <a:pt x="1" y="5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59" name="Google Shape;2384;p26"/>
              <p:cNvSpPr/>
              <p:nvPr/>
            </p:nvSpPr>
            <p:spPr>
              <a:xfrm>
                <a:off x="1397626" y="2842420"/>
                <a:ext cx="131" cy="623"/>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0" name="Google Shape;2385;p26"/>
              <p:cNvSpPr/>
              <p:nvPr/>
            </p:nvSpPr>
            <p:spPr>
              <a:xfrm>
                <a:off x="1397397" y="2841042"/>
                <a:ext cx="131" cy="623"/>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1" name="Google Shape;2386;p26"/>
              <p:cNvSpPr/>
              <p:nvPr/>
            </p:nvSpPr>
            <p:spPr>
              <a:xfrm>
                <a:off x="1396938" y="2837730"/>
                <a:ext cx="131" cy="820"/>
              </a:xfrm>
              <a:custGeom>
                <a:avLst/>
                <a:gdLst/>
                <a:ahLst/>
                <a:cxnLst/>
                <a:rect l="l" t="t" r="r" b="b"/>
                <a:pathLst>
                  <a:path w="4" h="25" extrusionOk="0">
                    <a:moveTo>
                      <a:pt x="0" y="0"/>
                    </a:moveTo>
                    <a:cubicBezTo>
                      <a:pt x="0" y="11"/>
                      <a:pt x="0" y="18"/>
                      <a:pt x="4" y="25"/>
                    </a:cubicBezTo>
                    <a:cubicBezTo>
                      <a:pt x="0" y="18"/>
                      <a:pt x="0"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2" name="Google Shape;2387;p26"/>
              <p:cNvSpPr/>
              <p:nvPr/>
            </p:nvSpPr>
            <p:spPr>
              <a:xfrm>
                <a:off x="1413697" y="2904539"/>
                <a:ext cx="33" cy="1541"/>
              </a:xfrm>
              <a:custGeom>
                <a:avLst/>
                <a:gdLst/>
                <a:ahLst/>
                <a:cxnLst/>
                <a:rect l="l" t="t" r="r" b="b"/>
                <a:pathLst>
                  <a:path w="1" h="47" extrusionOk="0">
                    <a:moveTo>
                      <a:pt x="1" y="1"/>
                    </a:moveTo>
                    <a:lnTo>
                      <a:pt x="1" y="4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3" name="Google Shape;2388;p26"/>
              <p:cNvSpPr/>
              <p:nvPr/>
            </p:nvSpPr>
            <p:spPr>
              <a:xfrm>
                <a:off x="1413697" y="2902144"/>
                <a:ext cx="33" cy="1410"/>
              </a:xfrm>
              <a:custGeom>
                <a:avLst/>
                <a:gdLst/>
                <a:ahLst/>
                <a:cxnLst/>
                <a:rect l="l" t="t" r="r" b="b"/>
                <a:pathLst>
                  <a:path w="1" h="43" extrusionOk="0">
                    <a:moveTo>
                      <a:pt x="1" y="0"/>
                    </a:moveTo>
                    <a:lnTo>
                      <a:pt x="1" y="4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4" name="Google Shape;2389;p26"/>
              <p:cNvSpPr/>
              <p:nvPr/>
            </p:nvSpPr>
            <p:spPr>
              <a:xfrm>
                <a:off x="1409204" y="2862066"/>
                <a:ext cx="1410" cy="3477"/>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5" name="Google Shape;2390;p26"/>
              <p:cNvSpPr/>
              <p:nvPr/>
            </p:nvSpPr>
            <p:spPr>
              <a:xfrm>
                <a:off x="1400381" y="2847930"/>
                <a:ext cx="361" cy="394"/>
              </a:xfrm>
              <a:custGeom>
                <a:avLst/>
                <a:gdLst/>
                <a:ahLst/>
                <a:cxnLst/>
                <a:rect l="l" t="t" r="r" b="b"/>
                <a:pathLst>
                  <a:path w="11" h="12" extrusionOk="0">
                    <a:moveTo>
                      <a:pt x="11"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6" name="Google Shape;2391;p26"/>
              <p:cNvSpPr/>
              <p:nvPr/>
            </p:nvSpPr>
            <p:spPr>
              <a:xfrm>
                <a:off x="1398315" y="2844715"/>
                <a:ext cx="262" cy="492"/>
              </a:xfrm>
              <a:custGeom>
                <a:avLst/>
                <a:gdLst/>
                <a:ahLst/>
                <a:cxnLst/>
                <a:rect l="l" t="t" r="r" b="b"/>
                <a:pathLst>
                  <a:path w="8" h="15" extrusionOk="0">
                    <a:moveTo>
                      <a:pt x="0" y="1"/>
                    </a:moveTo>
                    <a:lnTo>
                      <a:pt x="7"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7" name="Google Shape;2392;p26"/>
              <p:cNvSpPr/>
              <p:nvPr/>
            </p:nvSpPr>
            <p:spPr>
              <a:xfrm>
                <a:off x="1413828" y="2907064"/>
                <a:ext cx="0" cy="1640"/>
              </a:xfrm>
              <a:custGeom>
                <a:avLst/>
                <a:gdLst/>
                <a:ahLst/>
                <a:cxnLst/>
                <a:rect l="l" t="t" r="r" b="b"/>
                <a:pathLst>
                  <a:path h="50" extrusionOk="0">
                    <a:moveTo>
                      <a:pt x="0" y="1"/>
                    </a:moveTo>
                    <a:lnTo>
                      <a:pt x="0" y="5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8" name="Google Shape;2393;p26"/>
              <p:cNvSpPr/>
              <p:nvPr/>
            </p:nvSpPr>
            <p:spPr>
              <a:xfrm>
                <a:off x="1397954" y="2843568"/>
                <a:ext cx="262" cy="623"/>
              </a:xfrm>
              <a:custGeom>
                <a:avLst/>
                <a:gdLst/>
                <a:ahLst/>
                <a:cxnLst/>
                <a:rect l="l" t="t" r="r" b="b"/>
                <a:pathLst>
                  <a:path w="8" h="19" extrusionOk="0">
                    <a:moveTo>
                      <a:pt x="1" y="1"/>
                    </a:moveTo>
                    <a:lnTo>
                      <a:pt x="8"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69" name="Google Shape;2394;p26"/>
              <p:cNvSpPr/>
              <p:nvPr/>
            </p:nvSpPr>
            <p:spPr>
              <a:xfrm>
                <a:off x="1413468" y="2897553"/>
                <a:ext cx="33" cy="1410"/>
              </a:xfrm>
              <a:custGeom>
                <a:avLst/>
                <a:gdLst/>
                <a:ahLst/>
                <a:cxnLst/>
                <a:rect l="l" t="t" r="r" b="b"/>
                <a:pathLst>
                  <a:path w="1" h="43" extrusionOk="0">
                    <a:moveTo>
                      <a:pt x="1" y="0"/>
                    </a:moveTo>
                    <a:lnTo>
                      <a:pt x="1" y="4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0" name="Google Shape;2395;p26"/>
              <p:cNvSpPr/>
              <p:nvPr/>
            </p:nvSpPr>
            <p:spPr>
              <a:xfrm>
                <a:off x="1413009" y="2888829"/>
                <a:ext cx="33" cy="1181"/>
              </a:xfrm>
              <a:custGeom>
                <a:avLst/>
                <a:gdLst/>
                <a:ahLst/>
                <a:cxnLst/>
                <a:rect l="l" t="t" r="r" b="b"/>
                <a:pathLst>
                  <a:path w="1" h="36" extrusionOk="0">
                    <a:moveTo>
                      <a:pt x="1" y="0"/>
                    </a:moveTo>
                    <a:lnTo>
                      <a:pt x="1" y="35"/>
                    </a:lnTo>
                    <a:cubicBezTo>
                      <a:pt x="1" y="21"/>
                      <a:pt x="1"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1" name="Google Shape;2396;p26"/>
              <p:cNvSpPr/>
              <p:nvPr/>
            </p:nvSpPr>
            <p:spPr>
              <a:xfrm>
                <a:off x="1412779" y="2886303"/>
                <a:ext cx="33" cy="1050"/>
              </a:xfrm>
              <a:custGeom>
                <a:avLst/>
                <a:gdLst/>
                <a:ahLst/>
                <a:cxnLst/>
                <a:rect l="l" t="t" r="r" b="b"/>
                <a:pathLst>
                  <a:path w="1" h="32" extrusionOk="0">
                    <a:moveTo>
                      <a:pt x="1" y="0"/>
                    </a:moveTo>
                    <a:lnTo>
                      <a:pt x="1"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2" name="Google Shape;2397;p26"/>
              <p:cNvSpPr/>
              <p:nvPr/>
            </p:nvSpPr>
            <p:spPr>
              <a:xfrm>
                <a:off x="1413140" y="2890206"/>
                <a:ext cx="0" cy="1279"/>
              </a:xfrm>
              <a:custGeom>
                <a:avLst/>
                <a:gdLst/>
                <a:ahLst/>
                <a:cxnLst/>
                <a:rect l="l" t="t" r="r" b="b"/>
                <a:pathLst>
                  <a:path h="39" extrusionOk="0">
                    <a:moveTo>
                      <a:pt x="0" y="0"/>
                    </a:moveTo>
                    <a:lnTo>
                      <a:pt x="0" y="3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3" name="Google Shape;2398;p26"/>
              <p:cNvSpPr/>
              <p:nvPr/>
            </p:nvSpPr>
            <p:spPr>
              <a:xfrm>
                <a:off x="1412910" y="2887451"/>
                <a:ext cx="131" cy="1050"/>
              </a:xfrm>
              <a:custGeom>
                <a:avLst/>
                <a:gdLst/>
                <a:ahLst/>
                <a:cxnLst/>
                <a:rect l="l" t="t" r="r" b="b"/>
                <a:pathLst>
                  <a:path w="4" h="32" extrusionOk="0">
                    <a:moveTo>
                      <a:pt x="0" y="0"/>
                    </a:moveTo>
                    <a:lnTo>
                      <a:pt x="0" y="32"/>
                    </a:lnTo>
                    <a:cubicBezTo>
                      <a:pt x="4" y="21"/>
                      <a:pt x="0"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4" name="Google Shape;2399;p26"/>
              <p:cNvSpPr/>
              <p:nvPr/>
            </p:nvSpPr>
            <p:spPr>
              <a:xfrm>
                <a:off x="1414058" y="2912574"/>
                <a:ext cx="131" cy="2230"/>
              </a:xfrm>
              <a:custGeom>
                <a:avLst/>
                <a:gdLst/>
                <a:ahLst/>
                <a:cxnLst/>
                <a:rect l="l" t="t" r="r" b="b"/>
                <a:pathLst>
                  <a:path w="4" h="68" extrusionOk="0">
                    <a:moveTo>
                      <a:pt x="0" y="1"/>
                    </a:moveTo>
                    <a:lnTo>
                      <a:pt x="4" y="6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5" name="Google Shape;2400;p26"/>
              <p:cNvSpPr/>
              <p:nvPr/>
            </p:nvSpPr>
            <p:spPr>
              <a:xfrm>
                <a:off x="1413369" y="2895487"/>
                <a:ext cx="0" cy="1410"/>
              </a:xfrm>
              <a:custGeom>
                <a:avLst/>
                <a:gdLst/>
                <a:ahLst/>
                <a:cxnLst/>
                <a:rect l="l" t="t" r="r" b="b"/>
                <a:pathLst>
                  <a:path h="43" extrusionOk="0">
                    <a:moveTo>
                      <a:pt x="0" y="0"/>
                    </a:moveTo>
                    <a:lnTo>
                      <a:pt x="0" y="4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6" name="Google Shape;2401;p26"/>
              <p:cNvSpPr/>
              <p:nvPr/>
            </p:nvSpPr>
            <p:spPr>
              <a:xfrm>
                <a:off x="1413238" y="2893519"/>
                <a:ext cx="33" cy="1541"/>
              </a:xfrm>
              <a:custGeom>
                <a:avLst/>
                <a:gdLst/>
                <a:ahLst/>
                <a:cxnLst/>
                <a:rect l="l" t="t" r="r" b="b"/>
                <a:pathLst>
                  <a:path w="1" h="47" extrusionOk="0">
                    <a:moveTo>
                      <a:pt x="1" y="1"/>
                    </a:moveTo>
                    <a:lnTo>
                      <a:pt x="1" y="4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7" name="Google Shape;2402;p26"/>
              <p:cNvSpPr/>
              <p:nvPr/>
            </p:nvSpPr>
            <p:spPr>
              <a:xfrm>
                <a:off x="1413140" y="2891813"/>
                <a:ext cx="0" cy="1279"/>
              </a:xfrm>
              <a:custGeom>
                <a:avLst/>
                <a:gdLst/>
                <a:ahLst/>
                <a:cxnLst/>
                <a:rect l="l" t="t" r="r" b="b"/>
                <a:pathLst>
                  <a:path h="39" extrusionOk="0">
                    <a:moveTo>
                      <a:pt x="0" y="0"/>
                    </a:moveTo>
                    <a:lnTo>
                      <a:pt x="0" y="3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8" name="Google Shape;2403;p26"/>
              <p:cNvSpPr/>
              <p:nvPr/>
            </p:nvSpPr>
            <p:spPr>
              <a:xfrm>
                <a:off x="1399791" y="2847241"/>
                <a:ext cx="262" cy="394"/>
              </a:xfrm>
              <a:custGeom>
                <a:avLst/>
                <a:gdLst/>
                <a:ahLst/>
                <a:cxnLst/>
                <a:rect l="l" t="t" r="r" b="b"/>
                <a:pathLst>
                  <a:path w="8" h="12" extrusionOk="0">
                    <a:moveTo>
                      <a:pt x="1" y="1"/>
                    </a:moveTo>
                    <a:lnTo>
                      <a:pt x="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9" name="Google Shape;2404;p26"/>
              <p:cNvSpPr/>
              <p:nvPr/>
            </p:nvSpPr>
            <p:spPr>
              <a:xfrm>
                <a:off x="1414156" y="2915231"/>
                <a:ext cx="33" cy="1279"/>
              </a:xfrm>
              <a:custGeom>
                <a:avLst/>
                <a:gdLst/>
                <a:ahLst/>
                <a:cxnLst/>
                <a:rect l="l" t="t" r="r" b="b"/>
                <a:pathLst>
                  <a:path w="1" h="39" extrusionOk="0">
                    <a:moveTo>
                      <a:pt x="1" y="39"/>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0" name="Google Shape;2405;p26"/>
              <p:cNvSpPr/>
              <p:nvPr/>
            </p:nvSpPr>
            <p:spPr>
              <a:xfrm>
                <a:off x="1401070" y="2848520"/>
                <a:ext cx="361" cy="361"/>
              </a:xfrm>
              <a:custGeom>
                <a:avLst/>
                <a:gdLst/>
                <a:ahLst/>
                <a:cxnLst/>
                <a:rect l="l" t="t" r="r" b="b"/>
                <a:pathLst>
                  <a:path w="11" h="11" extrusionOk="0">
                    <a:moveTo>
                      <a:pt x="0" y="0"/>
                    </a:moveTo>
                    <a:lnTo>
                      <a:pt x="1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1" name="Google Shape;2406;p26"/>
              <p:cNvSpPr/>
              <p:nvPr/>
            </p:nvSpPr>
            <p:spPr>
              <a:xfrm>
                <a:off x="1401759" y="2849209"/>
                <a:ext cx="361" cy="262"/>
              </a:xfrm>
              <a:custGeom>
                <a:avLst/>
                <a:gdLst/>
                <a:ahLst/>
                <a:cxnLst/>
                <a:rect l="l" t="t" r="r" b="b"/>
                <a:pathLst>
                  <a:path w="11" h="8" extrusionOk="0">
                    <a:moveTo>
                      <a:pt x="0" y="0"/>
                    </a:moveTo>
                    <a:lnTo>
                      <a:pt x="1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2" name="Google Shape;2407;p26"/>
              <p:cNvSpPr/>
              <p:nvPr/>
            </p:nvSpPr>
            <p:spPr>
              <a:xfrm>
                <a:off x="1412779" y="2885254"/>
                <a:ext cx="33" cy="1082"/>
              </a:xfrm>
              <a:custGeom>
                <a:avLst/>
                <a:gdLst/>
                <a:ahLst/>
                <a:cxnLst/>
                <a:rect l="l" t="t" r="r" b="b"/>
                <a:pathLst>
                  <a:path w="1" h="33" extrusionOk="0">
                    <a:moveTo>
                      <a:pt x="1" y="1"/>
                    </a:moveTo>
                    <a:lnTo>
                      <a:pt x="1" y="32"/>
                    </a:lnTo>
                    <a:cubicBezTo>
                      <a:pt x="1" y="22"/>
                      <a:pt x="1"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3" name="Google Shape;2408;p26"/>
              <p:cNvSpPr/>
              <p:nvPr/>
            </p:nvSpPr>
            <p:spPr>
              <a:xfrm>
                <a:off x="1413599" y="2899849"/>
                <a:ext cx="0" cy="1279"/>
              </a:xfrm>
              <a:custGeom>
                <a:avLst/>
                <a:gdLst/>
                <a:ahLst/>
                <a:cxnLst/>
                <a:rect l="l" t="t" r="r" b="b"/>
                <a:pathLst>
                  <a:path h="39" extrusionOk="0">
                    <a:moveTo>
                      <a:pt x="0" y="0"/>
                    </a:moveTo>
                    <a:lnTo>
                      <a:pt x="0" y="3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4" name="Google Shape;2409;p26"/>
              <p:cNvSpPr/>
              <p:nvPr/>
            </p:nvSpPr>
            <p:spPr>
              <a:xfrm>
                <a:off x="1403596" y="2850226"/>
                <a:ext cx="361" cy="262"/>
              </a:xfrm>
              <a:custGeom>
                <a:avLst/>
                <a:gdLst/>
                <a:ahLst/>
                <a:cxnLst/>
                <a:rect l="l" t="t" r="r" b="b"/>
                <a:pathLst>
                  <a:path w="11" h="8" extrusionOk="0">
                    <a:moveTo>
                      <a:pt x="0" y="1"/>
                    </a:moveTo>
                    <a:lnTo>
                      <a:pt x="1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5" name="Google Shape;2410;p26"/>
              <p:cNvSpPr/>
              <p:nvPr/>
            </p:nvSpPr>
            <p:spPr>
              <a:xfrm>
                <a:off x="1402677" y="2849668"/>
                <a:ext cx="361" cy="262"/>
              </a:xfrm>
              <a:custGeom>
                <a:avLst/>
                <a:gdLst/>
                <a:ahLst/>
                <a:cxnLst/>
                <a:rect l="l" t="t" r="r" b="b"/>
                <a:pathLst>
                  <a:path w="11" h="8" extrusionOk="0">
                    <a:moveTo>
                      <a:pt x="0" y="0"/>
                    </a:moveTo>
                    <a:lnTo>
                      <a:pt x="1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6" name="Google Shape;2411;p26"/>
              <p:cNvSpPr/>
              <p:nvPr/>
            </p:nvSpPr>
            <p:spPr>
              <a:xfrm>
                <a:off x="1639084" y="2797191"/>
                <a:ext cx="8987" cy="15415"/>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7" name="Google Shape;2412;p26"/>
              <p:cNvSpPr/>
              <p:nvPr/>
            </p:nvSpPr>
            <p:spPr>
              <a:xfrm>
                <a:off x="1541838" y="2816017"/>
                <a:ext cx="127484" cy="181797"/>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8" name="Google Shape;2413;p26"/>
              <p:cNvSpPr/>
              <p:nvPr/>
            </p:nvSpPr>
            <p:spPr>
              <a:xfrm>
                <a:off x="1667454" y="2983778"/>
                <a:ext cx="361" cy="590"/>
              </a:xfrm>
              <a:custGeom>
                <a:avLst/>
                <a:gdLst/>
                <a:ahLst/>
                <a:cxnLst/>
                <a:rect l="l" t="t" r="r" b="b"/>
                <a:pathLst>
                  <a:path w="11" h="18" extrusionOk="0">
                    <a:moveTo>
                      <a:pt x="11" y="18"/>
                    </a:moveTo>
                    <a:cubicBezTo>
                      <a:pt x="7" y="11"/>
                      <a:pt x="4" y="7"/>
                      <a:pt x="0" y="0"/>
                    </a:cubicBezTo>
                    <a:cubicBezTo>
                      <a:pt x="4" y="7"/>
                      <a:pt x="7" y="11"/>
                      <a:pt x="1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9" name="Google Shape;2414;p26"/>
              <p:cNvSpPr/>
              <p:nvPr/>
            </p:nvSpPr>
            <p:spPr>
              <a:xfrm>
                <a:off x="1666995" y="2982860"/>
                <a:ext cx="361" cy="820"/>
              </a:xfrm>
              <a:custGeom>
                <a:avLst/>
                <a:gdLst/>
                <a:ahLst/>
                <a:cxnLst/>
                <a:rect l="l" t="t" r="r" b="b"/>
                <a:pathLst>
                  <a:path w="11" h="25" extrusionOk="0">
                    <a:moveTo>
                      <a:pt x="11" y="25"/>
                    </a:moveTo>
                    <a:cubicBezTo>
                      <a:pt x="4" y="14"/>
                      <a:pt x="4" y="7"/>
                      <a:pt x="0" y="0"/>
                    </a:cubicBezTo>
                    <a:cubicBezTo>
                      <a:pt x="4" y="7"/>
                      <a:pt x="4" y="14"/>
                      <a:pt x="11"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0" name="Google Shape;2415;p26"/>
              <p:cNvSpPr/>
              <p:nvPr/>
            </p:nvSpPr>
            <p:spPr>
              <a:xfrm>
                <a:off x="1652400" y="2900997"/>
                <a:ext cx="492" cy="722"/>
              </a:xfrm>
              <a:custGeom>
                <a:avLst/>
                <a:gdLst/>
                <a:ahLst/>
                <a:cxnLst/>
                <a:rect l="l" t="t" r="r" b="b"/>
                <a:pathLst>
                  <a:path w="15" h="22" extrusionOk="0">
                    <a:moveTo>
                      <a:pt x="1" y="21"/>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1" name="Google Shape;2416;p26"/>
              <p:cNvSpPr/>
              <p:nvPr/>
            </p:nvSpPr>
            <p:spPr>
              <a:xfrm>
                <a:off x="1651383" y="2902604"/>
                <a:ext cx="492" cy="590"/>
              </a:xfrm>
              <a:custGeom>
                <a:avLst/>
                <a:gdLst/>
                <a:ahLst/>
                <a:cxnLst/>
                <a:rect l="l" t="t" r="r" b="b"/>
                <a:pathLst>
                  <a:path w="15" h="18" extrusionOk="0">
                    <a:moveTo>
                      <a:pt x="0" y="18"/>
                    </a:moveTo>
                    <a:cubicBezTo>
                      <a:pt x="4" y="11"/>
                      <a:pt x="11" y="4"/>
                      <a:pt x="14" y="0"/>
                    </a:cubicBezTo>
                    <a:cubicBezTo>
                      <a:pt x="11" y="4"/>
                      <a:pt x="4" y="11"/>
                      <a:pt x="0"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2" name="Google Shape;2417;p26"/>
              <p:cNvSpPr/>
              <p:nvPr/>
            </p:nvSpPr>
            <p:spPr>
              <a:xfrm>
                <a:off x="1650563" y="2904080"/>
                <a:ext cx="262" cy="623"/>
              </a:xfrm>
              <a:custGeom>
                <a:avLst/>
                <a:gdLst/>
                <a:ahLst/>
                <a:cxnLst/>
                <a:rect l="l" t="t" r="r" b="b"/>
                <a:pathLst>
                  <a:path w="8" h="19" extrusionOk="0">
                    <a:moveTo>
                      <a:pt x="1" y="18"/>
                    </a:moveTo>
                    <a:cubicBezTo>
                      <a:pt x="4" y="15"/>
                      <a:pt x="8" y="8"/>
                      <a:pt x="8" y="1"/>
                    </a:cubicBezTo>
                    <a:cubicBezTo>
                      <a:pt x="8" y="8"/>
                      <a:pt x="4" y="15"/>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3" name="Google Shape;2418;p26"/>
              <p:cNvSpPr/>
              <p:nvPr/>
            </p:nvSpPr>
            <p:spPr>
              <a:xfrm>
                <a:off x="1653548" y="2899619"/>
                <a:ext cx="492" cy="722"/>
              </a:xfrm>
              <a:custGeom>
                <a:avLst/>
                <a:gdLst/>
                <a:ahLst/>
                <a:cxnLst/>
                <a:rect l="l" t="t" r="r" b="b"/>
                <a:pathLst>
                  <a:path w="15" h="22" extrusionOk="0">
                    <a:moveTo>
                      <a:pt x="1" y="21"/>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4" name="Google Shape;2419;p26"/>
              <p:cNvSpPr/>
              <p:nvPr/>
            </p:nvSpPr>
            <p:spPr>
              <a:xfrm>
                <a:off x="1657221" y="2895814"/>
                <a:ext cx="623" cy="623"/>
              </a:xfrm>
              <a:custGeom>
                <a:avLst/>
                <a:gdLst/>
                <a:ahLst/>
                <a:cxnLst/>
                <a:rect l="l" t="t" r="r" b="b"/>
                <a:pathLst>
                  <a:path w="19" h="19" extrusionOk="0">
                    <a:moveTo>
                      <a:pt x="1" y="18"/>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5" name="Google Shape;2420;p26"/>
              <p:cNvSpPr/>
              <p:nvPr/>
            </p:nvSpPr>
            <p:spPr>
              <a:xfrm>
                <a:off x="1654696" y="2898340"/>
                <a:ext cx="623" cy="623"/>
              </a:xfrm>
              <a:custGeom>
                <a:avLst/>
                <a:gdLst/>
                <a:ahLst/>
                <a:cxnLst/>
                <a:rect l="l" t="t" r="r" b="b"/>
                <a:pathLst>
                  <a:path w="19" h="19" extrusionOk="0">
                    <a:moveTo>
                      <a:pt x="1" y="18"/>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6" name="Google Shape;2421;p26"/>
              <p:cNvSpPr/>
              <p:nvPr/>
            </p:nvSpPr>
            <p:spPr>
              <a:xfrm>
                <a:off x="1668700" y="2985385"/>
                <a:ext cx="623" cy="492"/>
              </a:xfrm>
              <a:custGeom>
                <a:avLst/>
                <a:gdLst/>
                <a:ahLst/>
                <a:cxnLst/>
                <a:rect l="l" t="t" r="r" b="b"/>
                <a:pathLst>
                  <a:path w="19" h="15" extrusionOk="0">
                    <a:moveTo>
                      <a:pt x="18" y="14"/>
                    </a:moveTo>
                    <a:cubicBezTo>
                      <a:pt x="11" y="11"/>
                      <a:pt x="4" y="4"/>
                      <a:pt x="1" y="0"/>
                    </a:cubicBezTo>
                    <a:cubicBezTo>
                      <a:pt x="4" y="4"/>
                      <a:pt x="11" y="11"/>
                      <a:pt x="18"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7" name="Google Shape;2422;p26"/>
              <p:cNvSpPr/>
              <p:nvPr/>
            </p:nvSpPr>
            <p:spPr>
              <a:xfrm>
                <a:off x="1655975" y="2897094"/>
                <a:ext cx="590" cy="590"/>
              </a:xfrm>
              <a:custGeom>
                <a:avLst/>
                <a:gdLst/>
                <a:ahLst/>
                <a:cxnLst/>
                <a:rect l="l" t="t" r="r" b="b"/>
                <a:pathLst>
                  <a:path w="18" h="18" extrusionOk="0">
                    <a:moveTo>
                      <a:pt x="0" y="18"/>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8" name="Google Shape;2423;p26"/>
              <p:cNvSpPr/>
              <p:nvPr/>
            </p:nvSpPr>
            <p:spPr>
              <a:xfrm>
                <a:off x="1667913" y="2984467"/>
                <a:ext cx="590" cy="722"/>
              </a:xfrm>
              <a:custGeom>
                <a:avLst/>
                <a:gdLst/>
                <a:ahLst/>
                <a:cxnLst/>
                <a:rect l="l" t="t" r="r" b="b"/>
                <a:pathLst>
                  <a:path w="18" h="22" extrusionOk="0">
                    <a:moveTo>
                      <a:pt x="18" y="21"/>
                    </a:moveTo>
                    <a:cubicBezTo>
                      <a:pt x="11" y="14"/>
                      <a:pt x="4" y="7"/>
                      <a:pt x="0" y="0"/>
                    </a:cubicBezTo>
                    <a:cubicBezTo>
                      <a:pt x="4" y="7"/>
                      <a:pt x="11" y="14"/>
                      <a:pt x="18"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99" name="Google Shape;2424;p26"/>
              <p:cNvSpPr/>
              <p:nvPr/>
            </p:nvSpPr>
            <p:spPr>
              <a:xfrm>
                <a:off x="1647939" y="2816280"/>
                <a:ext cx="131" cy="2066"/>
              </a:xfrm>
              <a:custGeom>
                <a:avLst/>
                <a:gdLst/>
                <a:ahLst/>
                <a:cxnLst/>
                <a:rect l="l" t="t" r="r" b="b"/>
                <a:pathLst>
                  <a:path w="4" h="63" extrusionOk="0">
                    <a:moveTo>
                      <a:pt x="4" y="1"/>
                    </a:moveTo>
                    <a:cubicBezTo>
                      <a:pt x="4" y="18"/>
                      <a:pt x="4" y="42"/>
                      <a:pt x="0" y="63"/>
                    </a:cubicBezTo>
                    <a:cubicBezTo>
                      <a:pt x="4" y="42"/>
                      <a:pt x="4" y="21"/>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0" name="Google Shape;2425;p26"/>
              <p:cNvSpPr/>
              <p:nvPr/>
            </p:nvSpPr>
            <p:spPr>
              <a:xfrm>
                <a:off x="1647578" y="2818444"/>
                <a:ext cx="394" cy="2099"/>
              </a:xfrm>
              <a:custGeom>
                <a:avLst/>
                <a:gdLst/>
                <a:ahLst/>
                <a:cxnLst/>
                <a:rect l="l" t="t" r="r" b="b"/>
                <a:pathLst>
                  <a:path w="12" h="64" extrusionOk="0">
                    <a:moveTo>
                      <a:pt x="1" y="63"/>
                    </a:moveTo>
                    <a:cubicBezTo>
                      <a:pt x="4" y="42"/>
                      <a:pt x="8" y="21"/>
                      <a:pt x="11" y="0"/>
                    </a:cubicBezTo>
                    <a:cubicBezTo>
                      <a:pt x="8" y="21"/>
                      <a:pt x="4" y="42"/>
                      <a:pt x="1" y="6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1" name="Google Shape;2426;p26"/>
              <p:cNvSpPr/>
              <p:nvPr/>
            </p:nvSpPr>
            <p:spPr>
              <a:xfrm>
                <a:off x="1647250" y="2811786"/>
                <a:ext cx="361" cy="820"/>
              </a:xfrm>
              <a:custGeom>
                <a:avLst/>
                <a:gdLst/>
                <a:ahLst/>
                <a:cxnLst/>
                <a:rect l="l" t="t" r="r" b="b"/>
                <a:pathLst>
                  <a:path w="11" h="25" extrusionOk="0">
                    <a:moveTo>
                      <a:pt x="11" y="25"/>
                    </a:moveTo>
                    <a:cubicBezTo>
                      <a:pt x="7" y="14"/>
                      <a:pt x="4" y="7"/>
                      <a:pt x="0" y="0"/>
                    </a:cubicBezTo>
                    <a:cubicBezTo>
                      <a:pt x="4" y="7"/>
                      <a:pt x="7" y="14"/>
                      <a:pt x="11"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2" name="Google Shape;2427;p26"/>
              <p:cNvSpPr/>
              <p:nvPr/>
            </p:nvSpPr>
            <p:spPr>
              <a:xfrm>
                <a:off x="1546299" y="2929465"/>
                <a:ext cx="33" cy="262"/>
              </a:xfrm>
              <a:custGeom>
                <a:avLst/>
                <a:gdLst/>
                <a:ahLst/>
                <a:cxnLst/>
                <a:rect l="l" t="t" r="r" b="b"/>
                <a:pathLst>
                  <a:path w="1" h="8" extrusionOk="0">
                    <a:moveTo>
                      <a:pt x="1"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3" name="Google Shape;2428;p26"/>
              <p:cNvSpPr/>
              <p:nvPr/>
            </p:nvSpPr>
            <p:spPr>
              <a:xfrm>
                <a:off x="1567552" y="2910475"/>
                <a:ext cx="2230" cy="66"/>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4" name="Google Shape;2429;p26"/>
              <p:cNvSpPr/>
              <p:nvPr/>
            </p:nvSpPr>
            <p:spPr>
              <a:xfrm>
                <a:off x="1638854" y="2801914"/>
                <a:ext cx="33" cy="590"/>
              </a:xfrm>
              <a:custGeom>
                <a:avLst/>
                <a:gdLst/>
                <a:ahLst/>
                <a:cxnLst/>
                <a:rect l="l" t="t" r="r" b="b"/>
                <a:pathLst>
                  <a:path w="1" h="18" extrusionOk="0">
                    <a:moveTo>
                      <a:pt x="1" y="18"/>
                    </a:moveTo>
                    <a:lnTo>
                      <a:pt x="1" y="0"/>
                    </a:lnTo>
                    <a:cubicBezTo>
                      <a:pt x="1" y="7"/>
                      <a:pt x="1" y="14"/>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5" name="Google Shape;2430;p26"/>
              <p:cNvSpPr/>
              <p:nvPr/>
            </p:nvSpPr>
            <p:spPr>
              <a:xfrm>
                <a:off x="1638854" y="2800766"/>
                <a:ext cx="164" cy="820"/>
              </a:xfrm>
              <a:custGeom>
                <a:avLst/>
                <a:gdLst/>
                <a:ahLst/>
                <a:cxnLst/>
                <a:rect l="l" t="t" r="r" b="b"/>
                <a:pathLst>
                  <a:path w="5" h="25" extrusionOk="0">
                    <a:moveTo>
                      <a:pt x="1" y="0"/>
                    </a:moveTo>
                    <a:lnTo>
                      <a:pt x="1" y="25"/>
                    </a:lnTo>
                    <a:cubicBezTo>
                      <a:pt x="1" y="18"/>
                      <a:pt x="4"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6" name="Google Shape;2431;p26"/>
              <p:cNvSpPr/>
              <p:nvPr/>
            </p:nvSpPr>
            <p:spPr>
              <a:xfrm>
                <a:off x="1638756" y="2802931"/>
                <a:ext cx="33" cy="623"/>
              </a:xfrm>
              <a:custGeom>
                <a:avLst/>
                <a:gdLst/>
                <a:ahLst/>
                <a:cxnLst/>
                <a:rect l="l" t="t" r="r" b="b"/>
                <a:pathLst>
                  <a:path w="1" h="19" extrusionOk="0">
                    <a:moveTo>
                      <a:pt x="0" y="18"/>
                    </a:moveTo>
                    <a:lnTo>
                      <a:pt x="0" y="1"/>
                    </a:lnTo>
                    <a:cubicBezTo>
                      <a:pt x="0" y="4"/>
                      <a:pt x="0" y="11"/>
                      <a:pt x="0"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7" name="Google Shape;2432;p26"/>
              <p:cNvSpPr/>
              <p:nvPr/>
            </p:nvSpPr>
            <p:spPr>
              <a:xfrm>
                <a:off x="1639215" y="2797979"/>
                <a:ext cx="131" cy="951"/>
              </a:xfrm>
              <a:custGeom>
                <a:avLst/>
                <a:gdLst/>
                <a:ahLst/>
                <a:cxnLst/>
                <a:rect l="l" t="t" r="r" b="b"/>
                <a:pathLst>
                  <a:path w="4" h="29" extrusionOk="0">
                    <a:moveTo>
                      <a:pt x="0" y="29"/>
                    </a:moveTo>
                    <a:cubicBezTo>
                      <a:pt x="0" y="18"/>
                      <a:pt x="0" y="11"/>
                      <a:pt x="4" y="1"/>
                    </a:cubicBezTo>
                    <a:cubicBezTo>
                      <a:pt x="0" y="11"/>
                      <a:pt x="0" y="18"/>
                      <a:pt x="0"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8" name="Google Shape;2433;p26"/>
              <p:cNvSpPr/>
              <p:nvPr/>
            </p:nvSpPr>
            <p:spPr>
              <a:xfrm>
                <a:off x="1638985" y="2799258"/>
                <a:ext cx="131" cy="1181"/>
              </a:xfrm>
              <a:custGeom>
                <a:avLst/>
                <a:gdLst/>
                <a:ahLst/>
                <a:cxnLst/>
                <a:rect l="l" t="t" r="r" b="b"/>
                <a:pathLst>
                  <a:path w="4" h="36" extrusionOk="0">
                    <a:moveTo>
                      <a:pt x="4" y="0"/>
                    </a:moveTo>
                    <a:cubicBezTo>
                      <a:pt x="0" y="11"/>
                      <a:pt x="0" y="25"/>
                      <a:pt x="0" y="35"/>
                    </a:cubicBezTo>
                    <a:cubicBezTo>
                      <a:pt x="0" y="25"/>
                      <a:pt x="4" y="14"/>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9" name="Google Shape;2434;p26"/>
              <p:cNvSpPr/>
              <p:nvPr/>
            </p:nvSpPr>
            <p:spPr>
              <a:xfrm>
                <a:off x="1639313" y="2797060"/>
                <a:ext cx="164" cy="492"/>
              </a:xfrm>
              <a:custGeom>
                <a:avLst/>
                <a:gdLst/>
                <a:ahLst/>
                <a:cxnLst/>
                <a:rect l="l" t="t" r="r" b="b"/>
                <a:pathLst>
                  <a:path w="5" h="15" extrusionOk="0">
                    <a:moveTo>
                      <a:pt x="4"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0" name="Google Shape;2435;p26"/>
              <p:cNvSpPr/>
              <p:nvPr/>
            </p:nvSpPr>
            <p:spPr>
              <a:xfrm>
                <a:off x="1644725" y="2809720"/>
                <a:ext cx="951" cy="492"/>
              </a:xfrm>
              <a:custGeom>
                <a:avLst/>
                <a:gdLst/>
                <a:ahLst/>
                <a:cxnLst/>
                <a:rect l="l" t="t" r="r" b="b"/>
                <a:pathLst>
                  <a:path w="29" h="15" extrusionOk="0">
                    <a:moveTo>
                      <a:pt x="28" y="14"/>
                    </a:moveTo>
                    <a:cubicBezTo>
                      <a:pt x="21" y="11"/>
                      <a:pt x="11" y="4"/>
                      <a:pt x="0" y="0"/>
                    </a:cubicBezTo>
                    <a:cubicBezTo>
                      <a:pt x="11" y="4"/>
                      <a:pt x="21" y="11"/>
                      <a:pt x="28"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1" name="Google Shape;2436;p26"/>
              <p:cNvSpPr/>
              <p:nvPr/>
            </p:nvSpPr>
            <p:spPr>
              <a:xfrm>
                <a:off x="1646660" y="2810868"/>
                <a:ext cx="492" cy="820"/>
              </a:xfrm>
              <a:custGeom>
                <a:avLst/>
                <a:gdLst/>
                <a:ahLst/>
                <a:cxnLst/>
                <a:rect l="l" t="t" r="r" b="b"/>
                <a:pathLst>
                  <a:path w="15" h="25" extrusionOk="0">
                    <a:moveTo>
                      <a:pt x="1" y="0"/>
                    </a:moveTo>
                    <a:cubicBezTo>
                      <a:pt x="4" y="7"/>
                      <a:pt x="11" y="14"/>
                      <a:pt x="15" y="25"/>
                    </a:cubicBezTo>
                    <a:cubicBezTo>
                      <a:pt x="11" y="14"/>
                      <a:pt x="4"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2" name="Google Shape;2437;p26"/>
              <p:cNvSpPr/>
              <p:nvPr/>
            </p:nvSpPr>
            <p:spPr>
              <a:xfrm>
                <a:off x="1546200" y="2930023"/>
                <a:ext cx="33" cy="262"/>
              </a:xfrm>
              <a:custGeom>
                <a:avLst/>
                <a:gdLst/>
                <a:ahLst/>
                <a:cxnLst/>
                <a:rect l="l" t="t" r="r" b="b"/>
                <a:pathLst>
                  <a:path w="1" h="8" extrusionOk="0">
                    <a:moveTo>
                      <a:pt x="0"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3" name="Google Shape;2438;p26"/>
              <p:cNvSpPr/>
              <p:nvPr/>
            </p:nvSpPr>
            <p:spPr>
              <a:xfrm>
                <a:off x="1638756" y="2803751"/>
                <a:ext cx="33" cy="722"/>
              </a:xfrm>
              <a:custGeom>
                <a:avLst/>
                <a:gdLst/>
                <a:ahLst/>
                <a:cxnLst/>
                <a:rect l="l" t="t" r="r" b="b"/>
                <a:pathLst>
                  <a:path w="1" h="22" extrusionOk="0">
                    <a:moveTo>
                      <a:pt x="0" y="2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4" name="Google Shape;2439;p26"/>
              <p:cNvSpPr/>
              <p:nvPr/>
            </p:nvSpPr>
            <p:spPr>
              <a:xfrm>
                <a:off x="1645873" y="2810278"/>
                <a:ext cx="722" cy="623"/>
              </a:xfrm>
              <a:custGeom>
                <a:avLst/>
                <a:gdLst/>
                <a:ahLst/>
                <a:cxnLst/>
                <a:rect l="l" t="t" r="r" b="b"/>
                <a:pathLst>
                  <a:path w="22" h="19" extrusionOk="0">
                    <a:moveTo>
                      <a:pt x="21" y="18"/>
                    </a:moveTo>
                    <a:cubicBezTo>
                      <a:pt x="14" y="11"/>
                      <a:pt x="7" y="8"/>
                      <a:pt x="0" y="1"/>
                    </a:cubicBezTo>
                    <a:cubicBezTo>
                      <a:pt x="7" y="8"/>
                      <a:pt x="14" y="11"/>
                      <a:pt x="2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5" name="Google Shape;2440;p26"/>
              <p:cNvSpPr/>
              <p:nvPr/>
            </p:nvSpPr>
            <p:spPr>
              <a:xfrm>
                <a:off x="1542396" y="2944290"/>
                <a:ext cx="262" cy="492"/>
              </a:xfrm>
              <a:custGeom>
                <a:avLst/>
                <a:gdLst/>
                <a:ahLst/>
                <a:cxnLst/>
                <a:rect l="l" t="t" r="r" b="b"/>
                <a:pathLst>
                  <a:path w="8" h="15" extrusionOk="0">
                    <a:moveTo>
                      <a:pt x="1" y="14"/>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6" name="Google Shape;2441;p26"/>
              <p:cNvSpPr/>
              <p:nvPr/>
            </p:nvSpPr>
            <p:spPr>
              <a:xfrm>
                <a:off x="1544593" y="2937041"/>
                <a:ext cx="131" cy="590"/>
              </a:xfrm>
              <a:custGeom>
                <a:avLst/>
                <a:gdLst/>
                <a:ahLst/>
                <a:cxnLst/>
                <a:rect l="l" t="t" r="r" b="b"/>
                <a:pathLst>
                  <a:path w="4" h="18" extrusionOk="0">
                    <a:moveTo>
                      <a:pt x="0" y="1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7" name="Google Shape;2442;p26"/>
              <p:cNvSpPr/>
              <p:nvPr/>
            </p:nvSpPr>
            <p:spPr>
              <a:xfrm>
                <a:off x="1546069" y="2930711"/>
                <a:ext cx="33" cy="394"/>
              </a:xfrm>
              <a:custGeom>
                <a:avLst/>
                <a:gdLst/>
                <a:ahLst/>
                <a:cxnLst/>
                <a:rect l="l" t="t" r="r" b="b"/>
                <a:pathLst>
                  <a:path w="1" h="12" extrusionOk="0">
                    <a:moveTo>
                      <a:pt x="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8" name="Google Shape;2443;p26"/>
              <p:cNvSpPr/>
              <p:nvPr/>
            </p:nvSpPr>
            <p:spPr>
              <a:xfrm>
                <a:off x="1543314" y="2941174"/>
                <a:ext cx="262" cy="623"/>
              </a:xfrm>
              <a:custGeom>
                <a:avLst/>
                <a:gdLst/>
                <a:ahLst/>
                <a:cxnLst/>
                <a:rect l="l" t="t" r="r" b="b"/>
                <a:pathLst>
                  <a:path w="8" h="19" extrusionOk="0">
                    <a:moveTo>
                      <a:pt x="1" y="18"/>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19" name="Google Shape;2444;p26"/>
              <p:cNvSpPr/>
              <p:nvPr/>
            </p:nvSpPr>
            <p:spPr>
              <a:xfrm>
                <a:off x="1544823" y="2935664"/>
                <a:ext cx="262" cy="590"/>
              </a:xfrm>
              <a:custGeom>
                <a:avLst/>
                <a:gdLst/>
                <a:ahLst/>
                <a:cxnLst/>
                <a:rect l="l" t="t" r="r" b="b"/>
                <a:pathLst>
                  <a:path w="8" h="18" extrusionOk="0">
                    <a:moveTo>
                      <a:pt x="0" y="18"/>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0" name="Google Shape;2445;p26"/>
              <p:cNvSpPr/>
              <p:nvPr/>
            </p:nvSpPr>
            <p:spPr>
              <a:xfrm>
                <a:off x="1543905" y="2939698"/>
                <a:ext cx="131" cy="722"/>
              </a:xfrm>
              <a:custGeom>
                <a:avLst/>
                <a:gdLst/>
                <a:ahLst/>
                <a:cxnLst/>
                <a:rect l="l" t="t" r="r" b="b"/>
                <a:pathLst>
                  <a:path w="4" h="22" extrusionOk="0">
                    <a:moveTo>
                      <a:pt x="0" y="21"/>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1" name="Google Shape;2446;p26"/>
              <p:cNvSpPr/>
              <p:nvPr/>
            </p:nvSpPr>
            <p:spPr>
              <a:xfrm>
                <a:off x="1542855" y="2942683"/>
                <a:ext cx="262" cy="590"/>
              </a:xfrm>
              <a:custGeom>
                <a:avLst/>
                <a:gdLst/>
                <a:ahLst/>
                <a:cxnLst/>
                <a:rect l="l" t="t" r="r" b="b"/>
                <a:pathLst>
                  <a:path w="8" h="18" extrusionOk="0">
                    <a:moveTo>
                      <a:pt x="1" y="18"/>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2" name="Google Shape;2447;p26"/>
              <p:cNvSpPr/>
              <p:nvPr/>
            </p:nvSpPr>
            <p:spPr>
              <a:xfrm>
                <a:off x="1544134" y="2938320"/>
                <a:ext cx="262" cy="590"/>
              </a:xfrm>
              <a:custGeom>
                <a:avLst/>
                <a:gdLst/>
                <a:ahLst/>
                <a:cxnLst/>
                <a:rect l="l" t="t" r="r" b="b"/>
                <a:pathLst>
                  <a:path w="8" h="18" extrusionOk="0">
                    <a:moveTo>
                      <a:pt x="0" y="18"/>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3" name="Google Shape;2448;p26"/>
              <p:cNvSpPr/>
              <p:nvPr/>
            </p:nvSpPr>
            <p:spPr>
              <a:xfrm>
                <a:off x="1545741" y="2932450"/>
                <a:ext cx="33" cy="492"/>
              </a:xfrm>
              <a:custGeom>
                <a:avLst/>
                <a:gdLst/>
                <a:ahLst/>
                <a:cxnLst/>
                <a:rect l="l" t="t" r="r" b="b"/>
                <a:pathLst>
                  <a:path w="1" h="15" extrusionOk="0">
                    <a:moveTo>
                      <a:pt x="0"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4" name="Google Shape;2449;p26"/>
              <p:cNvSpPr/>
              <p:nvPr/>
            </p:nvSpPr>
            <p:spPr>
              <a:xfrm>
                <a:off x="1545151" y="2934516"/>
                <a:ext cx="164" cy="590"/>
              </a:xfrm>
              <a:custGeom>
                <a:avLst/>
                <a:gdLst/>
                <a:ahLst/>
                <a:cxnLst/>
                <a:rect l="l" t="t" r="r" b="b"/>
                <a:pathLst>
                  <a:path w="5" h="18" extrusionOk="0">
                    <a:moveTo>
                      <a:pt x="1" y="18"/>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5" name="Google Shape;2450;p26"/>
              <p:cNvSpPr/>
              <p:nvPr/>
            </p:nvSpPr>
            <p:spPr>
              <a:xfrm>
                <a:off x="1545380" y="2933466"/>
                <a:ext cx="164" cy="492"/>
              </a:xfrm>
              <a:custGeom>
                <a:avLst/>
                <a:gdLst/>
                <a:ahLst/>
                <a:cxnLst/>
                <a:rect l="l" t="t" r="r" b="b"/>
                <a:pathLst>
                  <a:path w="5" h="15" extrusionOk="0">
                    <a:moveTo>
                      <a:pt x="1" y="15"/>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6" name="Google Shape;2451;p26"/>
              <p:cNvSpPr/>
              <p:nvPr/>
            </p:nvSpPr>
            <p:spPr>
              <a:xfrm>
                <a:off x="1541838" y="2945897"/>
                <a:ext cx="131" cy="492"/>
              </a:xfrm>
              <a:custGeom>
                <a:avLst/>
                <a:gdLst/>
                <a:ahLst/>
                <a:cxnLst/>
                <a:rect l="l" t="t" r="r" b="b"/>
                <a:pathLst>
                  <a:path w="4" h="15" extrusionOk="0">
                    <a:moveTo>
                      <a:pt x="0" y="14"/>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7" name="Google Shape;2452;p26"/>
              <p:cNvSpPr/>
              <p:nvPr/>
            </p:nvSpPr>
            <p:spPr>
              <a:xfrm>
                <a:off x="1545840" y="2931531"/>
                <a:ext cx="164" cy="492"/>
              </a:xfrm>
              <a:custGeom>
                <a:avLst/>
                <a:gdLst/>
                <a:ahLst/>
                <a:cxnLst/>
                <a:rect l="l" t="t" r="r" b="b"/>
                <a:pathLst>
                  <a:path w="5" h="15" extrusionOk="0">
                    <a:moveTo>
                      <a:pt x="1" y="14"/>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8" name="Google Shape;2453;p26"/>
              <p:cNvSpPr/>
              <p:nvPr/>
            </p:nvSpPr>
            <p:spPr>
              <a:xfrm>
                <a:off x="1233998" y="2842288"/>
                <a:ext cx="104394" cy="107412"/>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29" name="Google Shape;2454;p26"/>
              <p:cNvSpPr/>
              <p:nvPr/>
            </p:nvSpPr>
            <p:spPr>
              <a:xfrm>
                <a:off x="1328489" y="2835401"/>
                <a:ext cx="71466" cy="109708"/>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0" name="Google Shape;2455;p26"/>
              <p:cNvSpPr/>
              <p:nvPr/>
            </p:nvSpPr>
            <p:spPr>
              <a:xfrm>
                <a:off x="1397856" y="2918904"/>
                <a:ext cx="262" cy="590"/>
              </a:xfrm>
              <a:custGeom>
                <a:avLst/>
                <a:gdLst/>
                <a:ahLst/>
                <a:cxnLst/>
                <a:rect l="l" t="t" r="r" b="b"/>
                <a:pathLst>
                  <a:path w="8" h="18" extrusionOk="0">
                    <a:moveTo>
                      <a:pt x="0" y="0"/>
                    </a:moveTo>
                    <a:lnTo>
                      <a:pt x="7"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1" name="Google Shape;2456;p26"/>
              <p:cNvSpPr/>
              <p:nvPr/>
            </p:nvSpPr>
            <p:spPr>
              <a:xfrm>
                <a:off x="1397266" y="2917625"/>
                <a:ext cx="262" cy="623"/>
              </a:xfrm>
              <a:custGeom>
                <a:avLst/>
                <a:gdLst/>
                <a:ahLst/>
                <a:cxnLst/>
                <a:rect l="l" t="t" r="r" b="b"/>
                <a:pathLst>
                  <a:path w="8" h="19" extrusionOk="0">
                    <a:moveTo>
                      <a:pt x="1" y="1"/>
                    </a:moveTo>
                    <a:lnTo>
                      <a:pt x="8"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2" name="Google Shape;2457;p26"/>
              <p:cNvSpPr/>
              <p:nvPr/>
            </p:nvSpPr>
            <p:spPr>
              <a:xfrm>
                <a:off x="1395790" y="2913263"/>
                <a:ext cx="131" cy="492"/>
              </a:xfrm>
              <a:custGeom>
                <a:avLst/>
                <a:gdLst/>
                <a:ahLst/>
                <a:cxnLst/>
                <a:rect l="l" t="t" r="r" b="b"/>
                <a:pathLst>
                  <a:path w="4" h="15" extrusionOk="0">
                    <a:moveTo>
                      <a:pt x="0" y="1"/>
                    </a:moveTo>
                    <a:lnTo>
                      <a:pt x="4"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3" name="Google Shape;2458;p26"/>
              <p:cNvSpPr/>
              <p:nvPr/>
            </p:nvSpPr>
            <p:spPr>
              <a:xfrm>
                <a:off x="1396806" y="2916149"/>
                <a:ext cx="164" cy="590"/>
              </a:xfrm>
              <a:custGeom>
                <a:avLst/>
                <a:gdLst/>
                <a:ahLst/>
                <a:cxnLst/>
                <a:rect l="l" t="t" r="r" b="b"/>
                <a:pathLst>
                  <a:path w="5" h="18" extrusionOk="0">
                    <a:moveTo>
                      <a:pt x="1" y="0"/>
                    </a:moveTo>
                    <a:lnTo>
                      <a:pt x="4"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4" name="Google Shape;2459;p26"/>
              <p:cNvSpPr/>
              <p:nvPr/>
            </p:nvSpPr>
            <p:spPr>
              <a:xfrm>
                <a:off x="1396249" y="2914772"/>
                <a:ext cx="262" cy="590"/>
              </a:xfrm>
              <a:custGeom>
                <a:avLst/>
                <a:gdLst/>
                <a:ahLst/>
                <a:cxnLst/>
                <a:rect l="l" t="t" r="r" b="b"/>
                <a:pathLst>
                  <a:path w="8" h="18" extrusionOk="0">
                    <a:moveTo>
                      <a:pt x="0" y="0"/>
                    </a:moveTo>
                    <a:lnTo>
                      <a:pt x="7"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5" name="Google Shape;2460;p26"/>
              <p:cNvSpPr/>
              <p:nvPr/>
            </p:nvSpPr>
            <p:spPr>
              <a:xfrm>
                <a:off x="1399102" y="2921758"/>
                <a:ext cx="262" cy="623"/>
              </a:xfrm>
              <a:custGeom>
                <a:avLst/>
                <a:gdLst/>
                <a:ahLst/>
                <a:cxnLst/>
                <a:rect l="l" t="t" r="r" b="b"/>
                <a:pathLst>
                  <a:path w="8" h="19" extrusionOk="0">
                    <a:moveTo>
                      <a:pt x="1" y="1"/>
                    </a:moveTo>
                    <a:lnTo>
                      <a:pt x="8"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6" name="Google Shape;2461;p26"/>
              <p:cNvSpPr/>
              <p:nvPr/>
            </p:nvSpPr>
            <p:spPr>
              <a:xfrm>
                <a:off x="1398413" y="2920380"/>
                <a:ext cx="394" cy="722"/>
              </a:xfrm>
              <a:custGeom>
                <a:avLst/>
                <a:gdLst/>
                <a:ahLst/>
                <a:cxnLst/>
                <a:rect l="l" t="t" r="r" b="b"/>
                <a:pathLst>
                  <a:path w="12" h="22" extrusionOk="0">
                    <a:moveTo>
                      <a:pt x="1" y="1"/>
                    </a:moveTo>
                    <a:lnTo>
                      <a:pt x="11"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7" name="Google Shape;2462;p26"/>
              <p:cNvSpPr/>
              <p:nvPr/>
            </p:nvSpPr>
            <p:spPr>
              <a:xfrm>
                <a:off x="1399561" y="2922807"/>
                <a:ext cx="262" cy="492"/>
              </a:xfrm>
              <a:custGeom>
                <a:avLst/>
                <a:gdLst/>
                <a:ahLst/>
                <a:cxnLst/>
                <a:rect l="l" t="t" r="r" b="b"/>
                <a:pathLst>
                  <a:path w="8" h="15" extrusionOk="0">
                    <a:moveTo>
                      <a:pt x="1" y="0"/>
                    </a:moveTo>
                    <a:lnTo>
                      <a:pt x="8"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8" name="Google Shape;2463;p26"/>
              <p:cNvSpPr/>
              <p:nvPr/>
            </p:nvSpPr>
            <p:spPr>
              <a:xfrm>
                <a:off x="1383950" y="2843469"/>
                <a:ext cx="33" cy="131"/>
              </a:xfrm>
              <a:custGeom>
                <a:avLst/>
                <a:gdLst/>
                <a:ahLst/>
                <a:cxnLst/>
                <a:rect l="l" t="t" r="r" b="b"/>
                <a:pathLst>
                  <a:path w="1" h="4" extrusionOk="0">
                    <a:moveTo>
                      <a:pt x="1"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39" name="Google Shape;2464;p26"/>
              <p:cNvSpPr/>
              <p:nvPr/>
            </p:nvSpPr>
            <p:spPr>
              <a:xfrm>
                <a:off x="1383720" y="2843010"/>
                <a:ext cx="33" cy="131"/>
              </a:xfrm>
              <a:custGeom>
                <a:avLst/>
                <a:gdLst/>
                <a:ahLst/>
                <a:cxnLst/>
                <a:rect l="l" t="t" r="r" b="b"/>
                <a:pathLst>
                  <a:path w="1" h="4" extrusionOk="0">
                    <a:moveTo>
                      <a:pt x="1"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0" name="Google Shape;2465;p26"/>
              <p:cNvSpPr/>
              <p:nvPr/>
            </p:nvSpPr>
            <p:spPr>
              <a:xfrm>
                <a:off x="1384770" y="2844617"/>
                <a:ext cx="131" cy="131"/>
              </a:xfrm>
              <a:custGeom>
                <a:avLst/>
                <a:gdLst/>
                <a:ahLst/>
                <a:cxnLst/>
                <a:rect l="l" t="t" r="r" b="b"/>
                <a:pathLst>
                  <a:path w="4" h="4" extrusionOk="0">
                    <a:moveTo>
                      <a:pt x="4"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1" name="Google Shape;2466;p26"/>
              <p:cNvSpPr/>
              <p:nvPr/>
            </p:nvSpPr>
            <p:spPr>
              <a:xfrm>
                <a:off x="1387853" y="2869084"/>
                <a:ext cx="1640" cy="10922"/>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2" name="Google Shape;2467;p26"/>
              <p:cNvSpPr/>
              <p:nvPr/>
            </p:nvSpPr>
            <p:spPr>
              <a:xfrm>
                <a:off x="1394511" y="2908114"/>
                <a:ext cx="164" cy="590"/>
              </a:xfrm>
              <a:custGeom>
                <a:avLst/>
                <a:gdLst/>
                <a:ahLst/>
                <a:cxnLst/>
                <a:rect l="l" t="t" r="r" b="b"/>
                <a:pathLst>
                  <a:path w="5" h="18" extrusionOk="0">
                    <a:moveTo>
                      <a:pt x="1" y="0"/>
                    </a:moveTo>
                    <a:lnTo>
                      <a:pt x="4"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3" name="Google Shape;2468;p26"/>
              <p:cNvSpPr/>
              <p:nvPr/>
            </p:nvSpPr>
            <p:spPr>
              <a:xfrm>
                <a:off x="1382474" y="2839566"/>
                <a:ext cx="33" cy="262"/>
              </a:xfrm>
              <a:custGeom>
                <a:avLst/>
                <a:gdLst/>
                <a:ahLst/>
                <a:cxnLst/>
                <a:rect l="l" t="t" r="r" b="b"/>
                <a:pathLst>
                  <a:path w="1" h="8" extrusionOk="0">
                    <a:moveTo>
                      <a:pt x="0"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4" name="Google Shape;2469;p26"/>
              <p:cNvSpPr/>
              <p:nvPr/>
            </p:nvSpPr>
            <p:spPr>
              <a:xfrm>
                <a:off x="1383392" y="2842321"/>
                <a:ext cx="131" cy="262"/>
              </a:xfrm>
              <a:custGeom>
                <a:avLst/>
                <a:gdLst/>
                <a:ahLst/>
                <a:cxnLst/>
                <a:rect l="l" t="t" r="r" b="b"/>
                <a:pathLst>
                  <a:path w="4" h="8" extrusionOk="0">
                    <a:moveTo>
                      <a:pt x="0" y="0"/>
                    </a:moveTo>
                    <a:lnTo>
                      <a:pt x="4"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5" name="Google Shape;2470;p26"/>
              <p:cNvSpPr/>
              <p:nvPr/>
            </p:nvSpPr>
            <p:spPr>
              <a:xfrm>
                <a:off x="1382802" y="2840714"/>
                <a:ext cx="33" cy="262"/>
              </a:xfrm>
              <a:custGeom>
                <a:avLst/>
                <a:gdLst/>
                <a:ahLst/>
                <a:cxnLst/>
                <a:rect l="l" t="t" r="r" b="b"/>
                <a:pathLst>
                  <a:path w="1" h="8" extrusionOk="0">
                    <a:moveTo>
                      <a:pt x="1"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6" name="Google Shape;2471;p26"/>
              <p:cNvSpPr/>
              <p:nvPr/>
            </p:nvSpPr>
            <p:spPr>
              <a:xfrm>
                <a:off x="1383163" y="2841501"/>
                <a:ext cx="33" cy="262"/>
              </a:xfrm>
              <a:custGeom>
                <a:avLst/>
                <a:gdLst/>
                <a:ahLst/>
                <a:cxnLst/>
                <a:rect l="l" t="t" r="r" b="b"/>
                <a:pathLst>
                  <a:path w="1" h="8" extrusionOk="0">
                    <a:moveTo>
                      <a:pt x="0"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7" name="Google Shape;2472;p26"/>
              <p:cNvSpPr/>
              <p:nvPr/>
            </p:nvSpPr>
            <p:spPr>
              <a:xfrm>
                <a:off x="1394281" y="2906605"/>
                <a:ext cx="164" cy="623"/>
              </a:xfrm>
              <a:custGeom>
                <a:avLst/>
                <a:gdLst/>
                <a:ahLst/>
                <a:cxnLst/>
                <a:rect l="l" t="t" r="r" b="b"/>
                <a:pathLst>
                  <a:path w="5" h="19" extrusionOk="0">
                    <a:moveTo>
                      <a:pt x="1" y="1"/>
                    </a:moveTo>
                    <a:cubicBezTo>
                      <a:pt x="1" y="8"/>
                      <a:pt x="1" y="15"/>
                      <a:pt x="4" y="18"/>
                    </a:cubicBezTo>
                    <a:cubicBezTo>
                      <a:pt x="1" y="15"/>
                      <a:pt x="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8" name="Google Shape;2473;p26"/>
              <p:cNvSpPr/>
              <p:nvPr/>
            </p:nvSpPr>
            <p:spPr>
              <a:xfrm>
                <a:off x="1384310" y="2844027"/>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49" name="Google Shape;2474;p26"/>
              <p:cNvSpPr/>
              <p:nvPr/>
            </p:nvSpPr>
            <p:spPr>
              <a:xfrm>
                <a:off x="1384999" y="2844847"/>
                <a:ext cx="131" cy="131"/>
              </a:xfrm>
              <a:custGeom>
                <a:avLst/>
                <a:gdLst/>
                <a:ahLst/>
                <a:cxnLst/>
                <a:rect l="l" t="t" r="r" b="b"/>
                <a:pathLst>
                  <a:path w="4" h="4" extrusionOk="0">
                    <a:moveTo>
                      <a:pt x="0" y="0"/>
                    </a:move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0" name="Google Shape;2475;p26"/>
              <p:cNvSpPr/>
              <p:nvPr/>
            </p:nvSpPr>
            <p:spPr>
              <a:xfrm>
                <a:off x="1382244" y="2838287"/>
                <a:ext cx="33" cy="394"/>
              </a:xfrm>
              <a:custGeom>
                <a:avLst/>
                <a:gdLst/>
                <a:ahLst/>
                <a:cxnLst/>
                <a:rect l="l" t="t" r="r" b="b"/>
                <a:pathLst>
                  <a:path w="1" h="12" extrusionOk="0">
                    <a:moveTo>
                      <a:pt x="0"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1" name="Google Shape;2476;p26"/>
              <p:cNvSpPr/>
              <p:nvPr/>
            </p:nvSpPr>
            <p:spPr>
              <a:xfrm>
                <a:off x="1395199" y="2911328"/>
                <a:ext cx="164" cy="492"/>
              </a:xfrm>
              <a:custGeom>
                <a:avLst/>
                <a:gdLst/>
                <a:ahLst/>
                <a:cxnLst/>
                <a:rect l="l" t="t" r="r" b="b"/>
                <a:pathLst>
                  <a:path w="5" h="15" extrusionOk="0">
                    <a:moveTo>
                      <a:pt x="1" y="0"/>
                    </a:moveTo>
                    <a:lnTo>
                      <a:pt x="4"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2" name="Google Shape;2477;p26"/>
              <p:cNvSpPr/>
              <p:nvPr/>
            </p:nvSpPr>
            <p:spPr>
              <a:xfrm>
                <a:off x="1385327" y="2845076"/>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3" name="Google Shape;2478;p26"/>
              <p:cNvSpPr/>
              <p:nvPr/>
            </p:nvSpPr>
            <p:spPr>
              <a:xfrm>
                <a:off x="1394871" y="2909721"/>
                <a:ext cx="131" cy="492"/>
              </a:xfrm>
              <a:custGeom>
                <a:avLst/>
                <a:gdLst/>
                <a:ahLst/>
                <a:cxnLst/>
                <a:rect l="l" t="t" r="r" b="b"/>
                <a:pathLst>
                  <a:path w="4" h="15" extrusionOk="0">
                    <a:moveTo>
                      <a:pt x="0" y="0"/>
                    </a:moveTo>
                    <a:lnTo>
                      <a:pt x="4"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4" name="Google Shape;2479;p26"/>
              <p:cNvSpPr/>
              <p:nvPr/>
            </p:nvSpPr>
            <p:spPr>
              <a:xfrm>
                <a:off x="1381883" y="2837041"/>
                <a:ext cx="164" cy="492"/>
              </a:xfrm>
              <a:custGeom>
                <a:avLst/>
                <a:gdLst/>
                <a:ahLst/>
                <a:cxnLst/>
                <a:rect l="l" t="t" r="r" b="b"/>
                <a:pathLst>
                  <a:path w="5" h="15" extrusionOk="0">
                    <a:moveTo>
                      <a:pt x="1" y="0"/>
                    </a:moveTo>
                    <a:lnTo>
                      <a:pt x="4"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5" name="Google Shape;2480;p26"/>
              <p:cNvSpPr/>
              <p:nvPr/>
            </p:nvSpPr>
            <p:spPr>
              <a:xfrm>
                <a:off x="1394051" y="2905227"/>
                <a:ext cx="164" cy="492"/>
              </a:xfrm>
              <a:custGeom>
                <a:avLst/>
                <a:gdLst/>
                <a:ahLst/>
                <a:cxnLst/>
                <a:rect l="l" t="t" r="r" b="b"/>
                <a:pathLst>
                  <a:path w="5" h="15" extrusionOk="0">
                    <a:moveTo>
                      <a:pt x="1" y="1"/>
                    </a:moveTo>
                    <a:lnTo>
                      <a:pt x="1" y="15"/>
                    </a:lnTo>
                    <a:cubicBezTo>
                      <a:pt x="4" y="8"/>
                      <a:pt x="1"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6" name="Google Shape;2481;p26"/>
              <p:cNvSpPr/>
              <p:nvPr/>
            </p:nvSpPr>
            <p:spPr>
              <a:xfrm>
                <a:off x="1384540" y="2844388"/>
                <a:ext cx="131" cy="131"/>
              </a:xfrm>
              <a:custGeom>
                <a:avLst/>
                <a:gdLst/>
                <a:ahLst/>
                <a:cxnLst/>
                <a:rect l="l" t="t" r="r" b="b"/>
                <a:pathLst>
                  <a:path w="4" h="4" extrusionOk="0">
                    <a:moveTo>
                      <a:pt x="0" y="0"/>
                    </a:move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7" name="Google Shape;2482;p26"/>
              <p:cNvSpPr/>
              <p:nvPr/>
            </p:nvSpPr>
            <p:spPr>
              <a:xfrm>
                <a:off x="1340657" y="2872069"/>
                <a:ext cx="164" cy="820"/>
              </a:xfrm>
              <a:custGeom>
                <a:avLst/>
                <a:gdLst/>
                <a:ahLst/>
                <a:cxnLst/>
                <a:rect l="l" t="t" r="r" b="b"/>
                <a:pathLst>
                  <a:path w="5" h="25" extrusionOk="0">
                    <a:moveTo>
                      <a:pt x="4" y="25"/>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8" name="Google Shape;2483;p26"/>
              <p:cNvSpPr/>
              <p:nvPr/>
            </p:nvSpPr>
            <p:spPr>
              <a:xfrm>
                <a:off x="1336885" y="2937501"/>
                <a:ext cx="33" cy="492"/>
              </a:xfrm>
              <a:custGeom>
                <a:avLst/>
                <a:gdLst/>
                <a:ahLst/>
                <a:cxnLst/>
                <a:rect l="l" t="t" r="r" b="b"/>
                <a:pathLst>
                  <a:path w="1" h="15" extrusionOk="0">
                    <a:moveTo>
                      <a:pt x="0" y="15"/>
                    </a:moveTo>
                    <a:lnTo>
                      <a:pt x="0" y="1"/>
                    </a:lnTo>
                    <a:cubicBezTo>
                      <a:pt x="0" y="8"/>
                      <a:pt x="0" y="11"/>
                      <a:pt x="0"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59" name="Google Shape;2484;p26"/>
              <p:cNvSpPr/>
              <p:nvPr/>
            </p:nvSpPr>
            <p:spPr>
              <a:xfrm>
                <a:off x="1339869" y="2867904"/>
                <a:ext cx="262" cy="951"/>
              </a:xfrm>
              <a:custGeom>
                <a:avLst/>
                <a:gdLst/>
                <a:ahLst/>
                <a:cxnLst/>
                <a:rect l="l" t="t" r="r" b="b"/>
                <a:pathLst>
                  <a:path w="8" h="29" extrusionOk="0">
                    <a:moveTo>
                      <a:pt x="7" y="29"/>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0" name="Google Shape;2485;p26"/>
              <p:cNvSpPr/>
              <p:nvPr/>
            </p:nvSpPr>
            <p:spPr>
              <a:xfrm>
                <a:off x="1336885" y="2934975"/>
                <a:ext cx="33" cy="492"/>
              </a:xfrm>
              <a:custGeom>
                <a:avLst/>
                <a:gdLst/>
                <a:ahLst/>
                <a:cxnLst/>
                <a:rect l="l" t="t" r="r" b="b"/>
                <a:pathLst>
                  <a:path w="1" h="15" extrusionOk="0">
                    <a:moveTo>
                      <a:pt x="0" y="14"/>
                    </a:moveTo>
                    <a:lnTo>
                      <a:pt x="0" y="0"/>
                    </a:lnTo>
                    <a:cubicBezTo>
                      <a:pt x="0" y="4"/>
                      <a:pt x="0" y="11"/>
                      <a:pt x="0"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1" name="Google Shape;2486;p26"/>
              <p:cNvSpPr/>
              <p:nvPr/>
            </p:nvSpPr>
            <p:spPr>
              <a:xfrm>
                <a:off x="1336983" y="2936123"/>
                <a:ext cx="33" cy="492"/>
              </a:xfrm>
              <a:custGeom>
                <a:avLst/>
                <a:gdLst/>
                <a:ahLst/>
                <a:cxnLst/>
                <a:rect l="l" t="t" r="r" b="b"/>
                <a:pathLst>
                  <a:path w="1" h="15" extrusionOk="0">
                    <a:moveTo>
                      <a:pt x="1" y="0"/>
                    </a:move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2" name="Google Shape;2487;p26"/>
              <p:cNvSpPr/>
              <p:nvPr/>
            </p:nvSpPr>
            <p:spPr>
              <a:xfrm>
                <a:off x="1336262" y="2933106"/>
                <a:ext cx="197" cy="295"/>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3" name="Google Shape;2488;p26"/>
              <p:cNvSpPr/>
              <p:nvPr/>
            </p:nvSpPr>
            <p:spPr>
              <a:xfrm>
                <a:off x="1336655" y="2933926"/>
                <a:ext cx="131" cy="492"/>
              </a:xfrm>
              <a:custGeom>
                <a:avLst/>
                <a:gdLst/>
                <a:ahLst/>
                <a:cxnLst/>
                <a:rect l="l" t="t" r="r" b="b"/>
                <a:pathLst>
                  <a:path w="4" h="15" extrusionOk="0">
                    <a:moveTo>
                      <a:pt x="0" y="1"/>
                    </a:moveTo>
                    <a:cubicBezTo>
                      <a:pt x="0" y="4"/>
                      <a:pt x="4" y="11"/>
                      <a:pt x="4" y="15"/>
                    </a:cubicBezTo>
                    <a:cubicBezTo>
                      <a:pt x="4" y="11"/>
                      <a:pt x="4"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4" name="Google Shape;2489;p26"/>
              <p:cNvSpPr/>
              <p:nvPr/>
            </p:nvSpPr>
            <p:spPr>
              <a:xfrm>
                <a:off x="1341017" y="2874004"/>
                <a:ext cx="131" cy="853"/>
              </a:xfrm>
              <a:custGeom>
                <a:avLst/>
                <a:gdLst/>
                <a:ahLst/>
                <a:cxnLst/>
                <a:rect l="l" t="t" r="r" b="b"/>
                <a:pathLst>
                  <a:path w="4" h="26" extrusionOk="0">
                    <a:moveTo>
                      <a:pt x="4" y="2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5" name="Google Shape;2490;p26"/>
              <p:cNvSpPr/>
              <p:nvPr/>
            </p:nvSpPr>
            <p:spPr>
              <a:xfrm>
                <a:off x="1342264" y="2883187"/>
                <a:ext cx="33" cy="394"/>
              </a:xfrm>
              <a:custGeom>
                <a:avLst/>
                <a:gdLst/>
                <a:ahLst/>
                <a:cxnLst/>
                <a:rect l="l" t="t" r="r" b="b"/>
                <a:pathLst>
                  <a:path w="1" h="12" extrusionOk="0">
                    <a:moveTo>
                      <a:pt x="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6" name="Google Shape;2491;p26"/>
              <p:cNvSpPr/>
              <p:nvPr/>
            </p:nvSpPr>
            <p:spPr>
              <a:xfrm>
                <a:off x="1342034" y="2880793"/>
                <a:ext cx="33" cy="590"/>
              </a:xfrm>
              <a:custGeom>
                <a:avLst/>
                <a:gdLst/>
                <a:ahLst/>
                <a:cxnLst/>
                <a:rect l="l" t="t" r="r" b="b"/>
                <a:pathLst>
                  <a:path w="1" h="18" extrusionOk="0">
                    <a:moveTo>
                      <a:pt x="1" y="18"/>
                    </a:moveTo>
                    <a:lnTo>
                      <a:pt x="1" y="0"/>
                    </a:lnTo>
                    <a:cubicBezTo>
                      <a:pt x="1" y="7"/>
                      <a:pt x="1" y="14"/>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7" name="Google Shape;2492;p26"/>
              <p:cNvSpPr/>
              <p:nvPr/>
            </p:nvSpPr>
            <p:spPr>
              <a:xfrm>
                <a:off x="1341804" y="2879284"/>
                <a:ext cx="164" cy="722"/>
              </a:xfrm>
              <a:custGeom>
                <a:avLst/>
                <a:gdLst/>
                <a:ahLst/>
                <a:cxnLst/>
                <a:rect l="l" t="t" r="r" b="b"/>
                <a:pathLst>
                  <a:path w="5" h="22" extrusionOk="0">
                    <a:moveTo>
                      <a:pt x="4" y="22"/>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8" name="Google Shape;2493;p26"/>
              <p:cNvSpPr/>
              <p:nvPr/>
            </p:nvSpPr>
            <p:spPr>
              <a:xfrm>
                <a:off x="1338721" y="2863541"/>
                <a:ext cx="262" cy="951"/>
              </a:xfrm>
              <a:custGeom>
                <a:avLst/>
                <a:gdLst/>
                <a:ahLst/>
                <a:cxnLst/>
                <a:rect l="l" t="t" r="r" b="b"/>
                <a:pathLst>
                  <a:path w="8" h="29" extrusionOk="0">
                    <a:moveTo>
                      <a:pt x="7" y="29"/>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69" name="Google Shape;2494;p26"/>
              <p:cNvSpPr/>
              <p:nvPr/>
            </p:nvSpPr>
            <p:spPr>
              <a:xfrm>
                <a:off x="1341345" y="2875841"/>
                <a:ext cx="164" cy="853"/>
              </a:xfrm>
              <a:custGeom>
                <a:avLst/>
                <a:gdLst/>
                <a:ahLst/>
                <a:cxnLst/>
                <a:rect l="l" t="t" r="r" b="b"/>
                <a:pathLst>
                  <a:path w="5" h="26" extrusionOk="0">
                    <a:moveTo>
                      <a:pt x="4" y="2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0" name="Google Shape;2495;p26"/>
              <p:cNvSpPr/>
              <p:nvPr/>
            </p:nvSpPr>
            <p:spPr>
              <a:xfrm>
                <a:off x="1339279" y="2865739"/>
                <a:ext cx="262" cy="951"/>
              </a:xfrm>
              <a:custGeom>
                <a:avLst/>
                <a:gdLst/>
                <a:ahLst/>
                <a:cxnLst/>
                <a:rect l="l" t="t" r="r" b="b"/>
                <a:pathLst>
                  <a:path w="8" h="29" extrusionOk="0">
                    <a:moveTo>
                      <a:pt x="8" y="28"/>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1" name="Google Shape;2496;p26"/>
              <p:cNvSpPr/>
              <p:nvPr/>
            </p:nvSpPr>
            <p:spPr>
              <a:xfrm>
                <a:off x="1342165" y="2882171"/>
                <a:ext cx="33" cy="492"/>
              </a:xfrm>
              <a:custGeom>
                <a:avLst/>
                <a:gdLst/>
                <a:ahLst/>
                <a:cxnLst/>
                <a:rect l="l" t="t" r="r" b="b"/>
                <a:pathLst>
                  <a:path w="1" h="15" extrusionOk="0">
                    <a:moveTo>
                      <a:pt x="0" y="14"/>
                    </a:moveTo>
                    <a:lnTo>
                      <a:pt x="0" y="0"/>
                    </a:lnTo>
                    <a:cubicBezTo>
                      <a:pt x="0" y="4"/>
                      <a:pt x="0" y="7"/>
                      <a:pt x="0"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2" name="Google Shape;2497;p26"/>
              <p:cNvSpPr/>
              <p:nvPr/>
            </p:nvSpPr>
            <p:spPr>
              <a:xfrm>
                <a:off x="1341575" y="2877677"/>
                <a:ext cx="164" cy="722"/>
              </a:xfrm>
              <a:custGeom>
                <a:avLst/>
                <a:gdLst/>
                <a:ahLst/>
                <a:cxnLst/>
                <a:rect l="l" t="t" r="r" b="b"/>
                <a:pathLst>
                  <a:path w="5" h="22" extrusionOk="0">
                    <a:moveTo>
                      <a:pt x="4" y="22"/>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3" name="Google Shape;2498;p26"/>
              <p:cNvSpPr/>
              <p:nvPr/>
            </p:nvSpPr>
            <p:spPr>
              <a:xfrm>
                <a:off x="1336655" y="2939075"/>
                <a:ext cx="131" cy="426"/>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4" name="Google Shape;2499;p26"/>
              <p:cNvSpPr/>
              <p:nvPr/>
            </p:nvSpPr>
            <p:spPr>
              <a:xfrm>
                <a:off x="1338033" y="2861475"/>
                <a:ext cx="262" cy="951"/>
              </a:xfrm>
              <a:custGeom>
                <a:avLst/>
                <a:gdLst/>
                <a:ahLst/>
                <a:cxnLst/>
                <a:rect l="l" t="t" r="r" b="b"/>
                <a:pathLst>
                  <a:path w="8" h="29" extrusionOk="0">
                    <a:moveTo>
                      <a:pt x="7" y="29"/>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5" name="Google Shape;2500;p26"/>
              <p:cNvSpPr/>
              <p:nvPr/>
            </p:nvSpPr>
            <p:spPr>
              <a:xfrm>
                <a:off x="1340197" y="2870003"/>
                <a:ext cx="262" cy="820"/>
              </a:xfrm>
              <a:custGeom>
                <a:avLst/>
                <a:gdLst/>
                <a:ahLst/>
                <a:cxnLst/>
                <a:rect l="l" t="t" r="r" b="b"/>
                <a:pathLst>
                  <a:path w="8" h="25" extrusionOk="0">
                    <a:moveTo>
                      <a:pt x="8" y="25"/>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6" name="Google Shape;2501;p26"/>
              <p:cNvSpPr/>
              <p:nvPr/>
            </p:nvSpPr>
            <p:spPr>
              <a:xfrm>
                <a:off x="1336655" y="2857474"/>
                <a:ext cx="131" cy="492"/>
              </a:xfrm>
              <a:custGeom>
                <a:avLst/>
                <a:gdLst/>
                <a:ahLst/>
                <a:cxnLst/>
                <a:rect l="l" t="t" r="r" b="b"/>
                <a:pathLst>
                  <a:path w="4" h="15" extrusionOk="0">
                    <a:moveTo>
                      <a:pt x="4"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7" name="Google Shape;2502;p26"/>
              <p:cNvSpPr/>
              <p:nvPr/>
            </p:nvSpPr>
            <p:spPr>
              <a:xfrm>
                <a:off x="1328489" y="2914083"/>
                <a:ext cx="7379" cy="18268"/>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8" name="Google Shape;2503;p26"/>
              <p:cNvSpPr/>
              <p:nvPr/>
            </p:nvSpPr>
            <p:spPr>
              <a:xfrm>
                <a:off x="1337344" y="2859409"/>
                <a:ext cx="262" cy="853"/>
              </a:xfrm>
              <a:custGeom>
                <a:avLst/>
                <a:gdLst/>
                <a:ahLst/>
                <a:cxnLst/>
                <a:rect l="l" t="t" r="r" b="b"/>
                <a:pathLst>
                  <a:path w="8" h="26" extrusionOk="0">
                    <a:moveTo>
                      <a:pt x="7" y="2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79" name="Google Shape;2504;p26"/>
              <p:cNvSpPr/>
              <p:nvPr/>
            </p:nvSpPr>
            <p:spPr>
              <a:xfrm>
                <a:off x="1115270" y="2805457"/>
                <a:ext cx="128763" cy="95703"/>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0" name="Google Shape;2505;p26"/>
              <p:cNvSpPr/>
              <p:nvPr/>
            </p:nvSpPr>
            <p:spPr>
              <a:xfrm>
                <a:off x="1162827" y="2813262"/>
                <a:ext cx="590" cy="33"/>
              </a:xfrm>
              <a:custGeom>
                <a:avLst/>
                <a:gdLst/>
                <a:ahLst/>
                <a:cxnLst/>
                <a:rect l="l" t="t" r="r" b="b"/>
                <a:pathLst>
                  <a:path w="18" h="1" extrusionOk="0">
                    <a:moveTo>
                      <a:pt x="18"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1" name="Google Shape;2506;p26"/>
              <p:cNvSpPr/>
              <p:nvPr/>
            </p:nvSpPr>
            <p:spPr>
              <a:xfrm>
                <a:off x="1165352" y="281326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2" name="Google Shape;2507;p26"/>
              <p:cNvSpPr/>
              <p:nvPr/>
            </p:nvSpPr>
            <p:spPr>
              <a:xfrm>
                <a:off x="1156628" y="2812705"/>
                <a:ext cx="361" cy="33"/>
              </a:xfrm>
              <a:custGeom>
                <a:avLst/>
                <a:gdLst/>
                <a:ahLst/>
                <a:cxnLst/>
                <a:rect l="l" t="t" r="r" b="b"/>
                <a:pathLst>
                  <a:path w="11" h="1" extrusionOk="0">
                    <a:moveTo>
                      <a:pt x="11"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3" name="Google Shape;2508;p26"/>
              <p:cNvSpPr/>
              <p:nvPr/>
            </p:nvSpPr>
            <p:spPr>
              <a:xfrm>
                <a:off x="1154791" y="2812246"/>
                <a:ext cx="590" cy="131"/>
              </a:xfrm>
              <a:custGeom>
                <a:avLst/>
                <a:gdLst/>
                <a:ahLst/>
                <a:cxnLst/>
                <a:rect l="l" t="t" r="r" b="b"/>
                <a:pathLst>
                  <a:path w="18" h="4" extrusionOk="0">
                    <a:moveTo>
                      <a:pt x="18"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4" name="Google Shape;2509;p26"/>
              <p:cNvSpPr/>
              <p:nvPr/>
            </p:nvSpPr>
            <p:spPr>
              <a:xfrm>
                <a:off x="1152036" y="2811426"/>
                <a:ext cx="361" cy="164"/>
              </a:xfrm>
              <a:custGeom>
                <a:avLst/>
                <a:gdLst/>
                <a:ahLst/>
                <a:cxnLst/>
                <a:rect l="l" t="t" r="r" b="b"/>
                <a:pathLst>
                  <a:path w="11" h="5" extrusionOk="0">
                    <a:moveTo>
                      <a:pt x="11"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5" name="Google Shape;2510;p26"/>
              <p:cNvSpPr/>
              <p:nvPr/>
            </p:nvSpPr>
            <p:spPr>
              <a:xfrm>
                <a:off x="1153283" y="2811885"/>
                <a:ext cx="492" cy="164"/>
              </a:xfrm>
              <a:custGeom>
                <a:avLst/>
                <a:gdLst/>
                <a:ahLst/>
                <a:cxnLst/>
                <a:rect l="l" t="t" r="r" b="b"/>
                <a:pathLst>
                  <a:path w="15" h="5" extrusionOk="0">
                    <a:moveTo>
                      <a:pt x="15"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6" name="Google Shape;2511;p26"/>
              <p:cNvSpPr/>
              <p:nvPr/>
            </p:nvSpPr>
            <p:spPr>
              <a:xfrm>
                <a:off x="1160859" y="2813164"/>
                <a:ext cx="492" cy="33"/>
              </a:xfrm>
              <a:custGeom>
                <a:avLst/>
                <a:gdLst/>
                <a:ahLst/>
                <a:cxnLst/>
                <a:rect l="l" t="t" r="r" b="b"/>
                <a:pathLst>
                  <a:path w="15" h="1" extrusionOk="0">
                    <a:moveTo>
                      <a:pt x="15"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7" name="Google Shape;2512;p26"/>
              <p:cNvSpPr/>
              <p:nvPr/>
            </p:nvSpPr>
            <p:spPr>
              <a:xfrm>
                <a:off x="1166599" y="2813262"/>
                <a:ext cx="853" cy="33"/>
              </a:xfrm>
              <a:custGeom>
                <a:avLst/>
                <a:gdLst/>
                <a:ahLst/>
                <a:cxnLst/>
                <a:rect l="l" t="t" r="r" b="b"/>
                <a:pathLst>
                  <a:path w="26" h="1" extrusionOk="0">
                    <a:moveTo>
                      <a:pt x="25"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8" name="Google Shape;2513;p26"/>
              <p:cNvSpPr/>
              <p:nvPr/>
            </p:nvSpPr>
            <p:spPr>
              <a:xfrm>
                <a:off x="1168337" y="2813164"/>
                <a:ext cx="820" cy="33"/>
              </a:xfrm>
              <a:custGeom>
                <a:avLst/>
                <a:gdLst/>
                <a:ahLst/>
                <a:cxnLst/>
                <a:rect l="l" t="t" r="r" b="b"/>
                <a:pathLst>
                  <a:path w="25" h="1" extrusionOk="0">
                    <a:moveTo>
                      <a:pt x="25"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89" name="Google Shape;2514;p26"/>
              <p:cNvSpPr/>
              <p:nvPr/>
            </p:nvSpPr>
            <p:spPr>
              <a:xfrm>
                <a:off x="1173716" y="2812344"/>
                <a:ext cx="1312" cy="262"/>
              </a:xfrm>
              <a:custGeom>
                <a:avLst/>
                <a:gdLst/>
                <a:ahLst/>
                <a:cxnLst/>
                <a:rect l="l" t="t" r="r" b="b"/>
                <a:pathLst>
                  <a:path w="40" h="8" extrusionOk="0">
                    <a:moveTo>
                      <a:pt x="39"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0" name="Google Shape;2515;p26"/>
              <p:cNvSpPr/>
              <p:nvPr/>
            </p:nvSpPr>
            <p:spPr>
              <a:xfrm>
                <a:off x="1170042" y="2813033"/>
                <a:ext cx="853" cy="164"/>
              </a:xfrm>
              <a:custGeom>
                <a:avLst/>
                <a:gdLst/>
                <a:ahLst/>
                <a:cxnLst/>
                <a:rect l="l" t="t" r="r" b="b"/>
                <a:pathLst>
                  <a:path w="26" h="5" extrusionOk="0">
                    <a:moveTo>
                      <a:pt x="25"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1" name="Google Shape;2516;p26"/>
              <p:cNvSpPr/>
              <p:nvPr/>
            </p:nvSpPr>
            <p:spPr>
              <a:xfrm>
                <a:off x="1171781" y="2812803"/>
                <a:ext cx="951" cy="164"/>
              </a:xfrm>
              <a:custGeom>
                <a:avLst/>
                <a:gdLst/>
                <a:ahLst/>
                <a:cxnLst/>
                <a:rect l="l" t="t" r="r" b="b"/>
                <a:pathLst>
                  <a:path w="29" h="5" extrusionOk="0">
                    <a:moveTo>
                      <a:pt x="28"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2" name="Google Shape;2517;p26"/>
              <p:cNvSpPr/>
              <p:nvPr/>
            </p:nvSpPr>
            <p:spPr>
              <a:xfrm>
                <a:off x="1175552" y="2812016"/>
                <a:ext cx="1082" cy="262"/>
              </a:xfrm>
              <a:custGeom>
                <a:avLst/>
                <a:gdLst/>
                <a:ahLst/>
                <a:cxnLst/>
                <a:rect l="l" t="t" r="r" b="b"/>
                <a:pathLst>
                  <a:path w="33" h="8" extrusionOk="0">
                    <a:moveTo>
                      <a:pt x="32"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3" name="Google Shape;2518;p26"/>
              <p:cNvSpPr/>
              <p:nvPr/>
            </p:nvSpPr>
            <p:spPr>
              <a:xfrm>
                <a:off x="1139639" y="2805457"/>
                <a:ext cx="459" cy="2329"/>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4" name="Google Shape;2519;p26"/>
              <p:cNvSpPr/>
              <p:nvPr/>
            </p:nvSpPr>
            <p:spPr>
              <a:xfrm>
                <a:off x="1139376" y="2807654"/>
                <a:ext cx="262" cy="492"/>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5" name="Google Shape;2520;p26"/>
              <p:cNvSpPr/>
              <p:nvPr/>
            </p:nvSpPr>
            <p:spPr>
              <a:xfrm>
                <a:off x="1138228" y="2809950"/>
                <a:ext cx="394" cy="590"/>
              </a:xfrm>
              <a:custGeom>
                <a:avLst/>
                <a:gdLst/>
                <a:ahLst/>
                <a:cxnLst/>
                <a:rect l="l" t="t" r="r" b="b"/>
                <a:pathLst>
                  <a:path w="12" h="18" extrusionOk="0">
                    <a:moveTo>
                      <a:pt x="1" y="18"/>
                    </a:moveTo>
                    <a:cubicBezTo>
                      <a:pt x="4" y="11"/>
                      <a:pt x="8" y="7"/>
                      <a:pt x="11" y="0"/>
                    </a:cubicBezTo>
                    <a:cubicBezTo>
                      <a:pt x="8" y="7"/>
                      <a:pt x="4" y="11"/>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6" name="Google Shape;2521;p26"/>
              <p:cNvSpPr/>
              <p:nvPr/>
            </p:nvSpPr>
            <p:spPr>
              <a:xfrm>
                <a:off x="1115401" y="2832777"/>
                <a:ext cx="131" cy="33"/>
              </a:xfrm>
              <a:custGeom>
                <a:avLst/>
                <a:gdLst/>
                <a:ahLst/>
                <a:cxnLst/>
                <a:rect l="l" t="t" r="r" b="b"/>
                <a:pathLst>
                  <a:path w="4" h="1" extrusionOk="0">
                    <a:moveTo>
                      <a:pt x="0" y="1"/>
                    </a:moveTo>
                    <a:lnTo>
                      <a:pt x="0" y="1"/>
                    </a:lnTo>
                    <a:lnTo>
                      <a:pt x="0" y="1"/>
                    </a:ln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7" name="Google Shape;2522;p26"/>
              <p:cNvSpPr/>
              <p:nvPr/>
            </p:nvSpPr>
            <p:spPr>
              <a:xfrm>
                <a:off x="1136392" y="2811885"/>
                <a:ext cx="623" cy="492"/>
              </a:xfrm>
              <a:custGeom>
                <a:avLst/>
                <a:gdLst/>
                <a:ahLst/>
                <a:cxnLst/>
                <a:rect l="l" t="t" r="r" b="b"/>
                <a:pathLst>
                  <a:path w="19" h="15" extrusionOk="0">
                    <a:moveTo>
                      <a:pt x="1" y="15"/>
                    </a:moveTo>
                    <a:cubicBezTo>
                      <a:pt x="8" y="8"/>
                      <a:pt x="11" y="4"/>
                      <a:pt x="18" y="1"/>
                    </a:cubicBezTo>
                    <a:cubicBezTo>
                      <a:pt x="11" y="4"/>
                      <a:pt x="8" y="8"/>
                      <a:pt x="1"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8" name="Google Shape;2523;p26"/>
              <p:cNvSpPr/>
              <p:nvPr/>
            </p:nvSpPr>
            <p:spPr>
              <a:xfrm>
                <a:off x="1134785" y="2812574"/>
                <a:ext cx="1181" cy="623"/>
              </a:xfrm>
              <a:custGeom>
                <a:avLst/>
                <a:gdLst/>
                <a:ahLst/>
                <a:cxnLst/>
                <a:rect l="l" t="t" r="r" b="b"/>
                <a:pathLst>
                  <a:path w="36" h="19" extrusionOk="0">
                    <a:moveTo>
                      <a:pt x="1" y="18"/>
                    </a:moveTo>
                    <a:cubicBezTo>
                      <a:pt x="15" y="15"/>
                      <a:pt x="25" y="8"/>
                      <a:pt x="36" y="1"/>
                    </a:cubicBezTo>
                    <a:cubicBezTo>
                      <a:pt x="25" y="8"/>
                      <a:pt x="15" y="15"/>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99" name="Google Shape;2524;p26"/>
              <p:cNvSpPr/>
              <p:nvPr/>
            </p:nvSpPr>
            <p:spPr>
              <a:xfrm>
                <a:off x="1115729" y="2830252"/>
                <a:ext cx="3017" cy="2329"/>
              </a:xfrm>
              <a:custGeom>
                <a:avLst/>
                <a:gdLst/>
                <a:ahLst/>
                <a:cxnLst/>
                <a:rect l="l" t="t" r="r" b="b"/>
                <a:pathLst>
                  <a:path w="92" h="71" extrusionOk="0">
                    <a:moveTo>
                      <a:pt x="92" y="1"/>
                    </a:moveTo>
                    <a:cubicBezTo>
                      <a:pt x="60" y="25"/>
                      <a:pt x="29" y="50"/>
                      <a:pt x="1" y="71"/>
                    </a:cubicBezTo>
                    <a:cubicBezTo>
                      <a:pt x="29" y="50"/>
                      <a:pt x="60" y="29"/>
                      <a:pt x="9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0" name="Google Shape;2525;p26"/>
              <p:cNvSpPr/>
              <p:nvPr/>
            </p:nvSpPr>
            <p:spPr>
              <a:xfrm>
                <a:off x="1137441" y="2810967"/>
                <a:ext cx="492" cy="492"/>
              </a:xfrm>
              <a:custGeom>
                <a:avLst/>
                <a:gdLst/>
                <a:ahLst/>
                <a:cxnLst/>
                <a:rect l="l" t="t" r="r" b="b"/>
                <a:pathLst>
                  <a:path w="15" h="15" extrusionOk="0">
                    <a:moveTo>
                      <a:pt x="14" y="1"/>
                    </a:moveTo>
                    <a:cubicBezTo>
                      <a:pt x="7" y="4"/>
                      <a:pt x="4" y="11"/>
                      <a:pt x="0" y="15"/>
                    </a:cubicBezTo>
                    <a:cubicBezTo>
                      <a:pt x="4" y="11"/>
                      <a:pt x="11" y="4"/>
                      <a:pt x="1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1" name="Google Shape;2526;p26"/>
              <p:cNvSpPr/>
              <p:nvPr/>
            </p:nvSpPr>
            <p:spPr>
              <a:xfrm>
                <a:off x="1138819" y="2808802"/>
                <a:ext cx="361" cy="590"/>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2" name="Google Shape;2527;p26"/>
              <p:cNvSpPr/>
              <p:nvPr/>
            </p:nvSpPr>
            <p:spPr>
              <a:xfrm>
                <a:off x="1139639" y="2807523"/>
                <a:ext cx="0" cy="164"/>
              </a:xfrm>
              <a:custGeom>
                <a:avLst/>
                <a:gdLst/>
                <a:ahLst/>
                <a:cxnLst/>
                <a:rect l="l" t="t" r="r" b="b"/>
                <a:pathLst>
                  <a:path h="5" extrusionOk="0">
                    <a:moveTo>
                      <a:pt x="0" y="1"/>
                    </a:moveTo>
                    <a:lnTo>
                      <a:pt x="0" y="4"/>
                    </a:ln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3" name="Google Shape;2528;p26"/>
              <p:cNvSpPr/>
              <p:nvPr/>
            </p:nvSpPr>
            <p:spPr>
              <a:xfrm>
                <a:off x="1139868" y="2806047"/>
                <a:ext cx="0" cy="262"/>
              </a:xfrm>
              <a:custGeom>
                <a:avLst/>
                <a:gdLst/>
                <a:ahLst/>
                <a:cxnLst/>
                <a:rect l="l" t="t" r="r" b="b"/>
                <a:pathLst>
                  <a:path h="8" extrusionOk="0">
                    <a:moveTo>
                      <a:pt x="0"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4" name="Google Shape;2529;p26"/>
              <p:cNvSpPr/>
              <p:nvPr/>
            </p:nvSpPr>
            <p:spPr>
              <a:xfrm>
                <a:off x="1237114" y="2863213"/>
                <a:ext cx="262" cy="262"/>
              </a:xfrm>
              <a:custGeom>
                <a:avLst/>
                <a:gdLst/>
                <a:ahLst/>
                <a:cxnLst/>
                <a:rect l="l" t="t" r="r" b="b"/>
                <a:pathLst>
                  <a:path w="8" h="8" extrusionOk="0">
                    <a:moveTo>
                      <a:pt x="7"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5" name="Google Shape;2530;p26"/>
              <p:cNvSpPr/>
              <p:nvPr/>
            </p:nvSpPr>
            <p:spPr>
              <a:xfrm>
                <a:off x="1235376" y="2854948"/>
                <a:ext cx="164" cy="492"/>
              </a:xfrm>
              <a:custGeom>
                <a:avLst/>
                <a:gdLst/>
                <a:ahLst/>
                <a:cxnLst/>
                <a:rect l="l" t="t" r="r" b="b"/>
                <a:pathLst>
                  <a:path w="5" h="15" extrusionOk="0">
                    <a:moveTo>
                      <a:pt x="1" y="0"/>
                    </a:moveTo>
                    <a:lnTo>
                      <a:pt x="1" y="14"/>
                    </a:lnTo>
                    <a:cubicBezTo>
                      <a:pt x="4" y="11"/>
                      <a:pt x="4"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6" name="Google Shape;2531;p26"/>
              <p:cNvSpPr/>
              <p:nvPr/>
            </p:nvSpPr>
            <p:spPr>
              <a:xfrm>
                <a:off x="1236064" y="2861803"/>
                <a:ext cx="262" cy="394"/>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7" name="Google Shape;2532;p26"/>
              <p:cNvSpPr/>
              <p:nvPr/>
            </p:nvSpPr>
            <p:spPr>
              <a:xfrm>
                <a:off x="1235277" y="2856096"/>
                <a:ext cx="131" cy="492"/>
              </a:xfrm>
              <a:custGeom>
                <a:avLst/>
                <a:gdLst/>
                <a:ahLst/>
                <a:cxnLst/>
                <a:rect l="l" t="t" r="r" b="b"/>
                <a:pathLst>
                  <a:path w="4" h="15" extrusionOk="0">
                    <a:moveTo>
                      <a:pt x="0" y="0"/>
                    </a:moveTo>
                    <a:lnTo>
                      <a:pt x="0" y="14"/>
                    </a:lnTo>
                    <a:cubicBezTo>
                      <a:pt x="4" y="11"/>
                      <a:pt x="4"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8" name="Google Shape;2533;p26"/>
              <p:cNvSpPr/>
              <p:nvPr/>
            </p:nvSpPr>
            <p:spPr>
              <a:xfrm>
                <a:off x="1233080" y="2892141"/>
                <a:ext cx="3936" cy="3936"/>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09" name="Google Shape;2534;p26"/>
              <p:cNvSpPr/>
              <p:nvPr/>
            </p:nvSpPr>
            <p:spPr>
              <a:xfrm>
                <a:off x="1236294" y="2849996"/>
                <a:ext cx="164" cy="623"/>
              </a:xfrm>
              <a:custGeom>
                <a:avLst/>
                <a:gdLst/>
                <a:ahLst/>
                <a:cxnLst/>
                <a:rect l="l" t="t" r="r" b="b"/>
                <a:pathLst>
                  <a:path w="5" h="19" extrusionOk="0">
                    <a:moveTo>
                      <a:pt x="1" y="1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0" name="Google Shape;2535;p26"/>
              <p:cNvSpPr/>
              <p:nvPr/>
            </p:nvSpPr>
            <p:spPr>
              <a:xfrm>
                <a:off x="1235966" y="2851275"/>
                <a:ext cx="131" cy="590"/>
              </a:xfrm>
              <a:custGeom>
                <a:avLst/>
                <a:gdLst/>
                <a:ahLst/>
                <a:cxnLst/>
                <a:rect l="l" t="t" r="r" b="b"/>
                <a:pathLst>
                  <a:path w="4" h="18" extrusionOk="0">
                    <a:moveTo>
                      <a:pt x="0" y="18"/>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1" name="Google Shape;2536;p26"/>
              <p:cNvSpPr/>
              <p:nvPr/>
            </p:nvSpPr>
            <p:spPr>
              <a:xfrm>
                <a:off x="1235277" y="2858261"/>
                <a:ext cx="33" cy="492"/>
              </a:xfrm>
              <a:custGeom>
                <a:avLst/>
                <a:gdLst/>
                <a:ahLst/>
                <a:cxnLst/>
                <a:rect l="l" t="t" r="r" b="b"/>
                <a:pathLst>
                  <a:path w="1" h="15" extrusionOk="0">
                    <a:moveTo>
                      <a:pt x="0" y="1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2" name="Google Shape;2537;p26"/>
              <p:cNvSpPr/>
              <p:nvPr/>
            </p:nvSpPr>
            <p:spPr>
              <a:xfrm>
                <a:off x="1235835" y="2852521"/>
                <a:ext cx="33" cy="623"/>
              </a:xfrm>
              <a:custGeom>
                <a:avLst/>
                <a:gdLst/>
                <a:ahLst/>
                <a:cxnLst/>
                <a:rect l="l" t="t" r="r" b="b"/>
                <a:pathLst>
                  <a:path w="1" h="19" extrusionOk="0">
                    <a:moveTo>
                      <a:pt x="1" y="1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3" name="Google Shape;2538;p26"/>
              <p:cNvSpPr/>
              <p:nvPr/>
            </p:nvSpPr>
            <p:spPr>
              <a:xfrm>
                <a:off x="1235277" y="2857113"/>
                <a:ext cx="33" cy="623"/>
              </a:xfrm>
              <a:custGeom>
                <a:avLst/>
                <a:gdLst/>
                <a:ahLst/>
                <a:cxnLst/>
                <a:rect l="l" t="t" r="r" b="b"/>
                <a:pathLst>
                  <a:path w="1" h="19" extrusionOk="0">
                    <a:moveTo>
                      <a:pt x="0" y="1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4" name="Google Shape;2539;p26"/>
              <p:cNvSpPr/>
              <p:nvPr/>
            </p:nvSpPr>
            <p:spPr>
              <a:xfrm>
                <a:off x="1236524" y="2848750"/>
                <a:ext cx="164" cy="590"/>
              </a:xfrm>
              <a:custGeom>
                <a:avLst/>
                <a:gdLst/>
                <a:ahLst/>
                <a:cxnLst/>
                <a:rect l="l" t="t" r="r" b="b"/>
                <a:pathLst>
                  <a:path w="5" h="18" extrusionOk="0">
                    <a:moveTo>
                      <a:pt x="1" y="18"/>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5" name="Google Shape;2540;p26"/>
              <p:cNvSpPr/>
              <p:nvPr/>
            </p:nvSpPr>
            <p:spPr>
              <a:xfrm>
                <a:off x="1236491" y="2862623"/>
                <a:ext cx="295" cy="262"/>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6" name="Google Shape;2541;p26"/>
              <p:cNvSpPr/>
              <p:nvPr/>
            </p:nvSpPr>
            <p:spPr>
              <a:xfrm>
                <a:off x="1235376" y="2859179"/>
                <a:ext cx="33" cy="492"/>
              </a:xfrm>
              <a:custGeom>
                <a:avLst/>
                <a:gdLst/>
                <a:ahLst/>
                <a:cxnLst/>
                <a:rect l="l" t="t" r="r" b="b"/>
                <a:pathLst>
                  <a:path w="1" h="15" extrusionOk="0">
                    <a:moveTo>
                      <a:pt x="1" y="15"/>
                    </a:moveTo>
                    <a:lnTo>
                      <a:pt x="1" y="1"/>
                    </a:lnTo>
                    <a:cubicBezTo>
                      <a:pt x="1" y="8"/>
                      <a:pt x="1" y="11"/>
                      <a:pt x="1"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7" name="Google Shape;2542;p26"/>
              <p:cNvSpPr/>
              <p:nvPr/>
            </p:nvSpPr>
            <p:spPr>
              <a:xfrm>
                <a:off x="1235736" y="2861016"/>
                <a:ext cx="131" cy="394"/>
              </a:xfrm>
              <a:custGeom>
                <a:avLst/>
                <a:gdLst/>
                <a:ahLst/>
                <a:cxnLst/>
                <a:rect l="l" t="t" r="r" b="b"/>
                <a:pathLst>
                  <a:path w="4" h="12" extrusionOk="0">
                    <a:moveTo>
                      <a:pt x="4" y="11"/>
                    </a:moveTo>
                    <a:cubicBezTo>
                      <a:pt x="4" y="8"/>
                      <a:pt x="4" y="4"/>
                      <a:pt x="0" y="1"/>
                    </a:cubicBezTo>
                    <a:cubicBezTo>
                      <a:pt x="4" y="4"/>
                      <a:pt x="4" y="8"/>
                      <a:pt x="4"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8" name="Google Shape;2543;p26"/>
              <p:cNvSpPr/>
              <p:nvPr/>
            </p:nvSpPr>
            <p:spPr>
              <a:xfrm>
                <a:off x="1235507" y="2860098"/>
                <a:ext cx="131" cy="492"/>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19" name="Google Shape;2544;p26"/>
              <p:cNvSpPr/>
              <p:nvPr/>
            </p:nvSpPr>
            <p:spPr>
              <a:xfrm>
                <a:off x="1235605" y="2853669"/>
                <a:ext cx="164" cy="623"/>
              </a:xfrm>
              <a:custGeom>
                <a:avLst/>
                <a:gdLst/>
                <a:ahLst/>
                <a:cxnLst/>
                <a:rect l="l" t="t" r="r" b="b"/>
                <a:pathLst>
                  <a:path w="5" h="19" extrusionOk="0">
                    <a:moveTo>
                      <a:pt x="1" y="1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0" name="Google Shape;2545;p26"/>
              <p:cNvSpPr/>
              <p:nvPr/>
            </p:nvSpPr>
            <p:spPr>
              <a:xfrm>
                <a:off x="1179685" y="2882400"/>
                <a:ext cx="70318" cy="67202"/>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1" name="Google Shape;2546;p26"/>
              <p:cNvSpPr/>
              <p:nvPr/>
            </p:nvSpPr>
            <p:spPr>
              <a:xfrm>
                <a:off x="1231243" y="2900078"/>
                <a:ext cx="164" cy="3706"/>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2" name="Google Shape;2547;p26"/>
              <p:cNvSpPr/>
              <p:nvPr/>
            </p:nvSpPr>
            <p:spPr>
              <a:xfrm>
                <a:off x="1247084" y="2941403"/>
                <a:ext cx="164" cy="394"/>
              </a:xfrm>
              <a:custGeom>
                <a:avLst/>
                <a:gdLst/>
                <a:ahLst/>
                <a:cxnLst/>
                <a:rect l="l" t="t" r="r" b="b"/>
                <a:pathLst>
                  <a:path w="5" h="12" extrusionOk="0">
                    <a:moveTo>
                      <a:pt x="4"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3" name="Google Shape;2548;p26"/>
              <p:cNvSpPr/>
              <p:nvPr/>
            </p:nvSpPr>
            <p:spPr>
              <a:xfrm>
                <a:off x="1244461" y="2948980"/>
                <a:ext cx="131" cy="722"/>
              </a:xfrm>
              <a:custGeom>
                <a:avLst/>
                <a:gdLst/>
                <a:ahLst/>
                <a:cxnLst/>
                <a:rect l="l" t="t" r="r" b="b"/>
                <a:pathLst>
                  <a:path w="4" h="22" extrusionOk="0">
                    <a:moveTo>
                      <a:pt x="4" y="1"/>
                    </a:moveTo>
                    <a:lnTo>
                      <a:pt x="0"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4" name="Google Shape;2549;p26"/>
              <p:cNvSpPr/>
              <p:nvPr/>
            </p:nvSpPr>
            <p:spPr>
              <a:xfrm>
                <a:off x="1245379" y="2945897"/>
                <a:ext cx="131" cy="590"/>
              </a:xfrm>
              <a:custGeom>
                <a:avLst/>
                <a:gdLst/>
                <a:ahLst/>
                <a:cxnLst/>
                <a:rect l="l" t="t" r="r" b="b"/>
                <a:pathLst>
                  <a:path w="4" h="18" extrusionOk="0">
                    <a:moveTo>
                      <a:pt x="4" y="0"/>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5" name="Google Shape;2550;p26"/>
              <p:cNvSpPr/>
              <p:nvPr/>
            </p:nvSpPr>
            <p:spPr>
              <a:xfrm>
                <a:off x="1246625" y="2942453"/>
                <a:ext cx="164" cy="361"/>
              </a:xfrm>
              <a:custGeom>
                <a:avLst/>
                <a:gdLst/>
                <a:ahLst/>
                <a:cxnLst/>
                <a:rect l="l" t="t" r="r" b="b"/>
                <a:pathLst>
                  <a:path w="5" h="11" extrusionOk="0">
                    <a:moveTo>
                      <a:pt x="4"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6" name="Google Shape;2551;p26"/>
              <p:cNvSpPr/>
              <p:nvPr/>
            </p:nvSpPr>
            <p:spPr>
              <a:xfrm>
                <a:off x="1244920" y="2947373"/>
                <a:ext cx="131" cy="623"/>
              </a:xfrm>
              <a:custGeom>
                <a:avLst/>
                <a:gdLst/>
                <a:ahLst/>
                <a:cxnLst/>
                <a:rect l="l" t="t" r="r" b="b"/>
                <a:pathLst>
                  <a:path w="4" h="19" extrusionOk="0">
                    <a:moveTo>
                      <a:pt x="4" y="1"/>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7" name="Google Shape;2552;p26"/>
              <p:cNvSpPr/>
              <p:nvPr/>
            </p:nvSpPr>
            <p:spPr>
              <a:xfrm>
                <a:off x="1246166" y="2943470"/>
                <a:ext cx="262" cy="492"/>
              </a:xfrm>
              <a:custGeom>
                <a:avLst/>
                <a:gdLst/>
                <a:ahLst/>
                <a:cxnLst/>
                <a:rect l="l" t="t" r="r" b="b"/>
                <a:pathLst>
                  <a:path w="8" h="15" extrusionOk="0">
                    <a:moveTo>
                      <a:pt x="8"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8" name="Google Shape;2553;p26"/>
              <p:cNvSpPr/>
              <p:nvPr/>
            </p:nvSpPr>
            <p:spPr>
              <a:xfrm>
                <a:off x="1245707" y="2944618"/>
                <a:ext cx="262" cy="492"/>
              </a:xfrm>
              <a:custGeom>
                <a:avLst/>
                <a:gdLst/>
                <a:ahLst/>
                <a:cxnLst/>
                <a:rect l="l" t="t" r="r" b="b"/>
                <a:pathLst>
                  <a:path w="8" h="15" extrusionOk="0">
                    <a:moveTo>
                      <a:pt x="8"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29" name="Google Shape;2554;p26"/>
              <p:cNvSpPr/>
              <p:nvPr/>
            </p:nvSpPr>
            <p:spPr>
              <a:xfrm>
                <a:off x="1233080" y="2921659"/>
                <a:ext cx="3247" cy="1869"/>
              </a:xfrm>
              <a:custGeom>
                <a:avLst/>
                <a:gdLst/>
                <a:ahLst/>
                <a:cxnLst/>
                <a:rect l="l" t="t" r="r" b="b"/>
                <a:pathLst>
                  <a:path w="99" h="57" extrusionOk="0">
                    <a:moveTo>
                      <a:pt x="99" y="56"/>
                    </a:moveTo>
                    <a:cubicBezTo>
                      <a:pt x="64" y="32"/>
                      <a:pt x="29" y="14"/>
                      <a:pt x="1" y="0"/>
                    </a:cubicBezTo>
                    <a:cubicBezTo>
                      <a:pt x="29" y="14"/>
                      <a:pt x="64" y="32"/>
                      <a:pt x="99" y="5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0" name="Google Shape;2555;p26"/>
              <p:cNvSpPr/>
              <p:nvPr/>
            </p:nvSpPr>
            <p:spPr>
              <a:xfrm>
                <a:off x="1221601" y="2905227"/>
                <a:ext cx="394" cy="33"/>
              </a:xfrm>
              <a:custGeom>
                <a:avLst/>
                <a:gdLst/>
                <a:ahLst/>
                <a:cxnLst/>
                <a:rect l="l" t="t" r="r" b="b"/>
                <a:pathLst>
                  <a:path w="12" h="1" extrusionOk="0">
                    <a:moveTo>
                      <a:pt x="1"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1" name="Google Shape;2556;p26"/>
              <p:cNvSpPr/>
              <p:nvPr/>
            </p:nvSpPr>
            <p:spPr>
              <a:xfrm>
                <a:off x="1219305" y="2905227"/>
                <a:ext cx="394" cy="33"/>
              </a:xfrm>
              <a:custGeom>
                <a:avLst/>
                <a:gdLst/>
                <a:ahLst/>
                <a:cxnLst/>
                <a:rect l="l" t="t" r="r" b="b"/>
                <a:pathLst>
                  <a:path w="12" h="1" extrusionOk="0">
                    <a:moveTo>
                      <a:pt x="1"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2" name="Google Shape;2557;p26"/>
              <p:cNvSpPr/>
              <p:nvPr/>
            </p:nvSpPr>
            <p:spPr>
              <a:xfrm>
                <a:off x="1199101" y="2884106"/>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3" name="Google Shape;2558;p26"/>
              <p:cNvSpPr/>
              <p:nvPr/>
            </p:nvSpPr>
            <p:spPr>
              <a:xfrm>
                <a:off x="1228849" y="2897881"/>
                <a:ext cx="492" cy="722"/>
              </a:xfrm>
              <a:custGeom>
                <a:avLst/>
                <a:gdLst/>
                <a:ahLst/>
                <a:cxnLst/>
                <a:rect l="l" t="t" r="r" b="b"/>
                <a:pathLst>
                  <a:path w="15" h="22" extrusionOk="0">
                    <a:moveTo>
                      <a:pt x="14" y="22"/>
                    </a:moveTo>
                    <a:cubicBezTo>
                      <a:pt x="11" y="15"/>
                      <a:pt x="4" y="8"/>
                      <a:pt x="0" y="1"/>
                    </a:cubicBezTo>
                    <a:cubicBezTo>
                      <a:pt x="4" y="8"/>
                      <a:pt x="11" y="15"/>
                      <a:pt x="14"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4" name="Google Shape;2559;p26"/>
              <p:cNvSpPr/>
              <p:nvPr/>
            </p:nvSpPr>
            <p:spPr>
              <a:xfrm>
                <a:off x="1224028" y="2903850"/>
                <a:ext cx="262" cy="262"/>
              </a:xfrm>
              <a:custGeom>
                <a:avLst/>
                <a:gdLst/>
                <a:ahLst/>
                <a:cxnLst/>
                <a:rect l="l" t="t" r="r" b="b"/>
                <a:pathLst>
                  <a:path w="8" h="8" extrusionOk="0">
                    <a:moveTo>
                      <a:pt x="7"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5" name="Google Shape;2560;p26"/>
              <p:cNvSpPr/>
              <p:nvPr/>
            </p:nvSpPr>
            <p:spPr>
              <a:xfrm>
                <a:off x="1206317" y="2882630"/>
                <a:ext cx="853" cy="131"/>
              </a:xfrm>
              <a:custGeom>
                <a:avLst/>
                <a:gdLst/>
                <a:ahLst/>
                <a:cxnLst/>
                <a:rect l="l" t="t" r="r" b="b"/>
                <a:pathLst>
                  <a:path w="26" h="4" extrusionOk="0">
                    <a:moveTo>
                      <a:pt x="1" y="4"/>
                    </a:moveTo>
                    <a:lnTo>
                      <a:pt x="2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6" name="Google Shape;2561;p26"/>
              <p:cNvSpPr/>
              <p:nvPr/>
            </p:nvSpPr>
            <p:spPr>
              <a:xfrm>
                <a:off x="1201725" y="2883319"/>
                <a:ext cx="1082" cy="262"/>
              </a:xfrm>
              <a:custGeom>
                <a:avLst/>
                <a:gdLst/>
                <a:ahLst/>
                <a:cxnLst/>
                <a:rect l="l" t="t" r="r" b="b"/>
                <a:pathLst>
                  <a:path w="33" h="8" extrusionOk="0">
                    <a:moveTo>
                      <a:pt x="1" y="7"/>
                    </a:moveTo>
                    <a:lnTo>
                      <a:pt x="3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7" name="Google Shape;2562;p26"/>
              <p:cNvSpPr/>
              <p:nvPr/>
            </p:nvSpPr>
            <p:spPr>
              <a:xfrm>
                <a:off x="1230784" y="2899717"/>
                <a:ext cx="623" cy="394"/>
              </a:xfrm>
              <a:custGeom>
                <a:avLst/>
                <a:gdLst/>
                <a:ahLst/>
                <a:cxnLst/>
                <a:rect l="l" t="t" r="r" b="b"/>
                <a:pathLst>
                  <a:path w="19" h="12" extrusionOk="0">
                    <a:moveTo>
                      <a:pt x="1" y="1"/>
                    </a:moveTo>
                    <a:lnTo>
                      <a:pt x="1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8" name="Google Shape;2563;p26"/>
              <p:cNvSpPr/>
              <p:nvPr/>
            </p:nvSpPr>
            <p:spPr>
              <a:xfrm>
                <a:off x="1220584" y="2905359"/>
                <a:ext cx="262" cy="33"/>
              </a:xfrm>
              <a:custGeom>
                <a:avLst/>
                <a:gdLst/>
                <a:ahLst/>
                <a:cxnLst/>
                <a:rect l="l" t="t" r="r" b="b"/>
                <a:pathLst>
                  <a:path w="8" h="1" extrusionOk="0">
                    <a:moveTo>
                      <a:pt x="7"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39" name="Google Shape;2564;p26"/>
              <p:cNvSpPr/>
              <p:nvPr/>
            </p:nvSpPr>
            <p:spPr>
              <a:xfrm>
                <a:off x="1229538" y="2898701"/>
                <a:ext cx="361" cy="361"/>
              </a:xfrm>
              <a:custGeom>
                <a:avLst/>
                <a:gdLst/>
                <a:ahLst/>
                <a:cxnLst/>
                <a:rect l="l" t="t" r="r" b="b"/>
                <a:pathLst>
                  <a:path w="11" h="11" extrusionOk="0">
                    <a:moveTo>
                      <a:pt x="0" y="0"/>
                    </a:moveTo>
                    <a:lnTo>
                      <a:pt x="1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0" name="Google Shape;2565;p26"/>
              <p:cNvSpPr/>
              <p:nvPr/>
            </p:nvSpPr>
            <p:spPr>
              <a:xfrm>
                <a:off x="1230095" y="2899258"/>
                <a:ext cx="492" cy="262"/>
              </a:xfrm>
              <a:custGeom>
                <a:avLst/>
                <a:gdLst/>
                <a:ahLst/>
                <a:cxnLst/>
                <a:rect l="l" t="t" r="r" b="b"/>
                <a:pathLst>
                  <a:path w="15" h="8" extrusionOk="0">
                    <a:moveTo>
                      <a:pt x="1" y="1"/>
                    </a:moveTo>
                    <a:lnTo>
                      <a:pt x="15"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1" name="Google Shape;2566;p26"/>
              <p:cNvSpPr/>
              <p:nvPr/>
            </p:nvSpPr>
            <p:spPr>
              <a:xfrm>
                <a:off x="1222978" y="2904539"/>
                <a:ext cx="394" cy="262"/>
              </a:xfrm>
              <a:custGeom>
                <a:avLst/>
                <a:gdLst/>
                <a:ahLst/>
                <a:cxnLst/>
                <a:rect l="l" t="t" r="r" b="b"/>
                <a:pathLst>
                  <a:path w="12" h="8" extrusionOk="0">
                    <a:moveTo>
                      <a:pt x="1" y="8"/>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2" name="Google Shape;2567;p26"/>
              <p:cNvSpPr/>
              <p:nvPr/>
            </p:nvSpPr>
            <p:spPr>
              <a:xfrm>
                <a:off x="1204939" y="2882728"/>
                <a:ext cx="951" cy="262"/>
              </a:xfrm>
              <a:custGeom>
                <a:avLst/>
                <a:gdLst/>
                <a:ahLst/>
                <a:cxnLst/>
                <a:rect l="l" t="t" r="r" b="b"/>
                <a:pathLst>
                  <a:path w="29" h="8" extrusionOk="0">
                    <a:moveTo>
                      <a:pt x="1" y="8"/>
                    </a:moveTo>
                    <a:lnTo>
                      <a:pt x="2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3" name="Google Shape;2568;p26"/>
              <p:cNvSpPr/>
              <p:nvPr/>
            </p:nvSpPr>
            <p:spPr>
              <a:xfrm>
                <a:off x="1203332" y="2882958"/>
                <a:ext cx="1082" cy="262"/>
              </a:xfrm>
              <a:custGeom>
                <a:avLst/>
                <a:gdLst/>
                <a:ahLst/>
                <a:cxnLst/>
                <a:rect l="l" t="t" r="r" b="b"/>
                <a:pathLst>
                  <a:path w="33" h="8" extrusionOk="0">
                    <a:moveTo>
                      <a:pt x="1" y="8"/>
                    </a:moveTo>
                    <a:lnTo>
                      <a:pt x="3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4" name="Google Shape;2569;p26"/>
              <p:cNvSpPr/>
              <p:nvPr/>
            </p:nvSpPr>
            <p:spPr>
              <a:xfrm>
                <a:off x="1199790" y="2883646"/>
                <a:ext cx="1279" cy="262"/>
              </a:xfrm>
              <a:custGeom>
                <a:avLst/>
                <a:gdLst/>
                <a:ahLst/>
                <a:cxnLst/>
                <a:rect l="l" t="t" r="r" b="b"/>
                <a:pathLst>
                  <a:path w="39" h="8" extrusionOk="0">
                    <a:moveTo>
                      <a:pt x="0" y="8"/>
                    </a:moveTo>
                    <a:lnTo>
                      <a:pt x="3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5" name="Google Shape;2570;p26"/>
              <p:cNvSpPr/>
              <p:nvPr/>
            </p:nvSpPr>
            <p:spPr>
              <a:xfrm>
                <a:off x="1208514" y="2882269"/>
                <a:ext cx="722" cy="164"/>
              </a:xfrm>
              <a:custGeom>
                <a:avLst/>
                <a:gdLst/>
                <a:ahLst/>
                <a:cxnLst/>
                <a:rect l="l" t="t" r="r" b="b"/>
                <a:pathLst>
                  <a:path w="22" h="5" extrusionOk="0">
                    <a:moveTo>
                      <a:pt x="1" y="4"/>
                    </a:moveTo>
                    <a:lnTo>
                      <a:pt x="2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6" name="Google Shape;2571;p26"/>
              <p:cNvSpPr/>
              <p:nvPr/>
            </p:nvSpPr>
            <p:spPr>
              <a:xfrm>
                <a:off x="1207465" y="2882400"/>
                <a:ext cx="722" cy="131"/>
              </a:xfrm>
              <a:custGeom>
                <a:avLst/>
                <a:gdLst/>
                <a:ahLst/>
                <a:cxnLst/>
                <a:rect l="l" t="t" r="r" b="b"/>
                <a:pathLst>
                  <a:path w="22" h="4" extrusionOk="0">
                    <a:moveTo>
                      <a:pt x="1" y="4"/>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7" name="Google Shape;2572;p26"/>
              <p:cNvSpPr/>
              <p:nvPr/>
            </p:nvSpPr>
            <p:spPr>
              <a:xfrm>
                <a:off x="1148002" y="2854719"/>
                <a:ext cx="46769" cy="51689"/>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8" name="Google Shape;2573;p26"/>
              <p:cNvSpPr/>
              <p:nvPr/>
            </p:nvSpPr>
            <p:spPr>
              <a:xfrm>
                <a:off x="1156267" y="2862984"/>
                <a:ext cx="394" cy="492"/>
              </a:xfrm>
              <a:custGeom>
                <a:avLst/>
                <a:gdLst/>
                <a:ahLst/>
                <a:cxnLst/>
                <a:rect l="l" t="t" r="r" b="b"/>
                <a:pathLst>
                  <a:path w="12" h="15" extrusionOk="0">
                    <a:moveTo>
                      <a:pt x="1" y="1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49" name="Google Shape;2574;p26"/>
              <p:cNvSpPr/>
              <p:nvPr/>
            </p:nvSpPr>
            <p:spPr>
              <a:xfrm>
                <a:off x="1158694" y="2859868"/>
                <a:ext cx="131" cy="394"/>
              </a:xfrm>
              <a:custGeom>
                <a:avLst/>
                <a:gdLst/>
                <a:ahLst/>
                <a:cxnLst/>
                <a:rect l="l" t="t" r="r" b="b"/>
                <a:pathLst>
                  <a:path w="4" h="12" extrusionOk="0">
                    <a:moveTo>
                      <a:pt x="0" y="1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0" name="Google Shape;2575;p26"/>
              <p:cNvSpPr/>
              <p:nvPr/>
            </p:nvSpPr>
            <p:spPr>
              <a:xfrm>
                <a:off x="1150987" y="2868035"/>
                <a:ext cx="623" cy="492"/>
              </a:xfrm>
              <a:custGeom>
                <a:avLst/>
                <a:gdLst/>
                <a:ahLst/>
                <a:cxnLst/>
                <a:rect l="l" t="t" r="r" b="b"/>
                <a:pathLst>
                  <a:path w="19" h="15" extrusionOk="0">
                    <a:moveTo>
                      <a:pt x="1" y="14"/>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1" name="Google Shape;2576;p26"/>
              <p:cNvSpPr/>
              <p:nvPr/>
            </p:nvSpPr>
            <p:spPr>
              <a:xfrm>
                <a:off x="1158235" y="2860557"/>
                <a:ext cx="262" cy="394"/>
              </a:xfrm>
              <a:custGeom>
                <a:avLst/>
                <a:gdLst/>
                <a:ahLst/>
                <a:cxnLst/>
                <a:rect l="l" t="t" r="r" b="b"/>
                <a:pathLst>
                  <a:path w="8" h="12" extrusionOk="0">
                    <a:moveTo>
                      <a:pt x="0" y="1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2" name="Google Shape;2577;p26"/>
              <p:cNvSpPr/>
              <p:nvPr/>
            </p:nvSpPr>
            <p:spPr>
              <a:xfrm>
                <a:off x="1148133" y="2870691"/>
                <a:ext cx="492" cy="361"/>
              </a:xfrm>
              <a:custGeom>
                <a:avLst/>
                <a:gdLst/>
                <a:ahLst/>
                <a:cxnLst/>
                <a:rect l="l" t="t" r="r" b="b"/>
                <a:pathLst>
                  <a:path w="15" h="11" extrusionOk="0">
                    <a:moveTo>
                      <a:pt x="0" y="11"/>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3" name="Google Shape;2578;p26"/>
              <p:cNvSpPr/>
              <p:nvPr/>
            </p:nvSpPr>
            <p:spPr>
              <a:xfrm>
                <a:off x="1157645" y="2861377"/>
                <a:ext cx="262" cy="361"/>
              </a:xfrm>
              <a:custGeom>
                <a:avLst/>
                <a:gdLst/>
                <a:ahLst/>
                <a:cxnLst/>
                <a:rect l="l" t="t" r="r" b="b"/>
                <a:pathLst>
                  <a:path w="8" h="11" extrusionOk="0">
                    <a:moveTo>
                      <a:pt x="1" y="11"/>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4" name="Google Shape;2579;p26"/>
              <p:cNvSpPr/>
              <p:nvPr/>
            </p:nvSpPr>
            <p:spPr>
              <a:xfrm>
                <a:off x="1159383" y="2858622"/>
                <a:ext cx="131" cy="262"/>
              </a:xfrm>
              <a:custGeom>
                <a:avLst/>
                <a:gdLst/>
                <a:ahLst/>
                <a:cxnLst/>
                <a:rect l="l" t="t" r="r" b="b"/>
                <a:pathLst>
                  <a:path w="4" h="8" extrusionOk="0">
                    <a:moveTo>
                      <a:pt x="0"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5" name="Google Shape;2580;p26"/>
              <p:cNvSpPr/>
              <p:nvPr/>
            </p:nvSpPr>
            <p:spPr>
              <a:xfrm>
                <a:off x="1159022" y="2859179"/>
                <a:ext cx="164" cy="394"/>
              </a:xfrm>
              <a:custGeom>
                <a:avLst/>
                <a:gdLst/>
                <a:ahLst/>
                <a:cxnLst/>
                <a:rect l="l" t="t" r="r" b="b"/>
                <a:pathLst>
                  <a:path w="5" h="12" extrusionOk="0">
                    <a:moveTo>
                      <a:pt x="1" y="1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6" name="Google Shape;2581;p26"/>
              <p:cNvSpPr/>
              <p:nvPr/>
            </p:nvSpPr>
            <p:spPr>
              <a:xfrm>
                <a:off x="1159613" y="2858031"/>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7" name="Google Shape;2582;p26"/>
              <p:cNvSpPr/>
              <p:nvPr/>
            </p:nvSpPr>
            <p:spPr>
              <a:xfrm>
                <a:off x="1153512" y="2865837"/>
                <a:ext cx="492" cy="492"/>
              </a:xfrm>
              <a:custGeom>
                <a:avLst/>
                <a:gdLst/>
                <a:ahLst/>
                <a:cxnLst/>
                <a:rect l="l" t="t" r="r" b="b"/>
                <a:pathLst>
                  <a:path w="15" h="15" extrusionOk="0">
                    <a:moveTo>
                      <a:pt x="1" y="15"/>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8" name="Google Shape;2583;p26"/>
              <p:cNvSpPr/>
              <p:nvPr/>
            </p:nvSpPr>
            <p:spPr>
              <a:xfrm>
                <a:off x="1152266" y="2866887"/>
                <a:ext cx="590" cy="492"/>
              </a:xfrm>
              <a:custGeom>
                <a:avLst/>
                <a:gdLst/>
                <a:ahLst/>
                <a:cxnLst/>
                <a:rect l="l" t="t" r="r" b="b"/>
                <a:pathLst>
                  <a:path w="18" h="15" extrusionOk="0">
                    <a:moveTo>
                      <a:pt x="0" y="14"/>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59" name="Google Shape;2584;p26"/>
              <p:cNvSpPr/>
              <p:nvPr/>
            </p:nvSpPr>
            <p:spPr>
              <a:xfrm>
                <a:off x="1149609" y="2869314"/>
                <a:ext cx="492" cy="459"/>
              </a:xfrm>
              <a:custGeom>
                <a:avLst/>
                <a:gdLst/>
                <a:ahLst/>
                <a:cxnLst/>
                <a:rect l="l" t="t" r="r" b="b"/>
                <a:pathLst>
                  <a:path w="15" h="14" extrusionOk="0">
                    <a:moveTo>
                      <a:pt x="1" y="14"/>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0" name="Google Shape;2585;p26"/>
              <p:cNvSpPr/>
              <p:nvPr/>
            </p:nvSpPr>
            <p:spPr>
              <a:xfrm>
                <a:off x="1194378" y="2882400"/>
                <a:ext cx="262" cy="722"/>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1" name="Google Shape;2586;p26"/>
              <p:cNvSpPr/>
              <p:nvPr/>
            </p:nvSpPr>
            <p:spPr>
              <a:xfrm>
                <a:off x="1156956" y="2862164"/>
                <a:ext cx="394" cy="394"/>
              </a:xfrm>
              <a:custGeom>
                <a:avLst/>
                <a:gdLst/>
                <a:ahLst/>
                <a:cxnLst/>
                <a:rect l="l" t="t" r="r" b="b"/>
                <a:pathLst>
                  <a:path w="12" h="12" extrusionOk="0">
                    <a:moveTo>
                      <a:pt x="1" y="1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2" name="Google Shape;2587;p26"/>
              <p:cNvSpPr/>
              <p:nvPr/>
            </p:nvSpPr>
            <p:spPr>
              <a:xfrm>
                <a:off x="1155349" y="2863902"/>
                <a:ext cx="492" cy="492"/>
              </a:xfrm>
              <a:custGeom>
                <a:avLst/>
                <a:gdLst/>
                <a:ahLst/>
                <a:cxnLst/>
                <a:rect l="l" t="t" r="r" b="b"/>
                <a:pathLst>
                  <a:path w="15" h="15" extrusionOk="0">
                    <a:moveTo>
                      <a:pt x="1" y="14"/>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3" name="Google Shape;2588;p26"/>
              <p:cNvSpPr/>
              <p:nvPr/>
            </p:nvSpPr>
            <p:spPr>
              <a:xfrm>
                <a:off x="1154431" y="2864821"/>
                <a:ext cx="492" cy="492"/>
              </a:xfrm>
              <a:custGeom>
                <a:avLst/>
                <a:gdLst/>
                <a:ahLst/>
                <a:cxnLst/>
                <a:rect l="l" t="t" r="r" b="b"/>
                <a:pathLst>
                  <a:path w="15" h="15" extrusionOk="0">
                    <a:moveTo>
                      <a:pt x="15" y="0"/>
                    </a:move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4" name="Google Shape;2589;p26"/>
              <p:cNvSpPr/>
              <p:nvPr/>
            </p:nvSpPr>
            <p:spPr>
              <a:xfrm>
                <a:off x="1178537" y="2901784"/>
                <a:ext cx="722" cy="623"/>
              </a:xfrm>
              <a:custGeom>
                <a:avLst/>
                <a:gdLst/>
                <a:ahLst/>
                <a:cxnLst/>
                <a:rect l="l" t="t" r="r" b="b"/>
                <a:pathLst>
                  <a:path w="22" h="19" extrusionOk="0">
                    <a:moveTo>
                      <a:pt x="1" y="18"/>
                    </a:moveTo>
                    <a:cubicBezTo>
                      <a:pt x="8" y="11"/>
                      <a:pt x="15" y="4"/>
                      <a:pt x="22" y="1"/>
                    </a:cubicBezTo>
                    <a:cubicBezTo>
                      <a:pt x="15" y="4"/>
                      <a:pt x="8" y="11"/>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5" name="Google Shape;2590;p26"/>
              <p:cNvSpPr/>
              <p:nvPr/>
            </p:nvSpPr>
            <p:spPr>
              <a:xfrm>
                <a:off x="1175782" y="2904899"/>
                <a:ext cx="951" cy="1509"/>
              </a:xfrm>
              <a:custGeom>
                <a:avLst/>
                <a:gdLst/>
                <a:ahLst/>
                <a:cxnLst/>
                <a:rect l="l" t="t" r="r" b="b"/>
                <a:pathLst>
                  <a:path w="29" h="46" extrusionOk="0">
                    <a:moveTo>
                      <a:pt x="29" y="0"/>
                    </a:moveTo>
                    <a:cubicBezTo>
                      <a:pt x="18" y="14"/>
                      <a:pt x="11" y="28"/>
                      <a:pt x="1" y="46"/>
                    </a:cubicBezTo>
                    <a:cubicBezTo>
                      <a:pt x="11" y="28"/>
                      <a:pt x="22" y="14"/>
                      <a:pt x="2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6" name="Google Shape;2591;p26"/>
              <p:cNvSpPr/>
              <p:nvPr/>
            </p:nvSpPr>
            <p:spPr>
              <a:xfrm>
                <a:off x="1176831" y="2903620"/>
                <a:ext cx="820" cy="1082"/>
              </a:xfrm>
              <a:custGeom>
                <a:avLst/>
                <a:gdLst/>
                <a:ahLst/>
                <a:cxnLst/>
                <a:rect l="l" t="t" r="r" b="b"/>
                <a:pathLst>
                  <a:path w="25" h="33" extrusionOk="0">
                    <a:moveTo>
                      <a:pt x="25" y="1"/>
                    </a:moveTo>
                    <a:cubicBezTo>
                      <a:pt x="14" y="11"/>
                      <a:pt x="7" y="22"/>
                      <a:pt x="0" y="32"/>
                    </a:cubicBezTo>
                    <a:cubicBezTo>
                      <a:pt x="7" y="22"/>
                      <a:pt x="14" y="11"/>
                      <a:pt x="2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7" name="Google Shape;2592;p26"/>
              <p:cNvSpPr/>
              <p:nvPr/>
            </p:nvSpPr>
            <p:spPr>
              <a:xfrm>
                <a:off x="1194739" y="2883646"/>
                <a:ext cx="33" cy="394"/>
              </a:xfrm>
              <a:custGeom>
                <a:avLst/>
                <a:gdLst/>
                <a:ahLst/>
                <a:cxnLst/>
                <a:rect l="l" t="t" r="r" b="b"/>
                <a:pathLst>
                  <a:path w="1" h="12" extrusionOk="0">
                    <a:moveTo>
                      <a:pt x="0" y="1"/>
                    </a:moveTo>
                    <a:lnTo>
                      <a:pt x="0" y="11"/>
                    </a:lnTo>
                    <a:cubicBezTo>
                      <a:pt x="0" y="8"/>
                      <a:pt x="0"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8" name="Google Shape;2593;p26"/>
              <p:cNvSpPr/>
              <p:nvPr/>
            </p:nvSpPr>
            <p:spPr>
              <a:xfrm>
                <a:off x="1194608" y="2883187"/>
                <a:ext cx="164" cy="394"/>
              </a:xfrm>
              <a:custGeom>
                <a:avLst/>
                <a:gdLst/>
                <a:ahLst/>
                <a:cxnLst/>
                <a:rect l="l" t="t" r="r" b="b"/>
                <a:pathLst>
                  <a:path w="5" h="12" extrusionOk="0">
                    <a:moveTo>
                      <a:pt x="1" y="1"/>
                    </a:moveTo>
                    <a:cubicBezTo>
                      <a:pt x="1" y="4"/>
                      <a:pt x="4" y="8"/>
                      <a:pt x="4" y="11"/>
                    </a:cubicBezTo>
                    <a:cubicBezTo>
                      <a:pt x="4" y="8"/>
                      <a:pt x="1"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69" name="Google Shape;2594;p26"/>
              <p:cNvSpPr/>
              <p:nvPr/>
            </p:nvSpPr>
            <p:spPr>
              <a:xfrm>
                <a:off x="1194739" y="2884335"/>
                <a:ext cx="33" cy="394"/>
              </a:xfrm>
              <a:custGeom>
                <a:avLst/>
                <a:gdLst/>
                <a:ahLst/>
                <a:cxnLst/>
                <a:rect l="l" t="t" r="r" b="b"/>
                <a:pathLst>
                  <a:path w="1" h="12" extrusionOk="0">
                    <a:moveTo>
                      <a:pt x="0"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0" name="Google Shape;2595;p26"/>
              <p:cNvSpPr/>
              <p:nvPr/>
            </p:nvSpPr>
            <p:spPr>
              <a:xfrm>
                <a:off x="1177619" y="2902604"/>
                <a:ext cx="853" cy="951"/>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1" name="Google Shape;2596;p26"/>
              <p:cNvSpPr/>
              <p:nvPr/>
            </p:nvSpPr>
            <p:spPr>
              <a:xfrm>
                <a:off x="1194510" y="2882859"/>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2" name="Google Shape;2597;p26"/>
              <p:cNvSpPr/>
              <p:nvPr/>
            </p:nvSpPr>
            <p:spPr>
              <a:xfrm>
                <a:off x="1080504" y="2522182"/>
                <a:ext cx="145490" cy="117973"/>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3" name="Google Shape;2598;p26"/>
              <p:cNvSpPr/>
              <p:nvPr/>
            </p:nvSpPr>
            <p:spPr>
              <a:xfrm>
                <a:off x="1225405" y="2526314"/>
                <a:ext cx="33" cy="394"/>
              </a:xfrm>
              <a:custGeom>
                <a:avLst/>
                <a:gdLst/>
                <a:ahLst/>
                <a:cxnLst/>
                <a:rect l="l" t="t" r="r" b="b"/>
                <a:pathLst>
                  <a:path w="1" h="12" extrusionOk="0">
                    <a:moveTo>
                      <a:pt x="0"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4" name="Google Shape;2599;p26"/>
              <p:cNvSpPr/>
              <p:nvPr/>
            </p:nvSpPr>
            <p:spPr>
              <a:xfrm>
                <a:off x="1225175" y="2525626"/>
                <a:ext cx="33" cy="262"/>
              </a:xfrm>
              <a:custGeom>
                <a:avLst/>
                <a:gdLst/>
                <a:ahLst/>
                <a:cxnLst/>
                <a:rect l="l" t="t" r="r" b="b"/>
                <a:pathLst>
                  <a:path w="1" h="8" extrusionOk="0">
                    <a:moveTo>
                      <a:pt x="0"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5" name="Google Shape;2600;p26"/>
              <p:cNvSpPr/>
              <p:nvPr/>
            </p:nvSpPr>
            <p:spPr>
              <a:xfrm>
                <a:off x="1225635" y="2527003"/>
                <a:ext cx="131" cy="394"/>
              </a:xfrm>
              <a:custGeom>
                <a:avLst/>
                <a:gdLst/>
                <a:ahLst/>
                <a:cxnLst/>
                <a:rect l="l" t="t" r="r" b="b"/>
                <a:pathLst>
                  <a:path w="4" h="12" extrusionOk="0">
                    <a:moveTo>
                      <a:pt x="0" y="1"/>
                    </a:moveTo>
                    <a:lnTo>
                      <a:pt x="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6" name="Google Shape;2601;p26"/>
              <p:cNvSpPr/>
              <p:nvPr/>
            </p:nvSpPr>
            <p:spPr>
              <a:xfrm>
                <a:off x="1080964" y="2532415"/>
                <a:ext cx="206591" cy="231058"/>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7" name="Google Shape;2602;p26"/>
              <p:cNvSpPr/>
              <p:nvPr/>
            </p:nvSpPr>
            <p:spPr>
              <a:xfrm>
                <a:off x="1230226" y="2531857"/>
                <a:ext cx="131" cy="334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8" name="Google Shape;2603;p26"/>
              <p:cNvSpPr/>
              <p:nvPr/>
            </p:nvSpPr>
            <p:spPr>
              <a:xfrm>
                <a:off x="1231013" y="2532316"/>
                <a:ext cx="56772" cy="37225"/>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79" name="Google Shape;2604;p26"/>
              <p:cNvSpPr/>
              <p:nvPr/>
            </p:nvSpPr>
            <p:spPr>
              <a:xfrm>
                <a:off x="1230554" y="2532087"/>
                <a:ext cx="394" cy="262"/>
              </a:xfrm>
              <a:custGeom>
                <a:avLst/>
                <a:gdLst/>
                <a:ahLst/>
                <a:cxnLst/>
                <a:rect l="l" t="t" r="r" b="b"/>
                <a:pathLst>
                  <a:path w="12" h="8" extrusionOk="0">
                    <a:moveTo>
                      <a:pt x="11"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0" name="Google Shape;2605;p26"/>
              <p:cNvSpPr/>
              <p:nvPr/>
            </p:nvSpPr>
            <p:spPr>
              <a:xfrm>
                <a:off x="1085654" y="2737499"/>
                <a:ext cx="164" cy="131"/>
              </a:xfrm>
              <a:custGeom>
                <a:avLst/>
                <a:gdLst/>
                <a:ahLst/>
                <a:cxnLst/>
                <a:rect l="l" t="t" r="r" b="b"/>
                <a:pathLst>
                  <a:path w="5" h="4" extrusionOk="0">
                    <a:moveTo>
                      <a:pt x="1" y="4"/>
                    </a:moveTo>
                    <a:lnTo>
                      <a:pt x="4" y="0"/>
                    </a:ln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1" name="Google Shape;2606;p26"/>
              <p:cNvSpPr/>
              <p:nvPr/>
            </p:nvSpPr>
            <p:spPr>
              <a:xfrm>
                <a:off x="1155349" y="2755637"/>
                <a:ext cx="7740" cy="7839"/>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2" name="Google Shape;2607;p26"/>
              <p:cNvSpPr/>
              <p:nvPr/>
            </p:nvSpPr>
            <p:spPr>
              <a:xfrm>
                <a:off x="1098642" y="2731038"/>
                <a:ext cx="11282" cy="623"/>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3" name="Google Shape;2608;p26"/>
              <p:cNvSpPr/>
              <p:nvPr/>
            </p:nvSpPr>
            <p:spPr>
              <a:xfrm>
                <a:off x="1228849" y="255445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4" name="Google Shape;2609;p26"/>
              <p:cNvSpPr/>
              <p:nvPr/>
            </p:nvSpPr>
            <p:spPr>
              <a:xfrm>
                <a:off x="1229308" y="2554127"/>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5" name="Google Shape;2610;p26"/>
              <p:cNvSpPr/>
              <p:nvPr/>
            </p:nvSpPr>
            <p:spPr>
              <a:xfrm>
                <a:off x="1229538" y="2553766"/>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6" name="Google Shape;2611;p26"/>
              <p:cNvSpPr/>
              <p:nvPr/>
            </p:nvSpPr>
            <p:spPr>
              <a:xfrm>
                <a:off x="1229078" y="255445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7" name="Google Shape;2612;p26"/>
              <p:cNvSpPr/>
              <p:nvPr/>
            </p:nvSpPr>
            <p:spPr>
              <a:xfrm>
                <a:off x="1229636" y="2553537"/>
                <a:ext cx="33" cy="33"/>
              </a:xfrm>
              <a:custGeom>
                <a:avLst/>
                <a:gdLst/>
                <a:ahLst/>
                <a:cxnLst/>
                <a:rect l="l" t="t" r="r" b="b"/>
                <a:pathLst>
                  <a:path w="1" h="1" extrusionOk="0">
                    <a:moveTo>
                      <a:pt x="1"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8" name="Google Shape;2613;p26"/>
              <p:cNvSpPr/>
              <p:nvPr/>
            </p:nvSpPr>
            <p:spPr>
              <a:xfrm>
                <a:off x="1230226" y="2549634"/>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89" name="Google Shape;2614;p26"/>
              <p:cNvSpPr/>
              <p:nvPr/>
            </p:nvSpPr>
            <p:spPr>
              <a:xfrm>
                <a:off x="1229177" y="2554356"/>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0" name="Google Shape;2615;p26"/>
              <p:cNvSpPr/>
              <p:nvPr/>
            </p:nvSpPr>
            <p:spPr>
              <a:xfrm>
                <a:off x="1229406" y="2553996"/>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1" name="Google Shape;2616;p26"/>
              <p:cNvSpPr/>
              <p:nvPr/>
            </p:nvSpPr>
            <p:spPr>
              <a:xfrm>
                <a:off x="1230325" y="2541959"/>
                <a:ext cx="33" cy="951"/>
              </a:xfrm>
              <a:custGeom>
                <a:avLst/>
                <a:gdLst/>
                <a:ahLst/>
                <a:cxnLst/>
                <a:rect l="l" t="t" r="r" b="b"/>
                <a:pathLst>
                  <a:path w="1" h="29" extrusionOk="0">
                    <a:moveTo>
                      <a:pt x="1" y="28"/>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2" name="Google Shape;2617;p26"/>
              <p:cNvSpPr/>
              <p:nvPr/>
            </p:nvSpPr>
            <p:spPr>
              <a:xfrm>
                <a:off x="1230325" y="2545632"/>
                <a:ext cx="33" cy="590"/>
              </a:xfrm>
              <a:custGeom>
                <a:avLst/>
                <a:gdLst/>
                <a:ahLst/>
                <a:cxnLst/>
                <a:rect l="l" t="t" r="r" b="b"/>
                <a:pathLst>
                  <a:path w="1" h="18" extrusionOk="0">
                    <a:moveTo>
                      <a:pt x="1" y="18"/>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3" name="Google Shape;2618;p26"/>
              <p:cNvSpPr/>
              <p:nvPr/>
            </p:nvSpPr>
            <p:spPr>
              <a:xfrm>
                <a:off x="1229866" y="2552749"/>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4" name="Google Shape;2619;p26"/>
              <p:cNvSpPr/>
              <p:nvPr/>
            </p:nvSpPr>
            <p:spPr>
              <a:xfrm>
                <a:off x="1229997" y="2552389"/>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5" name="Google Shape;2620;p26"/>
              <p:cNvSpPr/>
              <p:nvPr/>
            </p:nvSpPr>
            <p:spPr>
              <a:xfrm>
                <a:off x="1230226" y="255032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6" name="Google Shape;2621;p26"/>
              <p:cNvSpPr/>
              <p:nvPr/>
            </p:nvSpPr>
            <p:spPr>
              <a:xfrm>
                <a:off x="1230226" y="2550913"/>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7" name="Google Shape;2622;p26"/>
              <p:cNvSpPr/>
              <p:nvPr/>
            </p:nvSpPr>
            <p:spPr>
              <a:xfrm>
                <a:off x="1230325" y="2548027"/>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8" name="Google Shape;2623;p26"/>
              <p:cNvSpPr/>
              <p:nvPr/>
            </p:nvSpPr>
            <p:spPr>
              <a:xfrm>
                <a:off x="1230095" y="2551929"/>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99" name="Google Shape;2624;p26"/>
              <p:cNvSpPr/>
              <p:nvPr/>
            </p:nvSpPr>
            <p:spPr>
              <a:xfrm>
                <a:off x="1229767" y="2553307"/>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0" name="Google Shape;2625;p26"/>
              <p:cNvSpPr/>
              <p:nvPr/>
            </p:nvSpPr>
            <p:spPr>
              <a:xfrm>
                <a:off x="1229308" y="2554127"/>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1" name="Google Shape;2626;p26"/>
              <p:cNvSpPr/>
              <p:nvPr/>
            </p:nvSpPr>
            <p:spPr>
              <a:xfrm>
                <a:off x="1229767" y="2552979"/>
                <a:ext cx="33" cy="131"/>
              </a:xfrm>
              <a:custGeom>
                <a:avLst/>
                <a:gdLst/>
                <a:ahLst/>
                <a:cxnLst/>
                <a:rect l="l" t="t" r="r" b="b"/>
                <a:pathLst>
                  <a:path w="1" h="4" extrusionOk="0">
                    <a:moveTo>
                      <a:pt x="0"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2" name="Google Shape;2627;p26"/>
              <p:cNvSpPr/>
              <p:nvPr/>
            </p:nvSpPr>
            <p:spPr>
              <a:xfrm>
                <a:off x="1230325" y="2548486"/>
                <a:ext cx="33" cy="394"/>
              </a:xfrm>
              <a:custGeom>
                <a:avLst/>
                <a:gdLst/>
                <a:ahLst/>
                <a:cxnLst/>
                <a:rect l="l" t="t" r="r" b="b"/>
                <a:pathLst>
                  <a:path w="1" h="12" extrusionOk="0">
                    <a:moveTo>
                      <a:pt x="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3" name="Google Shape;2628;p26"/>
              <p:cNvSpPr/>
              <p:nvPr/>
            </p:nvSpPr>
            <p:spPr>
              <a:xfrm>
                <a:off x="1230325" y="2543205"/>
                <a:ext cx="33" cy="853"/>
              </a:xfrm>
              <a:custGeom>
                <a:avLst/>
                <a:gdLst/>
                <a:ahLst/>
                <a:cxnLst/>
                <a:rect l="l" t="t" r="r" b="b"/>
                <a:pathLst>
                  <a:path w="1" h="26" extrusionOk="0">
                    <a:moveTo>
                      <a:pt x="1" y="1"/>
                    </a:moveTo>
                    <a:lnTo>
                      <a:pt x="1"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4" name="Google Shape;2629;p26"/>
              <p:cNvSpPr/>
              <p:nvPr/>
            </p:nvSpPr>
            <p:spPr>
              <a:xfrm>
                <a:off x="1230325" y="2535170"/>
                <a:ext cx="164" cy="6592"/>
              </a:xfrm>
              <a:custGeom>
                <a:avLst/>
                <a:gdLst/>
                <a:ahLst/>
                <a:cxnLst/>
                <a:rect l="l" t="t" r="r" b="b"/>
                <a:pathLst>
                  <a:path w="5" h="201" extrusionOk="0">
                    <a:moveTo>
                      <a:pt x="1" y="1"/>
                    </a:moveTo>
                    <a:cubicBezTo>
                      <a:pt x="1" y="78"/>
                      <a:pt x="1" y="144"/>
                      <a:pt x="4" y="200"/>
                    </a:cubicBezTo>
                    <a:cubicBezTo>
                      <a:pt x="4" y="144"/>
                      <a:pt x="4" y="7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5" name="Google Shape;2630;p26"/>
              <p:cNvSpPr/>
              <p:nvPr/>
            </p:nvSpPr>
            <p:spPr>
              <a:xfrm>
                <a:off x="1230325" y="2544484"/>
                <a:ext cx="33" cy="722"/>
              </a:xfrm>
              <a:custGeom>
                <a:avLst/>
                <a:gdLst/>
                <a:ahLst/>
                <a:cxnLst/>
                <a:rect l="l" t="t" r="r" b="b"/>
                <a:pathLst>
                  <a:path w="1" h="22" extrusionOk="0">
                    <a:moveTo>
                      <a:pt x="1" y="2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6" name="Google Shape;2631;p26"/>
              <p:cNvSpPr/>
              <p:nvPr/>
            </p:nvSpPr>
            <p:spPr>
              <a:xfrm>
                <a:off x="1230325" y="2546649"/>
                <a:ext cx="33" cy="623"/>
              </a:xfrm>
              <a:custGeom>
                <a:avLst/>
                <a:gdLst/>
                <a:ahLst/>
                <a:cxnLst/>
                <a:rect l="l" t="t" r="r" b="b"/>
                <a:pathLst>
                  <a:path w="1" h="19" extrusionOk="0">
                    <a:moveTo>
                      <a:pt x="1" y="1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7" name="Google Shape;2632;p26"/>
              <p:cNvSpPr/>
              <p:nvPr/>
            </p:nvSpPr>
            <p:spPr>
              <a:xfrm>
                <a:off x="1230226" y="2531956"/>
                <a:ext cx="33" cy="3247"/>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8" name="Google Shape;2633;p26"/>
              <p:cNvSpPr/>
              <p:nvPr/>
            </p:nvSpPr>
            <p:spPr>
              <a:xfrm>
                <a:off x="1164532" y="2573740"/>
                <a:ext cx="293505" cy="274122"/>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09" name="Google Shape;2634;p26"/>
              <p:cNvSpPr/>
              <p:nvPr/>
            </p:nvSpPr>
            <p:spPr>
              <a:xfrm>
                <a:off x="1443543" y="2685253"/>
                <a:ext cx="33" cy="492"/>
              </a:xfrm>
              <a:custGeom>
                <a:avLst/>
                <a:gdLst/>
                <a:ahLst/>
                <a:cxnLst/>
                <a:rect l="l" t="t" r="r" b="b"/>
                <a:pathLst>
                  <a:path w="1" h="15" extrusionOk="0">
                    <a:moveTo>
                      <a:pt x="1" y="14"/>
                    </a:moveTo>
                    <a:lnTo>
                      <a:pt x="1" y="0"/>
                    </a:lnTo>
                    <a:cubicBezTo>
                      <a:pt x="1" y="4"/>
                      <a:pt x="1" y="11"/>
                      <a:pt x="1"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0" name="Google Shape;2635;p26"/>
              <p:cNvSpPr/>
              <p:nvPr/>
            </p:nvSpPr>
            <p:spPr>
              <a:xfrm>
                <a:off x="1443674" y="2687778"/>
                <a:ext cx="33" cy="2788"/>
              </a:xfrm>
              <a:custGeom>
                <a:avLst/>
                <a:gdLst/>
                <a:ahLst/>
                <a:cxnLst/>
                <a:rect l="l" t="t" r="r" b="b"/>
                <a:pathLst>
                  <a:path w="1" h="85" extrusionOk="0">
                    <a:moveTo>
                      <a:pt x="0" y="0"/>
                    </a:moveTo>
                    <a:lnTo>
                      <a:pt x="0" y="84"/>
                    </a:lnTo>
                    <a:lnTo>
                      <a:pt x="0" y="8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1" name="Google Shape;2636;p26"/>
              <p:cNvSpPr/>
              <p:nvPr/>
            </p:nvSpPr>
            <p:spPr>
              <a:xfrm>
                <a:off x="1402316" y="2646420"/>
                <a:ext cx="722" cy="492"/>
              </a:xfrm>
              <a:custGeom>
                <a:avLst/>
                <a:gdLst/>
                <a:ahLst/>
                <a:cxnLst/>
                <a:rect l="l" t="t" r="r" b="b"/>
                <a:pathLst>
                  <a:path w="22" h="15" extrusionOk="0">
                    <a:moveTo>
                      <a:pt x="22" y="1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2" name="Google Shape;2637;p26"/>
              <p:cNvSpPr/>
              <p:nvPr/>
            </p:nvSpPr>
            <p:spPr>
              <a:xfrm>
                <a:off x="1437804" y="2672166"/>
                <a:ext cx="722" cy="590"/>
              </a:xfrm>
              <a:custGeom>
                <a:avLst/>
                <a:gdLst/>
                <a:ahLst/>
                <a:cxnLst/>
                <a:rect l="l" t="t" r="r" b="b"/>
                <a:pathLst>
                  <a:path w="22" h="18" extrusionOk="0">
                    <a:moveTo>
                      <a:pt x="1" y="0"/>
                    </a:moveTo>
                    <a:cubicBezTo>
                      <a:pt x="8" y="7"/>
                      <a:pt x="15" y="11"/>
                      <a:pt x="22" y="18"/>
                    </a:cubicBezTo>
                    <a:cubicBezTo>
                      <a:pt x="15" y="11"/>
                      <a:pt x="8"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3" name="Google Shape;2638;p26"/>
              <p:cNvSpPr/>
              <p:nvPr/>
            </p:nvSpPr>
            <p:spPr>
              <a:xfrm>
                <a:off x="1442166" y="2679054"/>
                <a:ext cx="164" cy="492"/>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4" name="Google Shape;2639;p26"/>
              <p:cNvSpPr/>
              <p:nvPr/>
            </p:nvSpPr>
            <p:spPr>
              <a:xfrm>
                <a:off x="1403366" y="2647109"/>
                <a:ext cx="262" cy="262"/>
              </a:xfrm>
              <a:custGeom>
                <a:avLst/>
                <a:gdLst/>
                <a:ahLst/>
                <a:cxnLst/>
                <a:rect l="l" t="t" r="r" b="b"/>
                <a:pathLst>
                  <a:path w="8" h="8" extrusionOk="0">
                    <a:moveTo>
                      <a:pt x="7"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5" name="Google Shape;2640;p26"/>
              <p:cNvSpPr/>
              <p:nvPr/>
            </p:nvSpPr>
            <p:spPr>
              <a:xfrm>
                <a:off x="1442986" y="2681809"/>
                <a:ext cx="131" cy="492"/>
              </a:xfrm>
              <a:custGeom>
                <a:avLst/>
                <a:gdLst/>
                <a:ahLst/>
                <a:cxnLst/>
                <a:rect l="l" t="t" r="r" b="b"/>
                <a:pathLst>
                  <a:path w="4" h="15" extrusionOk="0">
                    <a:moveTo>
                      <a:pt x="4"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6" name="Google Shape;2641;p26"/>
              <p:cNvSpPr/>
              <p:nvPr/>
            </p:nvSpPr>
            <p:spPr>
              <a:xfrm>
                <a:off x="1443445" y="2684203"/>
                <a:ext cx="33" cy="492"/>
              </a:xfrm>
              <a:custGeom>
                <a:avLst/>
                <a:gdLst/>
                <a:ahLst/>
                <a:cxnLst/>
                <a:rect l="l" t="t" r="r" b="b"/>
                <a:pathLst>
                  <a:path w="1" h="15" extrusionOk="0">
                    <a:moveTo>
                      <a:pt x="0" y="15"/>
                    </a:moveTo>
                    <a:lnTo>
                      <a:pt x="0" y="1"/>
                    </a:lnTo>
                    <a:cubicBezTo>
                      <a:pt x="0" y="4"/>
                      <a:pt x="0" y="11"/>
                      <a:pt x="0"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7" name="Google Shape;2642;p26"/>
              <p:cNvSpPr/>
              <p:nvPr/>
            </p:nvSpPr>
            <p:spPr>
              <a:xfrm>
                <a:off x="1440919" y="2676168"/>
                <a:ext cx="262" cy="492"/>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8" name="Google Shape;2643;p26"/>
              <p:cNvSpPr/>
              <p:nvPr/>
            </p:nvSpPr>
            <p:spPr>
              <a:xfrm>
                <a:off x="1440001" y="2674692"/>
                <a:ext cx="492" cy="590"/>
              </a:xfrm>
              <a:custGeom>
                <a:avLst/>
                <a:gdLst/>
                <a:ahLst/>
                <a:cxnLst/>
                <a:rect l="l" t="t" r="r" b="b"/>
                <a:pathLst>
                  <a:path w="15" h="18" extrusionOk="0">
                    <a:moveTo>
                      <a:pt x="14" y="18"/>
                    </a:moveTo>
                    <a:cubicBezTo>
                      <a:pt x="11" y="11"/>
                      <a:pt x="4" y="7"/>
                      <a:pt x="0" y="0"/>
                    </a:cubicBezTo>
                    <a:cubicBezTo>
                      <a:pt x="4" y="7"/>
                      <a:pt x="11" y="11"/>
                      <a:pt x="14"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19" name="Google Shape;2644;p26"/>
              <p:cNvSpPr/>
              <p:nvPr/>
            </p:nvSpPr>
            <p:spPr>
              <a:xfrm>
                <a:off x="1442527" y="2680431"/>
                <a:ext cx="262" cy="492"/>
              </a:xfrm>
              <a:custGeom>
                <a:avLst/>
                <a:gdLst/>
                <a:ahLst/>
                <a:cxnLst/>
                <a:rect l="l" t="t" r="r" b="b"/>
                <a:pathLst>
                  <a:path w="8" h="15" extrusionOk="0">
                    <a:moveTo>
                      <a:pt x="7"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0" name="Google Shape;2645;p26"/>
              <p:cNvSpPr/>
              <p:nvPr/>
            </p:nvSpPr>
            <p:spPr>
              <a:xfrm>
                <a:off x="1414976" y="2663639"/>
                <a:ext cx="1640" cy="1082"/>
              </a:xfrm>
              <a:custGeom>
                <a:avLst/>
                <a:gdLst/>
                <a:ahLst/>
                <a:cxnLst/>
                <a:rect l="l" t="t" r="r" b="b"/>
                <a:pathLst>
                  <a:path w="50" h="33" extrusionOk="0">
                    <a:moveTo>
                      <a:pt x="0" y="1"/>
                    </a:moveTo>
                    <a:lnTo>
                      <a:pt x="18" y="29"/>
                    </a:lnTo>
                    <a:lnTo>
                      <a:pt x="49" y="33"/>
                    </a:lnTo>
                    <a:lnTo>
                      <a:pt x="18"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1" name="Google Shape;2646;p26"/>
              <p:cNvSpPr/>
              <p:nvPr/>
            </p:nvSpPr>
            <p:spPr>
              <a:xfrm>
                <a:off x="1443674" y="2686040"/>
                <a:ext cx="33" cy="492"/>
              </a:xfrm>
              <a:custGeom>
                <a:avLst/>
                <a:gdLst/>
                <a:ahLst/>
                <a:cxnLst/>
                <a:rect l="l" t="t" r="r" b="b"/>
                <a:pathLst>
                  <a:path w="1" h="15" extrusionOk="0">
                    <a:moveTo>
                      <a:pt x="0" y="15"/>
                    </a:moveTo>
                    <a:lnTo>
                      <a:pt x="0" y="1"/>
                    </a:lnTo>
                    <a:cubicBezTo>
                      <a:pt x="0" y="8"/>
                      <a:pt x="0" y="11"/>
                      <a:pt x="0"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2" name="Google Shape;2647;p26"/>
              <p:cNvSpPr/>
              <p:nvPr/>
            </p:nvSpPr>
            <p:spPr>
              <a:xfrm>
                <a:off x="1446298" y="2687319"/>
                <a:ext cx="12102" cy="2657"/>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3" name="Google Shape;2648;p26"/>
              <p:cNvSpPr/>
              <p:nvPr/>
            </p:nvSpPr>
            <p:spPr>
              <a:xfrm>
                <a:off x="1294280" y="2573740"/>
                <a:ext cx="108068" cy="72712"/>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4" name="Google Shape;2649;p26"/>
              <p:cNvSpPr/>
              <p:nvPr/>
            </p:nvSpPr>
            <p:spPr>
              <a:xfrm>
                <a:off x="1435967" y="2670789"/>
                <a:ext cx="1410" cy="951"/>
              </a:xfrm>
              <a:custGeom>
                <a:avLst/>
                <a:gdLst/>
                <a:ahLst/>
                <a:cxnLst/>
                <a:rect l="l" t="t" r="r" b="b"/>
                <a:pathLst>
                  <a:path w="43" h="29" extrusionOk="0">
                    <a:moveTo>
                      <a:pt x="43" y="28"/>
                    </a:moveTo>
                    <a:cubicBezTo>
                      <a:pt x="29" y="18"/>
                      <a:pt x="15" y="7"/>
                      <a:pt x="1" y="0"/>
                    </a:cubicBezTo>
                    <a:cubicBezTo>
                      <a:pt x="15" y="7"/>
                      <a:pt x="29" y="18"/>
                      <a:pt x="43"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5" name="Google Shape;2650;p26"/>
              <p:cNvSpPr/>
              <p:nvPr/>
            </p:nvSpPr>
            <p:spPr>
              <a:xfrm>
                <a:off x="1439083" y="2673314"/>
                <a:ext cx="492" cy="722"/>
              </a:xfrm>
              <a:custGeom>
                <a:avLst/>
                <a:gdLst/>
                <a:ahLst/>
                <a:cxnLst/>
                <a:rect l="l" t="t" r="r" b="b"/>
                <a:pathLst>
                  <a:path w="15" h="22" extrusionOk="0">
                    <a:moveTo>
                      <a:pt x="0" y="0"/>
                    </a:moveTo>
                    <a:cubicBezTo>
                      <a:pt x="4" y="11"/>
                      <a:pt x="7" y="14"/>
                      <a:pt x="14" y="21"/>
                    </a:cubicBezTo>
                    <a:cubicBezTo>
                      <a:pt x="7" y="14"/>
                      <a:pt x="4"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6" name="Google Shape;2651;p26"/>
              <p:cNvSpPr/>
              <p:nvPr/>
            </p:nvSpPr>
            <p:spPr>
              <a:xfrm>
                <a:off x="1443674" y="2686860"/>
                <a:ext cx="33" cy="361"/>
              </a:xfrm>
              <a:custGeom>
                <a:avLst/>
                <a:gdLst/>
                <a:ahLst/>
                <a:cxnLst/>
                <a:rect l="l" t="t" r="r" b="b"/>
                <a:pathLst>
                  <a:path w="1" h="11" extrusionOk="0">
                    <a:moveTo>
                      <a:pt x="0" y="11"/>
                    </a:moveTo>
                    <a:lnTo>
                      <a:pt x="0" y="0"/>
                    </a:lnTo>
                    <a:cubicBezTo>
                      <a:pt x="0" y="4"/>
                      <a:pt x="0" y="7"/>
                      <a:pt x="0"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7" name="Google Shape;2652;p26"/>
              <p:cNvSpPr/>
              <p:nvPr/>
            </p:nvSpPr>
            <p:spPr>
              <a:xfrm>
                <a:off x="1443674" y="2687417"/>
                <a:ext cx="33" cy="262"/>
              </a:xfrm>
              <a:custGeom>
                <a:avLst/>
                <a:gdLst/>
                <a:ahLst/>
                <a:cxnLst/>
                <a:rect l="l" t="t" r="r" b="b"/>
                <a:pathLst>
                  <a:path w="1" h="8" extrusionOk="0">
                    <a:moveTo>
                      <a:pt x="0"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8" name="Google Shape;2653;p26"/>
              <p:cNvSpPr/>
              <p:nvPr/>
            </p:nvSpPr>
            <p:spPr>
              <a:xfrm>
                <a:off x="1458925" y="2687188"/>
                <a:ext cx="164" cy="33"/>
              </a:xfrm>
              <a:custGeom>
                <a:avLst/>
                <a:gdLst/>
                <a:ahLst/>
                <a:cxnLst/>
                <a:rect l="l" t="t" r="r" b="b"/>
                <a:pathLst>
                  <a:path w="5" h="1" extrusionOk="0">
                    <a:moveTo>
                      <a:pt x="1" y="1"/>
                    </a:moveTo>
                    <a:lnTo>
                      <a:pt x="4" y="1"/>
                    </a:ln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29" name="Google Shape;2654;p26"/>
              <p:cNvSpPr/>
              <p:nvPr/>
            </p:nvSpPr>
            <p:spPr>
              <a:xfrm>
                <a:off x="1443215" y="2683055"/>
                <a:ext cx="131" cy="492"/>
              </a:xfrm>
              <a:custGeom>
                <a:avLst/>
                <a:gdLst/>
                <a:ahLst/>
                <a:cxnLst/>
                <a:rect l="l" t="t" r="r" b="b"/>
                <a:pathLst>
                  <a:path w="4" h="15" extrusionOk="0">
                    <a:moveTo>
                      <a:pt x="0" y="1"/>
                    </a:moveTo>
                    <a:cubicBezTo>
                      <a:pt x="0" y="4"/>
                      <a:pt x="0" y="11"/>
                      <a:pt x="4" y="15"/>
                    </a:cubicBezTo>
                    <a:cubicBezTo>
                      <a:pt x="4" y="11"/>
                      <a:pt x="4"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0" name="Google Shape;2655;p26"/>
              <p:cNvSpPr/>
              <p:nvPr/>
            </p:nvSpPr>
            <p:spPr>
              <a:xfrm>
                <a:off x="1441608" y="2677676"/>
                <a:ext cx="262" cy="361"/>
              </a:xfrm>
              <a:custGeom>
                <a:avLst/>
                <a:gdLst/>
                <a:ahLst/>
                <a:cxnLst/>
                <a:rect l="l" t="t" r="r" b="b"/>
                <a:pathLst>
                  <a:path w="8" h="11" extrusionOk="0">
                    <a:moveTo>
                      <a:pt x="7" y="1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1" name="Google Shape;2656;p26"/>
              <p:cNvSpPr/>
              <p:nvPr/>
            </p:nvSpPr>
            <p:spPr>
              <a:xfrm>
                <a:off x="1181062" y="2797651"/>
                <a:ext cx="262" cy="3706"/>
              </a:xfrm>
              <a:custGeom>
                <a:avLst/>
                <a:gdLst/>
                <a:ahLst/>
                <a:cxnLst/>
                <a:rect l="l" t="t" r="r" b="b"/>
                <a:pathLst>
                  <a:path w="8" h="113" extrusionOk="0">
                    <a:moveTo>
                      <a:pt x="1" y="0"/>
                    </a:moveTo>
                    <a:cubicBezTo>
                      <a:pt x="4" y="35"/>
                      <a:pt x="8" y="74"/>
                      <a:pt x="8" y="113"/>
                    </a:cubicBezTo>
                    <a:cubicBezTo>
                      <a:pt x="8" y="70"/>
                      <a:pt x="4" y="28"/>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2" name="Google Shape;2657;p26"/>
              <p:cNvSpPr/>
              <p:nvPr/>
            </p:nvSpPr>
            <p:spPr>
              <a:xfrm>
                <a:off x="1181062" y="2809130"/>
                <a:ext cx="33" cy="1312"/>
              </a:xfrm>
              <a:custGeom>
                <a:avLst/>
                <a:gdLst/>
                <a:ahLst/>
                <a:cxnLst/>
                <a:rect l="l" t="t" r="r" b="b"/>
                <a:pathLst>
                  <a:path w="1" h="40" extrusionOk="0">
                    <a:moveTo>
                      <a:pt x="1" y="39"/>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3" name="Google Shape;2658;p26"/>
              <p:cNvSpPr/>
              <p:nvPr/>
            </p:nvSpPr>
            <p:spPr>
              <a:xfrm>
                <a:off x="1164991" y="2767608"/>
                <a:ext cx="3936" cy="6527"/>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4" name="Google Shape;2659;p26"/>
              <p:cNvSpPr/>
              <p:nvPr/>
            </p:nvSpPr>
            <p:spPr>
              <a:xfrm>
                <a:off x="1250758" y="2842649"/>
                <a:ext cx="492" cy="394"/>
              </a:xfrm>
              <a:custGeom>
                <a:avLst/>
                <a:gdLst/>
                <a:ahLst/>
                <a:cxnLst/>
                <a:rect l="l" t="t" r="r" b="b"/>
                <a:pathLst>
                  <a:path w="15" h="12" extrusionOk="0">
                    <a:moveTo>
                      <a:pt x="15"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5" name="Google Shape;2660;p26"/>
              <p:cNvSpPr/>
              <p:nvPr/>
            </p:nvSpPr>
            <p:spPr>
              <a:xfrm>
                <a:off x="1255021" y="2846323"/>
                <a:ext cx="262" cy="394"/>
              </a:xfrm>
              <a:custGeom>
                <a:avLst/>
                <a:gdLst/>
                <a:ahLst/>
                <a:cxnLst/>
                <a:rect l="l" t="t" r="r" b="b"/>
                <a:pathLst>
                  <a:path w="8" h="12" extrusionOk="0">
                    <a:moveTo>
                      <a:pt x="7"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6" name="Google Shape;2661;p26"/>
              <p:cNvSpPr/>
              <p:nvPr/>
            </p:nvSpPr>
            <p:spPr>
              <a:xfrm>
                <a:off x="1278439" y="2842879"/>
                <a:ext cx="1082" cy="623"/>
              </a:xfrm>
              <a:custGeom>
                <a:avLst/>
                <a:gdLst/>
                <a:ahLst/>
                <a:cxnLst/>
                <a:rect l="l" t="t" r="r" b="b"/>
                <a:pathLst>
                  <a:path w="33" h="19" extrusionOk="0">
                    <a:moveTo>
                      <a:pt x="32" y="1"/>
                    </a:moveTo>
                    <a:cubicBezTo>
                      <a:pt x="22" y="4"/>
                      <a:pt x="11" y="11"/>
                      <a:pt x="1" y="18"/>
                    </a:cubicBezTo>
                    <a:cubicBezTo>
                      <a:pt x="11" y="11"/>
                      <a:pt x="22" y="4"/>
                      <a:pt x="3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7" name="Google Shape;2662;p26"/>
              <p:cNvSpPr/>
              <p:nvPr/>
            </p:nvSpPr>
            <p:spPr>
              <a:xfrm>
                <a:off x="1240426" y="2845995"/>
                <a:ext cx="1771" cy="722"/>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8" name="Google Shape;2663;p26"/>
              <p:cNvSpPr/>
              <p:nvPr/>
            </p:nvSpPr>
            <p:spPr>
              <a:xfrm>
                <a:off x="1242952" y="2842190"/>
                <a:ext cx="3608" cy="3706"/>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39" name="Google Shape;2664;p26"/>
              <p:cNvSpPr/>
              <p:nvPr/>
            </p:nvSpPr>
            <p:spPr>
              <a:xfrm>
                <a:off x="1249610" y="2842321"/>
                <a:ext cx="492" cy="131"/>
              </a:xfrm>
              <a:custGeom>
                <a:avLst/>
                <a:gdLst/>
                <a:ahLst/>
                <a:cxnLst/>
                <a:rect l="l" t="t" r="r" b="b"/>
                <a:pathLst>
                  <a:path w="15" h="4" extrusionOk="0">
                    <a:moveTo>
                      <a:pt x="15"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0" name="Google Shape;2665;p26"/>
              <p:cNvSpPr/>
              <p:nvPr/>
            </p:nvSpPr>
            <p:spPr>
              <a:xfrm>
                <a:off x="1242722" y="2845995"/>
                <a:ext cx="164" cy="262"/>
              </a:xfrm>
              <a:custGeom>
                <a:avLst/>
                <a:gdLst/>
                <a:ahLst/>
                <a:cxnLst/>
                <a:rect l="l" t="t" r="r" b="b"/>
                <a:pathLst>
                  <a:path w="5" h="8" extrusionOk="0">
                    <a:moveTo>
                      <a:pt x="4"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1" name="Google Shape;2666;p26"/>
              <p:cNvSpPr/>
              <p:nvPr/>
            </p:nvSpPr>
            <p:spPr>
              <a:xfrm>
                <a:off x="1253972" y="2845306"/>
                <a:ext cx="394" cy="361"/>
              </a:xfrm>
              <a:custGeom>
                <a:avLst/>
                <a:gdLst/>
                <a:ahLst/>
                <a:cxnLst/>
                <a:rect l="l" t="t" r="r" b="b"/>
                <a:pathLst>
                  <a:path w="12" h="11" extrusionOk="0">
                    <a:moveTo>
                      <a:pt x="11"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2" name="Google Shape;2667;p26"/>
              <p:cNvSpPr/>
              <p:nvPr/>
            </p:nvSpPr>
            <p:spPr>
              <a:xfrm>
                <a:off x="1253054" y="2844388"/>
                <a:ext cx="394" cy="361"/>
              </a:xfrm>
              <a:custGeom>
                <a:avLst/>
                <a:gdLst/>
                <a:ahLst/>
                <a:cxnLst/>
                <a:rect l="l" t="t" r="r" b="b"/>
                <a:pathLst>
                  <a:path w="12" h="11" extrusionOk="0">
                    <a:moveTo>
                      <a:pt x="1" y="0"/>
                    </a:moveTo>
                    <a:lnTo>
                      <a:pt x="1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3" name="Google Shape;2668;p26"/>
              <p:cNvSpPr/>
              <p:nvPr/>
            </p:nvSpPr>
            <p:spPr>
              <a:xfrm>
                <a:off x="1248364" y="2842092"/>
                <a:ext cx="590" cy="33"/>
              </a:xfrm>
              <a:custGeom>
                <a:avLst/>
                <a:gdLst/>
                <a:ahLst/>
                <a:cxnLst/>
                <a:rect l="l" t="t" r="r" b="b"/>
                <a:pathLst>
                  <a:path w="18" h="1" extrusionOk="0">
                    <a:moveTo>
                      <a:pt x="18"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4" name="Google Shape;2669;p26"/>
              <p:cNvSpPr/>
              <p:nvPr/>
            </p:nvSpPr>
            <p:spPr>
              <a:xfrm>
                <a:off x="1242263" y="2846552"/>
                <a:ext cx="262" cy="33"/>
              </a:xfrm>
              <a:custGeom>
                <a:avLst/>
                <a:gdLst/>
                <a:ahLst/>
                <a:cxnLst/>
                <a:rect l="l" t="t" r="r" b="b"/>
                <a:pathLst>
                  <a:path w="8" h="1" extrusionOk="0">
                    <a:moveTo>
                      <a:pt x="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5" name="Google Shape;2670;p26"/>
              <p:cNvSpPr/>
              <p:nvPr/>
            </p:nvSpPr>
            <p:spPr>
              <a:xfrm>
                <a:off x="1275323" y="2843469"/>
                <a:ext cx="3149" cy="1738"/>
              </a:xfrm>
              <a:custGeom>
                <a:avLst/>
                <a:gdLst/>
                <a:ahLst/>
                <a:cxnLst/>
                <a:rect l="l" t="t" r="r" b="b"/>
                <a:pathLst>
                  <a:path w="96" h="53" extrusionOk="0">
                    <a:moveTo>
                      <a:pt x="96" y="0"/>
                    </a:moveTo>
                    <a:cubicBezTo>
                      <a:pt x="68" y="21"/>
                      <a:pt x="36" y="39"/>
                      <a:pt x="1" y="53"/>
                    </a:cubicBezTo>
                    <a:cubicBezTo>
                      <a:pt x="36" y="39"/>
                      <a:pt x="68" y="21"/>
                      <a:pt x="9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6" name="Google Shape;2671;p26"/>
              <p:cNvSpPr/>
              <p:nvPr/>
            </p:nvSpPr>
            <p:spPr>
              <a:xfrm>
                <a:off x="1279587" y="2841960"/>
                <a:ext cx="3608" cy="8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7" name="Google Shape;2672;p26"/>
              <p:cNvSpPr/>
              <p:nvPr/>
            </p:nvSpPr>
            <p:spPr>
              <a:xfrm>
                <a:off x="1251906" y="2843469"/>
                <a:ext cx="492" cy="361"/>
              </a:xfrm>
              <a:custGeom>
                <a:avLst/>
                <a:gdLst/>
                <a:ahLst/>
                <a:cxnLst/>
                <a:rect l="l" t="t" r="r" b="b"/>
                <a:pathLst>
                  <a:path w="15" h="11" extrusionOk="0">
                    <a:moveTo>
                      <a:pt x="15"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8" name="Google Shape;2673;p26"/>
              <p:cNvSpPr/>
              <p:nvPr/>
            </p:nvSpPr>
            <p:spPr>
              <a:xfrm>
                <a:off x="1181194" y="2805686"/>
                <a:ext cx="131" cy="2919"/>
              </a:xfrm>
              <a:custGeom>
                <a:avLst/>
                <a:gdLst/>
                <a:ahLst/>
                <a:cxnLst/>
                <a:rect l="l" t="t" r="r" b="b"/>
                <a:pathLst>
                  <a:path w="4" h="89" extrusionOk="0">
                    <a:moveTo>
                      <a:pt x="4" y="1"/>
                    </a:moveTo>
                    <a:lnTo>
                      <a:pt x="0" y="88"/>
                    </a:lnTo>
                    <a:cubicBezTo>
                      <a:pt x="4" y="60"/>
                      <a:pt x="4" y="32"/>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49" name="Google Shape;2674;p26"/>
              <p:cNvSpPr/>
              <p:nvPr/>
            </p:nvSpPr>
            <p:spPr>
              <a:xfrm>
                <a:off x="1238491" y="2844027"/>
                <a:ext cx="1968" cy="2001"/>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0" name="Google Shape;2675;p26"/>
              <p:cNvSpPr/>
              <p:nvPr/>
            </p:nvSpPr>
            <p:spPr>
              <a:xfrm>
                <a:off x="1181062" y="2811557"/>
                <a:ext cx="722" cy="2099"/>
              </a:xfrm>
              <a:custGeom>
                <a:avLst/>
                <a:gdLst/>
                <a:ahLst/>
                <a:cxnLst/>
                <a:rect l="l" t="t" r="r" b="b"/>
                <a:pathLst>
                  <a:path w="22" h="64" extrusionOk="0">
                    <a:moveTo>
                      <a:pt x="1" y="0"/>
                    </a:moveTo>
                    <a:cubicBezTo>
                      <a:pt x="4" y="21"/>
                      <a:pt x="11" y="42"/>
                      <a:pt x="22" y="63"/>
                    </a:cubicBezTo>
                    <a:cubicBezTo>
                      <a:pt x="11" y="42"/>
                      <a:pt x="4" y="2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1" name="Google Shape;2676;p26"/>
              <p:cNvSpPr/>
              <p:nvPr/>
            </p:nvSpPr>
            <p:spPr>
              <a:xfrm>
                <a:off x="1181751" y="2813623"/>
                <a:ext cx="853" cy="1640"/>
              </a:xfrm>
              <a:custGeom>
                <a:avLst/>
                <a:gdLst/>
                <a:ahLst/>
                <a:cxnLst/>
                <a:rect l="l" t="t" r="r" b="b"/>
                <a:pathLst>
                  <a:path w="26" h="50" extrusionOk="0">
                    <a:moveTo>
                      <a:pt x="25" y="49"/>
                    </a:moveTo>
                    <a:cubicBezTo>
                      <a:pt x="15" y="35"/>
                      <a:pt x="8" y="18"/>
                      <a:pt x="1" y="0"/>
                    </a:cubicBezTo>
                    <a:cubicBezTo>
                      <a:pt x="8" y="18"/>
                      <a:pt x="15" y="35"/>
                      <a:pt x="25" y="4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2" name="Google Shape;2677;p26"/>
              <p:cNvSpPr/>
              <p:nvPr/>
            </p:nvSpPr>
            <p:spPr>
              <a:xfrm>
                <a:off x="1239869" y="2845634"/>
                <a:ext cx="951" cy="722"/>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3" name="Google Shape;2678;p26"/>
              <p:cNvSpPr/>
              <p:nvPr/>
            </p:nvSpPr>
            <p:spPr>
              <a:xfrm>
                <a:off x="1165123" y="2767116"/>
                <a:ext cx="1738" cy="361"/>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4" name="Google Shape;2679;p26"/>
              <p:cNvSpPr/>
              <p:nvPr/>
            </p:nvSpPr>
            <p:spPr>
              <a:xfrm>
                <a:off x="1170174" y="2764918"/>
                <a:ext cx="1050" cy="8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5" name="Google Shape;2680;p26"/>
              <p:cNvSpPr/>
              <p:nvPr/>
            </p:nvSpPr>
            <p:spPr>
              <a:xfrm>
                <a:off x="1166959" y="2766657"/>
                <a:ext cx="1410" cy="492"/>
              </a:xfrm>
              <a:custGeom>
                <a:avLst/>
                <a:gdLst/>
                <a:ahLst/>
                <a:cxnLst/>
                <a:rect l="l" t="t" r="r" b="b"/>
                <a:pathLst>
                  <a:path w="43" h="15" extrusionOk="0">
                    <a:moveTo>
                      <a:pt x="0" y="14"/>
                    </a:moveTo>
                    <a:cubicBezTo>
                      <a:pt x="14" y="11"/>
                      <a:pt x="28" y="4"/>
                      <a:pt x="42" y="0"/>
                    </a:cubicBezTo>
                    <a:cubicBezTo>
                      <a:pt x="28" y="4"/>
                      <a:pt x="14" y="11"/>
                      <a:pt x="0"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6" name="Google Shape;2681;p26"/>
              <p:cNvSpPr/>
              <p:nvPr/>
            </p:nvSpPr>
            <p:spPr>
              <a:xfrm>
                <a:off x="1168665" y="2765837"/>
                <a:ext cx="1312" cy="722"/>
              </a:xfrm>
              <a:custGeom>
                <a:avLst/>
                <a:gdLst/>
                <a:ahLst/>
                <a:cxnLst/>
                <a:rect l="l" t="t" r="r" b="b"/>
                <a:pathLst>
                  <a:path w="40" h="22" extrusionOk="0">
                    <a:moveTo>
                      <a:pt x="1" y="22"/>
                    </a:moveTo>
                    <a:cubicBezTo>
                      <a:pt x="11" y="15"/>
                      <a:pt x="25" y="8"/>
                      <a:pt x="39" y="1"/>
                    </a:cubicBezTo>
                    <a:cubicBezTo>
                      <a:pt x="25" y="8"/>
                      <a:pt x="11" y="15"/>
                      <a:pt x="1"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7" name="Google Shape;2682;p26"/>
              <p:cNvSpPr/>
              <p:nvPr/>
            </p:nvSpPr>
            <p:spPr>
              <a:xfrm>
                <a:off x="1171321" y="2763902"/>
                <a:ext cx="820" cy="951"/>
              </a:xfrm>
              <a:custGeom>
                <a:avLst/>
                <a:gdLst/>
                <a:ahLst/>
                <a:cxnLst/>
                <a:rect l="l" t="t" r="r" b="b"/>
                <a:pathLst>
                  <a:path w="25" h="29" extrusionOk="0">
                    <a:moveTo>
                      <a:pt x="25" y="0"/>
                    </a:moveTo>
                    <a:cubicBezTo>
                      <a:pt x="18" y="11"/>
                      <a:pt x="7" y="21"/>
                      <a:pt x="0" y="28"/>
                    </a:cubicBezTo>
                    <a:cubicBezTo>
                      <a:pt x="7" y="21"/>
                      <a:pt x="18" y="11"/>
                      <a:pt x="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8" name="Google Shape;2683;p26"/>
              <p:cNvSpPr/>
              <p:nvPr/>
            </p:nvSpPr>
            <p:spPr>
              <a:xfrm>
                <a:off x="1172929" y="2761376"/>
                <a:ext cx="492" cy="1279"/>
              </a:xfrm>
              <a:custGeom>
                <a:avLst/>
                <a:gdLst/>
                <a:ahLst/>
                <a:cxnLst/>
                <a:rect l="l" t="t" r="r" b="b"/>
                <a:pathLst>
                  <a:path w="15" h="39" extrusionOk="0">
                    <a:moveTo>
                      <a:pt x="0" y="39"/>
                    </a:moveTo>
                    <a:cubicBezTo>
                      <a:pt x="7" y="25"/>
                      <a:pt x="11" y="14"/>
                      <a:pt x="14" y="0"/>
                    </a:cubicBezTo>
                    <a:cubicBezTo>
                      <a:pt x="11" y="14"/>
                      <a:pt x="7" y="25"/>
                      <a:pt x="0" y="3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59" name="Google Shape;2684;p26"/>
              <p:cNvSpPr/>
              <p:nvPr/>
            </p:nvSpPr>
            <p:spPr>
              <a:xfrm>
                <a:off x="1193230" y="2755505"/>
                <a:ext cx="3378" cy="492"/>
              </a:xfrm>
              <a:custGeom>
                <a:avLst/>
                <a:gdLst/>
                <a:ahLst/>
                <a:cxnLst/>
                <a:rect l="l" t="t" r="r" b="b"/>
                <a:pathLst>
                  <a:path w="103" h="15" extrusionOk="0">
                    <a:moveTo>
                      <a:pt x="102" y="15"/>
                    </a:moveTo>
                    <a:cubicBezTo>
                      <a:pt x="71" y="4"/>
                      <a:pt x="36" y="1"/>
                      <a:pt x="1" y="1"/>
                    </a:cubicBezTo>
                    <a:cubicBezTo>
                      <a:pt x="36" y="1"/>
                      <a:pt x="71" y="4"/>
                      <a:pt x="102"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0" name="Google Shape;2685;p26"/>
              <p:cNvSpPr/>
              <p:nvPr/>
            </p:nvSpPr>
            <p:spPr>
              <a:xfrm>
                <a:off x="1173388" y="2759769"/>
                <a:ext cx="131" cy="1410"/>
              </a:xfrm>
              <a:custGeom>
                <a:avLst/>
                <a:gdLst/>
                <a:ahLst/>
                <a:cxnLst/>
                <a:rect l="l" t="t" r="r" b="b"/>
                <a:pathLst>
                  <a:path w="4" h="43" extrusionOk="0">
                    <a:moveTo>
                      <a:pt x="0" y="42"/>
                    </a:moveTo>
                    <a:cubicBezTo>
                      <a:pt x="4" y="28"/>
                      <a:pt x="4" y="14"/>
                      <a:pt x="4" y="0"/>
                    </a:cubicBezTo>
                    <a:cubicBezTo>
                      <a:pt x="4" y="14"/>
                      <a:pt x="4" y="28"/>
                      <a:pt x="0" y="4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1" name="Google Shape;2686;p26"/>
              <p:cNvSpPr/>
              <p:nvPr/>
            </p:nvSpPr>
            <p:spPr>
              <a:xfrm>
                <a:off x="1172240" y="2762754"/>
                <a:ext cx="722" cy="1050"/>
              </a:xfrm>
              <a:custGeom>
                <a:avLst/>
                <a:gdLst/>
                <a:ahLst/>
                <a:cxnLst/>
                <a:rect l="l" t="t" r="r" b="b"/>
                <a:pathLst>
                  <a:path w="22" h="32" extrusionOk="0">
                    <a:moveTo>
                      <a:pt x="0" y="32"/>
                    </a:moveTo>
                    <a:cubicBezTo>
                      <a:pt x="7" y="21"/>
                      <a:pt x="14" y="11"/>
                      <a:pt x="21" y="0"/>
                    </a:cubicBezTo>
                    <a:cubicBezTo>
                      <a:pt x="14" y="11"/>
                      <a:pt x="7" y="21"/>
                      <a:pt x="0"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2" name="Google Shape;2687;p26"/>
              <p:cNvSpPr/>
              <p:nvPr/>
            </p:nvSpPr>
            <p:spPr>
              <a:xfrm>
                <a:off x="1287852" y="2761081"/>
                <a:ext cx="141390" cy="95638"/>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3" name="Google Shape;2688;p26"/>
              <p:cNvSpPr/>
              <p:nvPr/>
            </p:nvSpPr>
            <p:spPr>
              <a:xfrm>
                <a:off x="1399004" y="2831629"/>
                <a:ext cx="1640" cy="33"/>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4" name="Google Shape;2689;p26"/>
              <p:cNvSpPr/>
              <p:nvPr/>
            </p:nvSpPr>
            <p:spPr>
              <a:xfrm>
                <a:off x="1429309" y="2817625"/>
                <a:ext cx="164" cy="262"/>
              </a:xfrm>
              <a:custGeom>
                <a:avLst/>
                <a:gdLst/>
                <a:ahLst/>
                <a:cxnLst/>
                <a:rect l="l" t="t" r="r" b="b"/>
                <a:pathLst>
                  <a:path w="5" h="8" extrusionOk="0">
                    <a:moveTo>
                      <a:pt x="1" y="1"/>
                    </a:moveTo>
                    <a:cubicBezTo>
                      <a:pt x="4" y="1"/>
                      <a:pt x="4" y="4"/>
                      <a:pt x="1" y="8"/>
                    </a:cubicBezTo>
                    <a:cubicBezTo>
                      <a:pt x="4" y="4"/>
                      <a:pt x="4"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5" name="Google Shape;2690;p26"/>
              <p:cNvSpPr/>
              <p:nvPr/>
            </p:nvSpPr>
            <p:spPr>
              <a:xfrm>
                <a:off x="1429309" y="2818313"/>
                <a:ext cx="33" cy="164"/>
              </a:xfrm>
              <a:custGeom>
                <a:avLst/>
                <a:gdLst/>
                <a:ahLst/>
                <a:cxnLst/>
                <a:rect l="l" t="t" r="r" b="b"/>
                <a:pathLst>
                  <a:path w="1" h="5" extrusionOk="0">
                    <a:moveTo>
                      <a:pt x="1" y="1"/>
                    </a:moveTo>
                    <a:lnTo>
                      <a:pt x="1" y="4"/>
                    </a:lnTo>
                    <a:cubicBezTo>
                      <a:pt x="1" y="1"/>
                      <a:pt x="1"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6" name="Google Shape;2691;p26"/>
              <p:cNvSpPr/>
              <p:nvPr/>
            </p:nvSpPr>
            <p:spPr>
              <a:xfrm>
                <a:off x="1429440" y="2817985"/>
                <a:ext cx="33" cy="262"/>
              </a:xfrm>
              <a:custGeom>
                <a:avLst/>
                <a:gdLst/>
                <a:ahLst/>
                <a:cxnLst/>
                <a:rect l="l" t="t" r="r" b="b"/>
                <a:pathLst>
                  <a:path w="1" h="8" extrusionOk="0">
                    <a:moveTo>
                      <a:pt x="0" y="0"/>
                    </a:moveTo>
                    <a:cubicBezTo>
                      <a:pt x="0" y="4"/>
                      <a:pt x="0" y="4"/>
                      <a:pt x="0" y="7"/>
                    </a:cubicBezTo>
                    <a:cubicBezTo>
                      <a:pt x="0" y="4"/>
                      <a:pt x="0"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7" name="Google Shape;2692;p26"/>
              <p:cNvSpPr/>
              <p:nvPr/>
            </p:nvSpPr>
            <p:spPr>
              <a:xfrm>
                <a:off x="1428850" y="2818772"/>
                <a:ext cx="262" cy="164"/>
              </a:xfrm>
              <a:custGeom>
                <a:avLst/>
                <a:gdLst/>
                <a:ahLst/>
                <a:cxnLst/>
                <a:rect l="l" t="t" r="r" b="b"/>
                <a:pathLst>
                  <a:path w="8" h="5" extrusionOk="0">
                    <a:moveTo>
                      <a:pt x="8"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8" name="Google Shape;2693;p26"/>
              <p:cNvSpPr/>
              <p:nvPr/>
            </p:nvSpPr>
            <p:spPr>
              <a:xfrm>
                <a:off x="1428391" y="2819002"/>
                <a:ext cx="394" cy="262"/>
              </a:xfrm>
              <a:custGeom>
                <a:avLst/>
                <a:gdLst/>
                <a:ahLst/>
                <a:cxnLst/>
                <a:rect l="l" t="t" r="r" b="b"/>
                <a:pathLst>
                  <a:path w="12" h="8" extrusionOk="0">
                    <a:moveTo>
                      <a:pt x="1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69" name="Google Shape;2694;p26"/>
              <p:cNvSpPr/>
              <p:nvPr/>
            </p:nvSpPr>
            <p:spPr>
              <a:xfrm>
                <a:off x="1429079" y="2818543"/>
                <a:ext cx="164" cy="164"/>
              </a:xfrm>
              <a:custGeom>
                <a:avLst/>
                <a:gdLst/>
                <a:ahLst/>
                <a:cxnLst/>
                <a:rect l="l" t="t" r="r" b="b"/>
                <a:pathLst>
                  <a:path w="5" h="5" extrusionOk="0">
                    <a:moveTo>
                      <a:pt x="4"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0" name="Google Shape;2695;p26"/>
              <p:cNvSpPr/>
              <p:nvPr/>
            </p:nvSpPr>
            <p:spPr>
              <a:xfrm>
                <a:off x="1400939" y="283153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1" name="Google Shape;2696;p26"/>
              <p:cNvSpPr/>
              <p:nvPr/>
            </p:nvSpPr>
            <p:spPr>
              <a:xfrm>
                <a:off x="1427833" y="2819363"/>
                <a:ext cx="492" cy="361"/>
              </a:xfrm>
              <a:custGeom>
                <a:avLst/>
                <a:gdLst/>
                <a:ahLst/>
                <a:cxnLst/>
                <a:rect l="l" t="t" r="r" b="b"/>
                <a:pathLst>
                  <a:path w="15" h="11" extrusionOk="0">
                    <a:moveTo>
                      <a:pt x="14"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2" name="Google Shape;2697;p26"/>
              <p:cNvSpPr/>
              <p:nvPr/>
            </p:nvSpPr>
            <p:spPr>
              <a:xfrm>
                <a:off x="1392248" y="2830481"/>
                <a:ext cx="6789" cy="1181"/>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3" name="Google Shape;2698;p26"/>
              <p:cNvSpPr/>
              <p:nvPr/>
            </p:nvSpPr>
            <p:spPr>
              <a:xfrm>
                <a:off x="1380637" y="2830153"/>
                <a:ext cx="820" cy="590"/>
              </a:xfrm>
              <a:custGeom>
                <a:avLst/>
                <a:gdLst/>
                <a:ahLst/>
                <a:cxnLst/>
                <a:rect l="l" t="t" r="r" b="b"/>
                <a:pathLst>
                  <a:path w="25" h="18" extrusionOk="0">
                    <a:moveTo>
                      <a:pt x="25" y="0"/>
                    </a:moveTo>
                    <a:lnTo>
                      <a:pt x="0" y="11"/>
                    </a:lnTo>
                    <a:lnTo>
                      <a:pt x="0" y="18"/>
                    </a:lnTo>
                    <a:cubicBezTo>
                      <a:pt x="7" y="11"/>
                      <a:pt x="14" y="7"/>
                      <a:pt x="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4" name="Google Shape;2699;p26"/>
              <p:cNvSpPr/>
              <p:nvPr/>
            </p:nvSpPr>
            <p:spPr>
              <a:xfrm>
                <a:off x="1384770" y="282923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5" name="Google Shape;2700;p26"/>
              <p:cNvSpPr/>
              <p:nvPr/>
            </p:nvSpPr>
            <p:spPr>
              <a:xfrm>
                <a:off x="1398086" y="2831629"/>
                <a:ext cx="1509" cy="33"/>
              </a:xfrm>
              <a:custGeom>
                <a:avLst/>
                <a:gdLst/>
                <a:ahLst/>
                <a:cxnLst/>
                <a:rect l="l" t="t" r="r" b="b"/>
                <a:pathLst>
                  <a:path w="46" h="1" extrusionOk="0">
                    <a:moveTo>
                      <a:pt x="25" y="1"/>
                    </a:moveTo>
                    <a:lnTo>
                      <a:pt x="0" y="1"/>
                    </a:lnTo>
                    <a:cubicBezTo>
                      <a:pt x="14" y="1"/>
                      <a:pt x="32" y="1"/>
                      <a:pt x="46" y="1"/>
                    </a:cubicBez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6" name="Google Shape;2701;p26"/>
              <p:cNvSpPr/>
              <p:nvPr/>
            </p:nvSpPr>
            <p:spPr>
              <a:xfrm>
                <a:off x="1295199" y="2848750"/>
                <a:ext cx="2919" cy="334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7" name="Google Shape;2702;p26"/>
              <p:cNvSpPr/>
              <p:nvPr/>
            </p:nvSpPr>
            <p:spPr>
              <a:xfrm>
                <a:off x="1287524" y="2842649"/>
                <a:ext cx="6691" cy="462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8" name="Google Shape;2703;p26"/>
              <p:cNvSpPr/>
              <p:nvPr/>
            </p:nvSpPr>
            <p:spPr>
              <a:xfrm>
                <a:off x="1323110" y="2850685"/>
                <a:ext cx="8987" cy="2558"/>
              </a:xfrm>
              <a:custGeom>
                <a:avLst/>
                <a:gdLst/>
                <a:ahLst/>
                <a:cxnLst/>
                <a:rect l="l" t="t" r="r" b="b"/>
                <a:pathLst>
                  <a:path w="274" h="78" extrusionOk="0">
                    <a:moveTo>
                      <a:pt x="0" y="1"/>
                    </a:moveTo>
                    <a:cubicBezTo>
                      <a:pt x="77" y="1"/>
                      <a:pt x="207" y="11"/>
                      <a:pt x="273" y="78"/>
                    </a:cubicBezTo>
                    <a:cubicBezTo>
                      <a:pt x="207" y="11"/>
                      <a:pt x="81"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79" name="Google Shape;2704;p26"/>
              <p:cNvSpPr/>
              <p:nvPr/>
            </p:nvSpPr>
            <p:spPr>
              <a:xfrm>
                <a:off x="1332064" y="2853210"/>
                <a:ext cx="1640" cy="1181"/>
              </a:xfrm>
              <a:custGeom>
                <a:avLst/>
                <a:gdLst/>
                <a:ahLst/>
                <a:cxnLst/>
                <a:rect l="l" t="t" r="r" b="b"/>
                <a:pathLst>
                  <a:path w="50" h="36" extrusionOk="0">
                    <a:moveTo>
                      <a:pt x="0" y="1"/>
                    </a:moveTo>
                    <a:cubicBezTo>
                      <a:pt x="14" y="18"/>
                      <a:pt x="32" y="29"/>
                      <a:pt x="49" y="36"/>
                    </a:cubicBezTo>
                    <a:cubicBezTo>
                      <a:pt x="32" y="29"/>
                      <a:pt x="14" y="15"/>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0" name="Google Shape;2705;p26"/>
              <p:cNvSpPr/>
              <p:nvPr/>
            </p:nvSpPr>
            <p:spPr>
              <a:xfrm>
                <a:off x="1294182" y="2847372"/>
                <a:ext cx="590" cy="722"/>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1" name="Google Shape;2706;p26"/>
              <p:cNvSpPr/>
              <p:nvPr/>
            </p:nvSpPr>
            <p:spPr>
              <a:xfrm>
                <a:off x="1377652" y="2833597"/>
                <a:ext cx="361" cy="131"/>
              </a:xfrm>
              <a:custGeom>
                <a:avLst/>
                <a:gdLst/>
                <a:ahLst/>
                <a:cxnLst/>
                <a:rect l="l" t="t" r="r" b="b"/>
                <a:pathLst>
                  <a:path w="11" h="4" extrusionOk="0">
                    <a:moveTo>
                      <a:pt x="11"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2" name="Google Shape;2707;p26"/>
              <p:cNvSpPr/>
              <p:nvPr/>
            </p:nvSpPr>
            <p:spPr>
              <a:xfrm>
                <a:off x="1376833" y="2833367"/>
                <a:ext cx="262" cy="33"/>
              </a:xfrm>
              <a:custGeom>
                <a:avLst/>
                <a:gdLst/>
                <a:ahLst/>
                <a:cxnLst/>
                <a:rect l="l" t="t" r="r" b="b"/>
                <a:pathLst>
                  <a:path w="8" h="1" extrusionOk="0">
                    <a:moveTo>
                      <a:pt x="8"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3" name="Google Shape;2708;p26"/>
              <p:cNvSpPr/>
              <p:nvPr/>
            </p:nvSpPr>
            <p:spPr>
              <a:xfrm>
                <a:off x="1375914" y="2833138"/>
                <a:ext cx="164" cy="33"/>
              </a:xfrm>
              <a:custGeom>
                <a:avLst/>
                <a:gdLst/>
                <a:ahLst/>
                <a:cxnLst/>
                <a:rect l="l" t="t" r="r" b="b"/>
                <a:pathLst>
                  <a:path w="5"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4" name="Google Shape;2709;p26"/>
              <p:cNvSpPr/>
              <p:nvPr/>
            </p:nvSpPr>
            <p:spPr>
              <a:xfrm>
                <a:off x="1333671" y="2852882"/>
                <a:ext cx="590" cy="1509"/>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5" name="Google Shape;2710;p26"/>
              <p:cNvSpPr/>
              <p:nvPr/>
            </p:nvSpPr>
            <p:spPr>
              <a:xfrm>
                <a:off x="1331473" y="2831236"/>
                <a:ext cx="22433" cy="2624"/>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6" name="Google Shape;2711;p26"/>
              <p:cNvSpPr/>
              <p:nvPr/>
            </p:nvSpPr>
            <p:spPr>
              <a:xfrm>
                <a:off x="1382933" y="2828645"/>
                <a:ext cx="1869" cy="8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7" name="Google Shape;2712;p26"/>
              <p:cNvSpPr/>
              <p:nvPr/>
            </p:nvSpPr>
            <p:spPr>
              <a:xfrm>
                <a:off x="1374897" y="2832908"/>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8" name="Google Shape;2713;p26"/>
              <p:cNvSpPr/>
              <p:nvPr/>
            </p:nvSpPr>
            <p:spPr>
              <a:xfrm>
                <a:off x="1384310" y="282923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89" name="Google Shape;2714;p26"/>
              <p:cNvSpPr/>
              <p:nvPr/>
            </p:nvSpPr>
            <p:spPr>
              <a:xfrm>
                <a:off x="1333671" y="2854358"/>
                <a:ext cx="33" cy="33"/>
              </a:xfrm>
              <a:custGeom>
                <a:avLst/>
                <a:gdLst/>
                <a:ahLst/>
                <a:cxnLst/>
                <a:rect l="l" t="t" r="r" b="b"/>
                <a:pathLst>
                  <a:path w="1" h="1" extrusionOk="0">
                    <a:moveTo>
                      <a:pt x="0"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0" name="Google Shape;2715;p26"/>
              <p:cNvSpPr/>
              <p:nvPr/>
            </p:nvSpPr>
            <p:spPr>
              <a:xfrm>
                <a:off x="1374209" y="2761015"/>
                <a:ext cx="2099" cy="623"/>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1" name="Google Shape;2716;p26"/>
              <p:cNvSpPr/>
              <p:nvPr/>
            </p:nvSpPr>
            <p:spPr>
              <a:xfrm>
                <a:off x="1289820" y="283576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2" name="Google Shape;2717;p26"/>
              <p:cNvSpPr/>
              <p:nvPr/>
            </p:nvSpPr>
            <p:spPr>
              <a:xfrm>
                <a:off x="1287983" y="2840714"/>
                <a:ext cx="131" cy="262"/>
              </a:xfrm>
              <a:custGeom>
                <a:avLst/>
                <a:gdLst/>
                <a:ahLst/>
                <a:cxnLst/>
                <a:rect l="l" t="t" r="r" b="b"/>
                <a:pathLst>
                  <a:path w="4" h="8" extrusionOk="0">
                    <a:moveTo>
                      <a:pt x="4"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3" name="Google Shape;2718;p26"/>
              <p:cNvSpPr/>
              <p:nvPr/>
            </p:nvSpPr>
            <p:spPr>
              <a:xfrm>
                <a:off x="1288672" y="2838877"/>
                <a:ext cx="131" cy="262"/>
              </a:xfrm>
              <a:custGeom>
                <a:avLst/>
                <a:gdLst/>
                <a:ahLst/>
                <a:cxnLst/>
                <a:rect l="l" t="t" r="r" b="b"/>
                <a:pathLst>
                  <a:path w="4" h="8" extrusionOk="0">
                    <a:moveTo>
                      <a:pt x="4"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4" name="Google Shape;2719;p26"/>
              <p:cNvSpPr/>
              <p:nvPr/>
            </p:nvSpPr>
            <p:spPr>
              <a:xfrm>
                <a:off x="1337574" y="2777086"/>
                <a:ext cx="2329" cy="394"/>
              </a:xfrm>
              <a:custGeom>
                <a:avLst/>
                <a:gdLst/>
                <a:ahLst/>
                <a:cxnLst/>
                <a:rect l="l" t="t" r="r" b="b"/>
                <a:pathLst>
                  <a:path w="71" h="12" extrusionOk="0">
                    <a:moveTo>
                      <a:pt x="0" y="11"/>
                    </a:moveTo>
                    <a:cubicBezTo>
                      <a:pt x="21" y="1"/>
                      <a:pt x="46" y="1"/>
                      <a:pt x="70" y="8"/>
                    </a:cubicBezTo>
                    <a:cubicBezTo>
                      <a:pt x="46" y="1"/>
                      <a:pt x="21" y="1"/>
                      <a:pt x="0"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5" name="Google Shape;2720;p26"/>
              <p:cNvSpPr/>
              <p:nvPr/>
            </p:nvSpPr>
            <p:spPr>
              <a:xfrm>
                <a:off x="1289361" y="2837270"/>
                <a:ext cx="33" cy="131"/>
              </a:xfrm>
              <a:custGeom>
                <a:avLst/>
                <a:gdLst/>
                <a:ahLst/>
                <a:cxnLst/>
                <a:rect l="l" t="t" r="r" b="b"/>
                <a:pathLst>
                  <a:path w="1" h="4" extrusionOk="0">
                    <a:moveTo>
                      <a:pt x="0"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6" name="Google Shape;2721;p26"/>
              <p:cNvSpPr/>
              <p:nvPr/>
            </p:nvSpPr>
            <p:spPr>
              <a:xfrm>
                <a:off x="1291296" y="2831990"/>
                <a:ext cx="33" cy="131"/>
              </a:xfrm>
              <a:custGeom>
                <a:avLst/>
                <a:gdLst/>
                <a:ahLst/>
                <a:cxnLst/>
                <a:rect l="l" t="t" r="r" b="b"/>
                <a:pathLst>
                  <a:path w="1" h="4" extrusionOk="0">
                    <a:moveTo>
                      <a:pt x="1"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7" name="Google Shape;2722;p26"/>
              <p:cNvSpPr/>
              <p:nvPr/>
            </p:nvSpPr>
            <p:spPr>
              <a:xfrm>
                <a:off x="1339968" y="2777316"/>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8" name="Google Shape;2723;p26"/>
              <p:cNvSpPr/>
              <p:nvPr/>
            </p:nvSpPr>
            <p:spPr>
              <a:xfrm>
                <a:off x="1290378" y="2834286"/>
                <a:ext cx="33" cy="131"/>
              </a:xfrm>
              <a:custGeom>
                <a:avLst/>
                <a:gdLst/>
                <a:ahLst/>
                <a:cxnLst/>
                <a:rect l="l" t="t" r="r" b="b"/>
                <a:pathLst>
                  <a:path w="1" h="4" extrusionOk="0">
                    <a:moveTo>
                      <a:pt x="1"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99" name="Google Shape;2724;p26"/>
              <p:cNvSpPr/>
              <p:nvPr/>
            </p:nvSpPr>
            <p:spPr>
              <a:xfrm>
                <a:off x="1290837" y="2833007"/>
                <a:ext cx="164" cy="262"/>
              </a:xfrm>
              <a:custGeom>
                <a:avLst/>
                <a:gdLst/>
                <a:ahLst/>
                <a:cxnLst/>
                <a:rect l="l" t="t" r="r" b="b"/>
                <a:pathLst>
                  <a:path w="5" h="8" extrusionOk="0">
                    <a:moveTo>
                      <a:pt x="4"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0" name="Google Shape;2725;p26"/>
              <p:cNvSpPr/>
              <p:nvPr/>
            </p:nvSpPr>
            <p:spPr>
              <a:xfrm>
                <a:off x="1287524" y="2842649"/>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1" name="Google Shape;2726;p26"/>
              <p:cNvSpPr/>
              <p:nvPr/>
            </p:nvSpPr>
            <p:spPr>
              <a:xfrm>
                <a:off x="1287524" y="2842649"/>
                <a:ext cx="33" cy="33"/>
              </a:xfrm>
              <a:custGeom>
                <a:avLst/>
                <a:gdLst/>
                <a:ahLst/>
                <a:cxnLst/>
                <a:rect l="l" t="t" r="r" b="b"/>
                <a:pathLst>
                  <a:path w="1" h="1" extrusionOk="0">
                    <a:moveTo>
                      <a:pt x="0"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2" name="Google Shape;2727;p26"/>
              <p:cNvSpPr/>
              <p:nvPr/>
            </p:nvSpPr>
            <p:spPr>
              <a:xfrm>
                <a:off x="1392444" y="2603028"/>
                <a:ext cx="271006" cy="212003"/>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3" name="Google Shape;2728;p26"/>
              <p:cNvSpPr/>
              <p:nvPr/>
            </p:nvSpPr>
            <p:spPr>
              <a:xfrm>
                <a:off x="1463419" y="2686171"/>
                <a:ext cx="590" cy="131"/>
              </a:xfrm>
              <a:custGeom>
                <a:avLst/>
                <a:gdLst/>
                <a:ahLst/>
                <a:cxnLst/>
                <a:rect l="l" t="t" r="r" b="b"/>
                <a:pathLst>
                  <a:path w="18" h="4" extrusionOk="0">
                    <a:moveTo>
                      <a:pt x="18" y="0"/>
                    </a:moveTo>
                    <a:lnTo>
                      <a:pt x="0" y="4"/>
                    </a:lnTo>
                    <a:lnTo>
                      <a:pt x="4" y="4"/>
                    </a:ln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4" name="Google Shape;2729;p26"/>
              <p:cNvSpPr/>
              <p:nvPr/>
            </p:nvSpPr>
            <p:spPr>
              <a:xfrm>
                <a:off x="1623374" y="2606144"/>
                <a:ext cx="722" cy="262"/>
              </a:xfrm>
              <a:custGeom>
                <a:avLst/>
                <a:gdLst/>
                <a:ahLst/>
                <a:cxnLst/>
                <a:rect l="l" t="t" r="r" b="b"/>
                <a:pathLst>
                  <a:path w="22" h="8" extrusionOk="0">
                    <a:moveTo>
                      <a:pt x="0" y="0"/>
                    </a:moveTo>
                    <a:lnTo>
                      <a:pt x="2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5" name="Google Shape;2730;p26"/>
              <p:cNvSpPr/>
              <p:nvPr/>
            </p:nvSpPr>
            <p:spPr>
              <a:xfrm>
                <a:off x="1601662" y="2602930"/>
                <a:ext cx="6100" cy="361"/>
              </a:xfrm>
              <a:custGeom>
                <a:avLst/>
                <a:gdLst/>
                <a:ahLst/>
                <a:cxnLst/>
                <a:rect l="l" t="t" r="r" b="b"/>
                <a:pathLst>
                  <a:path w="186" h="11" extrusionOk="0">
                    <a:moveTo>
                      <a:pt x="0" y="0"/>
                    </a:moveTo>
                    <a:cubicBezTo>
                      <a:pt x="46" y="0"/>
                      <a:pt x="112" y="4"/>
                      <a:pt x="186" y="11"/>
                    </a:cubicBezTo>
                    <a:cubicBezTo>
                      <a:pt x="119" y="4"/>
                      <a:pt x="56" y="0"/>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6" name="Google Shape;2731;p26"/>
              <p:cNvSpPr/>
              <p:nvPr/>
            </p:nvSpPr>
            <p:spPr>
              <a:xfrm>
                <a:off x="1608319" y="2603258"/>
                <a:ext cx="820" cy="164"/>
              </a:xfrm>
              <a:custGeom>
                <a:avLst/>
                <a:gdLst/>
                <a:ahLst/>
                <a:cxnLst/>
                <a:rect l="l" t="t" r="r" b="b"/>
                <a:pathLst>
                  <a:path w="25" h="5" extrusionOk="0">
                    <a:moveTo>
                      <a:pt x="0" y="1"/>
                    </a:moveTo>
                    <a:lnTo>
                      <a:pt x="2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7" name="Google Shape;2732;p26"/>
              <p:cNvSpPr/>
              <p:nvPr/>
            </p:nvSpPr>
            <p:spPr>
              <a:xfrm>
                <a:off x="1618782" y="2604865"/>
                <a:ext cx="820" cy="164"/>
              </a:xfrm>
              <a:custGeom>
                <a:avLst/>
                <a:gdLst/>
                <a:ahLst/>
                <a:cxnLst/>
                <a:rect l="l" t="t" r="r" b="b"/>
                <a:pathLst>
                  <a:path w="25" h="5" extrusionOk="0">
                    <a:moveTo>
                      <a:pt x="0" y="1"/>
                    </a:moveTo>
                    <a:lnTo>
                      <a:pt x="2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8" name="Google Shape;2733;p26"/>
              <p:cNvSpPr/>
              <p:nvPr/>
            </p:nvSpPr>
            <p:spPr>
              <a:xfrm>
                <a:off x="1624751" y="2606702"/>
                <a:ext cx="492" cy="394"/>
              </a:xfrm>
              <a:custGeom>
                <a:avLst/>
                <a:gdLst/>
                <a:ahLst/>
                <a:cxnLst/>
                <a:rect l="l" t="t" r="r" b="b"/>
                <a:pathLst>
                  <a:path w="15" h="12" extrusionOk="0">
                    <a:moveTo>
                      <a:pt x="0" y="1"/>
                    </a:moveTo>
                    <a:lnTo>
                      <a:pt x="1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09" name="Google Shape;2734;p26"/>
              <p:cNvSpPr/>
              <p:nvPr/>
            </p:nvSpPr>
            <p:spPr>
              <a:xfrm>
                <a:off x="1617175" y="2604537"/>
                <a:ext cx="689" cy="131"/>
              </a:xfrm>
              <a:custGeom>
                <a:avLst/>
                <a:gdLst/>
                <a:ahLst/>
                <a:cxnLst/>
                <a:rect l="l" t="t" r="r" b="b"/>
                <a:pathLst>
                  <a:path w="21" h="4" extrusionOk="0">
                    <a:moveTo>
                      <a:pt x="0" y="0"/>
                    </a:moveTo>
                    <a:lnTo>
                      <a:pt x="2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0" name="Google Shape;2735;p26"/>
              <p:cNvSpPr/>
              <p:nvPr/>
            </p:nvSpPr>
            <p:spPr>
              <a:xfrm>
                <a:off x="1621865" y="2605685"/>
                <a:ext cx="853" cy="262"/>
              </a:xfrm>
              <a:custGeom>
                <a:avLst/>
                <a:gdLst/>
                <a:ahLst/>
                <a:cxnLst/>
                <a:rect l="l" t="t" r="r" b="b"/>
                <a:pathLst>
                  <a:path w="26" h="8" extrusionOk="0">
                    <a:moveTo>
                      <a:pt x="1" y="0"/>
                    </a:moveTo>
                    <a:lnTo>
                      <a:pt x="25"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1" name="Google Shape;2736;p26"/>
              <p:cNvSpPr/>
              <p:nvPr/>
            </p:nvSpPr>
            <p:spPr>
              <a:xfrm>
                <a:off x="1620389" y="2605226"/>
                <a:ext cx="820" cy="262"/>
              </a:xfrm>
              <a:custGeom>
                <a:avLst/>
                <a:gdLst/>
                <a:ahLst/>
                <a:cxnLst/>
                <a:rect l="l" t="t" r="r" b="b"/>
                <a:pathLst>
                  <a:path w="25" h="8" extrusionOk="0">
                    <a:moveTo>
                      <a:pt x="0" y="0"/>
                    </a:moveTo>
                    <a:lnTo>
                      <a:pt x="25"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2" name="Google Shape;2737;p26"/>
              <p:cNvSpPr/>
              <p:nvPr/>
            </p:nvSpPr>
            <p:spPr>
              <a:xfrm>
                <a:off x="1638067" y="2618640"/>
                <a:ext cx="2558" cy="1410"/>
              </a:xfrm>
              <a:custGeom>
                <a:avLst/>
                <a:gdLst/>
                <a:ahLst/>
                <a:cxnLst/>
                <a:rect l="l" t="t" r="r" b="b"/>
                <a:pathLst>
                  <a:path w="78" h="43" extrusionOk="0">
                    <a:moveTo>
                      <a:pt x="77" y="1"/>
                    </a:moveTo>
                    <a:lnTo>
                      <a:pt x="0" y="43"/>
                    </a:lnTo>
                    <a:lnTo>
                      <a:pt x="0" y="43"/>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3" name="Google Shape;2738;p26"/>
              <p:cNvSpPr/>
              <p:nvPr/>
            </p:nvSpPr>
            <p:spPr>
              <a:xfrm>
                <a:off x="1615535" y="2604176"/>
                <a:ext cx="492" cy="164"/>
              </a:xfrm>
              <a:custGeom>
                <a:avLst/>
                <a:gdLst/>
                <a:ahLst/>
                <a:cxnLst/>
                <a:rect l="l" t="t" r="r" b="b"/>
                <a:pathLst>
                  <a:path w="15" h="5" extrusionOk="0">
                    <a:moveTo>
                      <a:pt x="1" y="1"/>
                    </a:moveTo>
                    <a:lnTo>
                      <a:pt x="1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4" name="Google Shape;2739;p26"/>
              <p:cNvSpPr/>
              <p:nvPr/>
            </p:nvSpPr>
            <p:spPr>
              <a:xfrm>
                <a:off x="1613830" y="2603947"/>
                <a:ext cx="361" cy="33"/>
              </a:xfrm>
              <a:custGeom>
                <a:avLst/>
                <a:gdLst/>
                <a:ahLst/>
                <a:cxnLst/>
                <a:rect l="l" t="t" r="r" b="b"/>
                <a:pathLst>
                  <a:path w="11" h="1" extrusionOk="0">
                    <a:moveTo>
                      <a:pt x="0"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5" name="Google Shape;2740;p26"/>
              <p:cNvSpPr/>
              <p:nvPr/>
            </p:nvSpPr>
            <p:spPr>
              <a:xfrm>
                <a:off x="1610156" y="2603488"/>
                <a:ext cx="492" cy="33"/>
              </a:xfrm>
              <a:custGeom>
                <a:avLst/>
                <a:gdLst/>
                <a:ahLst/>
                <a:cxnLst/>
                <a:rect l="l" t="t" r="r" b="b"/>
                <a:pathLst>
                  <a:path w="15" h="1" extrusionOk="0">
                    <a:moveTo>
                      <a:pt x="0" y="1"/>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6" name="Google Shape;2741;p26"/>
              <p:cNvSpPr/>
              <p:nvPr/>
            </p:nvSpPr>
            <p:spPr>
              <a:xfrm>
                <a:off x="1612091" y="2603717"/>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7" name="Google Shape;2742;p26"/>
              <p:cNvSpPr/>
              <p:nvPr/>
            </p:nvSpPr>
            <p:spPr>
              <a:xfrm>
                <a:off x="1563419" y="2788566"/>
                <a:ext cx="10823" cy="6133"/>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8" name="Google Shape;2743;p26"/>
              <p:cNvSpPr/>
              <p:nvPr/>
            </p:nvSpPr>
            <p:spPr>
              <a:xfrm>
                <a:off x="1448824" y="2813394"/>
                <a:ext cx="33" cy="590"/>
              </a:xfrm>
              <a:custGeom>
                <a:avLst/>
                <a:gdLst/>
                <a:ahLst/>
                <a:cxnLst/>
                <a:rect l="l" t="t" r="r" b="b"/>
                <a:pathLst>
                  <a:path w="1" h="18" extrusionOk="0">
                    <a:moveTo>
                      <a:pt x="1" y="0"/>
                    </a:moveTo>
                    <a:cubicBezTo>
                      <a:pt x="1" y="7"/>
                      <a:pt x="1" y="11"/>
                      <a:pt x="1" y="18"/>
                    </a:cubicBezTo>
                    <a:cubicBezTo>
                      <a:pt x="1" y="11"/>
                      <a:pt x="1"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19" name="Google Shape;2744;p26"/>
              <p:cNvSpPr/>
              <p:nvPr/>
            </p:nvSpPr>
            <p:spPr>
              <a:xfrm>
                <a:off x="1448135" y="2813951"/>
                <a:ext cx="722" cy="1181"/>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0" name="Google Shape;2745;p26"/>
              <p:cNvSpPr/>
              <p:nvPr/>
            </p:nvSpPr>
            <p:spPr>
              <a:xfrm>
                <a:off x="1429211" y="2811426"/>
                <a:ext cx="131" cy="623"/>
              </a:xfrm>
              <a:custGeom>
                <a:avLst/>
                <a:gdLst/>
                <a:ahLst/>
                <a:cxnLst/>
                <a:rect l="l" t="t" r="r" b="b"/>
                <a:pathLst>
                  <a:path w="4" h="19" extrusionOk="0">
                    <a:moveTo>
                      <a:pt x="4" y="1"/>
                    </a:moveTo>
                    <a:cubicBezTo>
                      <a:pt x="4" y="4"/>
                      <a:pt x="0" y="11"/>
                      <a:pt x="0" y="18"/>
                    </a:cubicBezTo>
                    <a:cubicBezTo>
                      <a:pt x="0" y="15"/>
                      <a:pt x="4" y="8"/>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1" name="Google Shape;2746;p26"/>
              <p:cNvSpPr/>
              <p:nvPr/>
            </p:nvSpPr>
            <p:spPr>
              <a:xfrm>
                <a:off x="1431605" y="2806736"/>
                <a:ext cx="951" cy="722"/>
              </a:xfrm>
              <a:custGeom>
                <a:avLst/>
                <a:gdLst/>
                <a:ahLst/>
                <a:cxnLst/>
                <a:rect l="l" t="t" r="r" b="b"/>
                <a:pathLst>
                  <a:path w="29" h="22" extrusionOk="0">
                    <a:moveTo>
                      <a:pt x="29" y="0"/>
                    </a:moveTo>
                    <a:cubicBezTo>
                      <a:pt x="18" y="7"/>
                      <a:pt x="11" y="11"/>
                      <a:pt x="1" y="21"/>
                    </a:cubicBezTo>
                    <a:cubicBezTo>
                      <a:pt x="11" y="11"/>
                      <a:pt x="18" y="7"/>
                      <a:pt x="2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2" name="Google Shape;2747;p26"/>
              <p:cNvSpPr/>
              <p:nvPr/>
            </p:nvSpPr>
            <p:spPr>
              <a:xfrm>
                <a:off x="1430129" y="2808900"/>
                <a:ext cx="262" cy="623"/>
              </a:xfrm>
              <a:custGeom>
                <a:avLst/>
                <a:gdLst/>
                <a:ahLst/>
                <a:cxnLst/>
                <a:rect l="l" t="t" r="r" b="b"/>
                <a:pathLst>
                  <a:path w="8" h="19" extrusionOk="0">
                    <a:moveTo>
                      <a:pt x="7" y="1"/>
                    </a:moveTo>
                    <a:cubicBezTo>
                      <a:pt x="4" y="8"/>
                      <a:pt x="0" y="11"/>
                      <a:pt x="0" y="18"/>
                    </a:cubicBezTo>
                    <a:cubicBezTo>
                      <a:pt x="4" y="11"/>
                      <a:pt x="7" y="8"/>
                      <a:pt x="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3" name="Google Shape;2748;p26"/>
              <p:cNvSpPr/>
              <p:nvPr/>
            </p:nvSpPr>
            <p:spPr>
              <a:xfrm>
                <a:off x="1429539" y="2810278"/>
                <a:ext cx="262" cy="394"/>
              </a:xfrm>
              <a:custGeom>
                <a:avLst/>
                <a:gdLst/>
                <a:ahLst/>
                <a:cxnLst/>
                <a:rect l="l" t="t" r="r" b="b"/>
                <a:pathLst>
                  <a:path w="8" h="12" extrusionOk="0">
                    <a:moveTo>
                      <a:pt x="8" y="1"/>
                    </a:moveTo>
                    <a:lnTo>
                      <a:pt x="1" y="11"/>
                    </a:lnTo>
                    <a:cubicBezTo>
                      <a:pt x="4" y="8"/>
                      <a:pt x="8" y="4"/>
                      <a:pt x="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4" name="Google Shape;2749;p26"/>
              <p:cNvSpPr/>
              <p:nvPr/>
            </p:nvSpPr>
            <p:spPr>
              <a:xfrm>
                <a:off x="1445610" y="2815099"/>
                <a:ext cx="2558" cy="295"/>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5" name="Google Shape;2750;p26"/>
              <p:cNvSpPr/>
              <p:nvPr/>
            </p:nvSpPr>
            <p:spPr>
              <a:xfrm>
                <a:off x="1430687" y="2807424"/>
                <a:ext cx="951" cy="951"/>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6" name="Google Shape;2751;p26"/>
              <p:cNvSpPr/>
              <p:nvPr/>
            </p:nvSpPr>
            <p:spPr>
              <a:xfrm>
                <a:off x="1444462" y="2814640"/>
                <a:ext cx="1181" cy="492"/>
              </a:xfrm>
              <a:custGeom>
                <a:avLst/>
                <a:gdLst/>
                <a:ahLst/>
                <a:cxnLst/>
                <a:rect l="l" t="t" r="r" b="b"/>
                <a:pathLst>
                  <a:path w="36" h="15" extrusionOk="0">
                    <a:moveTo>
                      <a:pt x="36" y="15"/>
                    </a:moveTo>
                    <a:cubicBezTo>
                      <a:pt x="22" y="8"/>
                      <a:pt x="11" y="4"/>
                      <a:pt x="1" y="1"/>
                    </a:cubicBezTo>
                    <a:cubicBezTo>
                      <a:pt x="11" y="4"/>
                      <a:pt x="22" y="8"/>
                      <a:pt x="36"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7" name="Google Shape;2752;p26"/>
              <p:cNvSpPr/>
              <p:nvPr/>
            </p:nvSpPr>
            <p:spPr>
              <a:xfrm>
                <a:off x="1436197" y="2805686"/>
                <a:ext cx="853" cy="33"/>
              </a:xfrm>
              <a:custGeom>
                <a:avLst/>
                <a:gdLst/>
                <a:ahLst/>
                <a:cxnLst/>
                <a:rect l="l" t="t" r="r" b="b"/>
                <a:pathLst>
                  <a:path w="26" h="1" extrusionOk="0">
                    <a:moveTo>
                      <a:pt x="1" y="1"/>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8" name="Google Shape;2753;p26"/>
              <p:cNvSpPr/>
              <p:nvPr/>
            </p:nvSpPr>
            <p:spPr>
              <a:xfrm>
                <a:off x="1434950" y="2805686"/>
                <a:ext cx="951" cy="33"/>
              </a:xfrm>
              <a:custGeom>
                <a:avLst/>
                <a:gdLst/>
                <a:ahLst/>
                <a:cxnLst/>
                <a:rect l="l" t="t" r="r" b="b"/>
                <a:pathLst>
                  <a:path w="29" h="1" extrusionOk="0">
                    <a:moveTo>
                      <a:pt x="28" y="1"/>
                    </a:moveTo>
                    <a:cubicBezTo>
                      <a:pt x="18" y="1"/>
                      <a:pt x="11" y="1"/>
                      <a:pt x="0" y="1"/>
                    </a:cubicBezTo>
                    <a:cubicBezTo>
                      <a:pt x="11" y="1"/>
                      <a:pt x="18" y="1"/>
                      <a:pt x="2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29" name="Google Shape;2754;p26"/>
              <p:cNvSpPr/>
              <p:nvPr/>
            </p:nvSpPr>
            <p:spPr>
              <a:xfrm>
                <a:off x="1437246" y="2805817"/>
                <a:ext cx="5412" cy="4264"/>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0" name="Google Shape;2755;p26"/>
              <p:cNvSpPr/>
              <p:nvPr/>
            </p:nvSpPr>
            <p:spPr>
              <a:xfrm>
                <a:off x="1432753" y="2806145"/>
                <a:ext cx="853" cy="492"/>
              </a:xfrm>
              <a:custGeom>
                <a:avLst/>
                <a:gdLst/>
                <a:ahLst/>
                <a:cxnLst/>
                <a:rect l="l" t="t" r="r" b="b"/>
                <a:pathLst>
                  <a:path w="26" h="15" extrusionOk="0">
                    <a:moveTo>
                      <a:pt x="25" y="1"/>
                    </a:moveTo>
                    <a:cubicBezTo>
                      <a:pt x="15" y="4"/>
                      <a:pt x="8" y="8"/>
                      <a:pt x="1" y="15"/>
                    </a:cubicBezTo>
                    <a:cubicBezTo>
                      <a:pt x="8" y="8"/>
                      <a:pt x="15" y="4"/>
                      <a:pt x="2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1" name="Google Shape;2756;p26"/>
              <p:cNvSpPr/>
              <p:nvPr/>
            </p:nvSpPr>
            <p:spPr>
              <a:xfrm>
                <a:off x="1433671" y="2805817"/>
                <a:ext cx="1181" cy="361"/>
              </a:xfrm>
              <a:custGeom>
                <a:avLst/>
                <a:gdLst/>
                <a:ahLst/>
                <a:cxnLst/>
                <a:rect l="l" t="t" r="r" b="b"/>
                <a:pathLst>
                  <a:path w="36" h="11" extrusionOk="0">
                    <a:moveTo>
                      <a:pt x="36" y="0"/>
                    </a:moveTo>
                    <a:cubicBezTo>
                      <a:pt x="22" y="0"/>
                      <a:pt x="11" y="4"/>
                      <a:pt x="1" y="11"/>
                    </a:cubicBezTo>
                    <a:cubicBezTo>
                      <a:pt x="11" y="4"/>
                      <a:pt x="22" y="0"/>
                      <a:pt x="3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2" name="Google Shape;2757;p26"/>
              <p:cNvSpPr/>
              <p:nvPr/>
            </p:nvSpPr>
            <p:spPr>
              <a:xfrm>
                <a:off x="1447807" y="2815001"/>
                <a:ext cx="722" cy="361"/>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3" name="Google Shape;2758;p26"/>
              <p:cNvSpPr/>
              <p:nvPr/>
            </p:nvSpPr>
            <p:spPr>
              <a:xfrm>
                <a:off x="1463419" y="2692009"/>
                <a:ext cx="131" cy="1410"/>
              </a:xfrm>
              <a:custGeom>
                <a:avLst/>
                <a:gdLst/>
                <a:ahLst/>
                <a:cxnLst/>
                <a:rect l="l" t="t" r="r" b="b"/>
                <a:pathLst>
                  <a:path w="4" h="43" extrusionOk="0">
                    <a:moveTo>
                      <a:pt x="0" y="1"/>
                    </a:moveTo>
                    <a:lnTo>
                      <a:pt x="0" y="43"/>
                    </a:lnTo>
                    <a:cubicBezTo>
                      <a:pt x="4" y="29"/>
                      <a:pt x="4" y="15"/>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4" name="Google Shape;2759;p26"/>
              <p:cNvSpPr/>
              <p:nvPr/>
            </p:nvSpPr>
            <p:spPr>
              <a:xfrm>
                <a:off x="1463288" y="2687778"/>
                <a:ext cx="164" cy="1640"/>
              </a:xfrm>
              <a:custGeom>
                <a:avLst/>
                <a:gdLst/>
                <a:ahLst/>
                <a:cxnLst/>
                <a:rect l="l" t="t" r="r" b="b"/>
                <a:pathLst>
                  <a:path w="5" h="50" extrusionOk="0">
                    <a:moveTo>
                      <a:pt x="1" y="0"/>
                    </a:moveTo>
                    <a:lnTo>
                      <a:pt x="1" y="49"/>
                    </a:lnTo>
                    <a:cubicBezTo>
                      <a:pt x="4" y="35"/>
                      <a:pt x="4" y="18"/>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5" name="Google Shape;2760;p26"/>
              <p:cNvSpPr/>
              <p:nvPr/>
            </p:nvSpPr>
            <p:spPr>
              <a:xfrm>
                <a:off x="1463517" y="2695813"/>
                <a:ext cx="33" cy="1279"/>
              </a:xfrm>
              <a:custGeom>
                <a:avLst/>
                <a:gdLst/>
                <a:ahLst/>
                <a:cxnLst/>
                <a:rect l="l" t="t" r="r" b="b"/>
                <a:pathLst>
                  <a:path w="1" h="39" extrusionOk="0">
                    <a:moveTo>
                      <a:pt x="1" y="0"/>
                    </a:moveTo>
                    <a:lnTo>
                      <a:pt x="1" y="3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6" name="Google Shape;2761;p26"/>
              <p:cNvSpPr/>
              <p:nvPr/>
            </p:nvSpPr>
            <p:spPr>
              <a:xfrm>
                <a:off x="1463058" y="2724971"/>
                <a:ext cx="164" cy="590"/>
              </a:xfrm>
              <a:custGeom>
                <a:avLst/>
                <a:gdLst/>
                <a:ahLst/>
                <a:cxnLst/>
                <a:rect l="l" t="t" r="r" b="b"/>
                <a:pathLst>
                  <a:path w="5" h="18" extrusionOk="0">
                    <a:moveTo>
                      <a:pt x="4" y="0"/>
                    </a:moveTo>
                    <a:cubicBezTo>
                      <a:pt x="1" y="7"/>
                      <a:pt x="1" y="11"/>
                      <a:pt x="4" y="18"/>
                    </a:cubicBez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7" name="Google Shape;2762;p26"/>
              <p:cNvSpPr/>
              <p:nvPr/>
            </p:nvSpPr>
            <p:spPr>
              <a:xfrm>
                <a:off x="1463288" y="2720248"/>
                <a:ext cx="33" cy="623"/>
              </a:xfrm>
              <a:custGeom>
                <a:avLst/>
                <a:gdLst/>
                <a:ahLst/>
                <a:cxnLst/>
                <a:rect l="l" t="t" r="r" b="b"/>
                <a:pathLst>
                  <a:path w="1" h="19" extrusionOk="0">
                    <a:moveTo>
                      <a:pt x="1" y="1"/>
                    </a:moveTo>
                    <a:lnTo>
                      <a:pt x="1" y="18"/>
                    </a:lnTo>
                    <a:cubicBezTo>
                      <a:pt x="1" y="15"/>
                      <a:pt x="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8" name="Google Shape;2763;p26"/>
              <p:cNvSpPr/>
              <p:nvPr/>
            </p:nvSpPr>
            <p:spPr>
              <a:xfrm>
                <a:off x="1462599" y="2730809"/>
                <a:ext cx="33" cy="262"/>
              </a:xfrm>
              <a:custGeom>
                <a:avLst/>
                <a:gdLst/>
                <a:ahLst/>
                <a:cxnLst/>
                <a:rect l="l" t="t" r="r" b="b"/>
                <a:pathLst>
                  <a:path w="1" h="8" extrusionOk="0">
                    <a:moveTo>
                      <a:pt x="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39" name="Google Shape;2764;p26"/>
              <p:cNvSpPr/>
              <p:nvPr/>
            </p:nvSpPr>
            <p:spPr>
              <a:xfrm>
                <a:off x="1462730" y="2730120"/>
                <a:ext cx="33" cy="394"/>
              </a:xfrm>
              <a:custGeom>
                <a:avLst/>
                <a:gdLst/>
                <a:ahLst/>
                <a:cxnLst/>
                <a:rect l="l" t="t" r="r" b="b"/>
                <a:pathLst>
                  <a:path w="1" h="12" extrusionOk="0">
                    <a:moveTo>
                      <a:pt x="0"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0" name="Google Shape;2765;p26"/>
              <p:cNvSpPr/>
              <p:nvPr/>
            </p:nvSpPr>
            <p:spPr>
              <a:xfrm>
                <a:off x="1463419" y="2718313"/>
                <a:ext cx="33" cy="722"/>
              </a:xfrm>
              <a:custGeom>
                <a:avLst/>
                <a:gdLst/>
                <a:ahLst/>
                <a:cxnLst/>
                <a:rect l="l" t="t" r="r" b="b"/>
                <a:pathLst>
                  <a:path w="1" h="22" extrusionOk="0">
                    <a:moveTo>
                      <a:pt x="0" y="0"/>
                    </a:moveTo>
                    <a:lnTo>
                      <a:pt x="0"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1" name="Google Shape;2766;p26"/>
              <p:cNvSpPr/>
              <p:nvPr/>
            </p:nvSpPr>
            <p:spPr>
              <a:xfrm>
                <a:off x="1462828" y="2729333"/>
                <a:ext cx="33" cy="361"/>
              </a:xfrm>
              <a:custGeom>
                <a:avLst/>
                <a:gdLst/>
                <a:ahLst/>
                <a:cxnLst/>
                <a:rect l="l" t="t" r="r" b="b"/>
                <a:pathLst>
                  <a:path w="1" h="11" extrusionOk="0">
                    <a:moveTo>
                      <a:pt x="1"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2" name="Google Shape;2767;p26"/>
              <p:cNvSpPr/>
              <p:nvPr/>
            </p:nvSpPr>
            <p:spPr>
              <a:xfrm>
                <a:off x="1462500" y="2731399"/>
                <a:ext cx="33" cy="262"/>
              </a:xfrm>
              <a:custGeom>
                <a:avLst/>
                <a:gdLst/>
                <a:ahLst/>
                <a:cxnLst/>
                <a:rect l="l" t="t" r="r" b="b"/>
                <a:pathLst>
                  <a:path w="1" h="8" extrusionOk="0">
                    <a:moveTo>
                      <a:pt x="0"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3" name="Google Shape;2768;p26"/>
              <p:cNvSpPr/>
              <p:nvPr/>
            </p:nvSpPr>
            <p:spPr>
              <a:xfrm>
                <a:off x="1462140" y="2732645"/>
                <a:ext cx="33" cy="262"/>
              </a:xfrm>
              <a:custGeom>
                <a:avLst/>
                <a:gdLst/>
                <a:ahLst/>
                <a:cxnLst/>
                <a:rect l="l" t="t" r="r" b="b"/>
                <a:pathLst>
                  <a:path w="1" h="8" extrusionOk="0">
                    <a:moveTo>
                      <a:pt x="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4" name="Google Shape;2769;p26"/>
              <p:cNvSpPr/>
              <p:nvPr/>
            </p:nvSpPr>
            <p:spPr>
              <a:xfrm>
                <a:off x="1462369" y="2731957"/>
                <a:ext cx="33" cy="262"/>
              </a:xfrm>
              <a:custGeom>
                <a:avLst/>
                <a:gdLst/>
                <a:ahLst/>
                <a:cxnLst/>
                <a:rect l="l" t="t" r="r" b="b"/>
                <a:pathLst>
                  <a:path w="1" h="8" extrusionOk="0">
                    <a:moveTo>
                      <a:pt x="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5" name="Google Shape;2770;p26"/>
              <p:cNvSpPr/>
              <p:nvPr/>
            </p:nvSpPr>
            <p:spPr>
              <a:xfrm>
                <a:off x="1462271" y="2732317"/>
                <a:ext cx="33" cy="262"/>
              </a:xfrm>
              <a:custGeom>
                <a:avLst/>
                <a:gdLst/>
                <a:ahLst/>
                <a:cxnLst/>
                <a:rect l="l" t="t" r="r" b="b"/>
                <a:pathLst>
                  <a:path w="1" h="8" extrusionOk="0">
                    <a:moveTo>
                      <a:pt x="0"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6" name="Google Shape;2771;p26"/>
              <p:cNvSpPr/>
              <p:nvPr/>
            </p:nvSpPr>
            <p:spPr>
              <a:xfrm>
                <a:off x="1463517" y="2711425"/>
                <a:ext cx="33" cy="951"/>
              </a:xfrm>
              <a:custGeom>
                <a:avLst/>
                <a:gdLst/>
                <a:ahLst/>
                <a:cxnLst/>
                <a:rect l="l" t="t" r="r" b="b"/>
                <a:pathLst>
                  <a:path w="1" h="29" extrusionOk="0">
                    <a:moveTo>
                      <a:pt x="1" y="0"/>
                    </a:moveTo>
                    <a:lnTo>
                      <a:pt x="1" y="2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7" name="Google Shape;2772;p26"/>
              <p:cNvSpPr/>
              <p:nvPr/>
            </p:nvSpPr>
            <p:spPr>
              <a:xfrm>
                <a:off x="1463517" y="271395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8" name="Google Shape;2773;p26"/>
              <p:cNvSpPr/>
              <p:nvPr/>
            </p:nvSpPr>
            <p:spPr>
              <a:xfrm>
                <a:off x="1463419" y="2716246"/>
                <a:ext cx="131" cy="820"/>
              </a:xfrm>
              <a:custGeom>
                <a:avLst/>
                <a:gdLst/>
                <a:ahLst/>
                <a:cxnLst/>
                <a:rect l="l" t="t" r="r" b="b"/>
                <a:pathLst>
                  <a:path w="4" h="25" extrusionOk="0">
                    <a:moveTo>
                      <a:pt x="4" y="0"/>
                    </a:moveTo>
                    <a:cubicBezTo>
                      <a:pt x="4" y="7"/>
                      <a:pt x="0" y="14"/>
                      <a:pt x="4" y="25"/>
                    </a:cubicBez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49" name="Google Shape;2774;p26"/>
              <p:cNvSpPr/>
              <p:nvPr/>
            </p:nvSpPr>
            <p:spPr>
              <a:xfrm>
                <a:off x="1463288" y="2721986"/>
                <a:ext cx="33" cy="590"/>
              </a:xfrm>
              <a:custGeom>
                <a:avLst/>
                <a:gdLst/>
                <a:ahLst/>
                <a:cxnLst/>
                <a:rect l="l" t="t" r="r" b="b"/>
                <a:pathLst>
                  <a:path w="1" h="18" extrusionOk="0">
                    <a:moveTo>
                      <a:pt x="1" y="0"/>
                    </a:moveTo>
                    <a:lnTo>
                      <a:pt x="1" y="18"/>
                    </a:lnTo>
                    <a:cubicBezTo>
                      <a:pt x="1" y="14"/>
                      <a:pt x="1"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0" name="Google Shape;2775;p26"/>
              <p:cNvSpPr/>
              <p:nvPr/>
            </p:nvSpPr>
            <p:spPr>
              <a:xfrm>
                <a:off x="1463058" y="2726217"/>
                <a:ext cx="33" cy="623"/>
              </a:xfrm>
              <a:custGeom>
                <a:avLst/>
                <a:gdLst/>
                <a:ahLst/>
                <a:cxnLst/>
                <a:rect l="l" t="t" r="r" b="b"/>
                <a:pathLst>
                  <a:path w="1" h="19" extrusionOk="0">
                    <a:moveTo>
                      <a:pt x="1" y="1"/>
                    </a:moveTo>
                    <a:lnTo>
                      <a:pt x="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1" name="Google Shape;2776;p26"/>
              <p:cNvSpPr/>
              <p:nvPr/>
            </p:nvSpPr>
            <p:spPr>
              <a:xfrm>
                <a:off x="1462960" y="2727496"/>
                <a:ext cx="33" cy="361"/>
              </a:xfrm>
              <a:custGeom>
                <a:avLst/>
                <a:gdLst/>
                <a:ahLst/>
                <a:cxnLst/>
                <a:rect l="l" t="t" r="r" b="b"/>
                <a:pathLst>
                  <a:path w="1" h="11" extrusionOk="0">
                    <a:moveTo>
                      <a:pt x="0" y="0"/>
                    </a:moveTo>
                    <a:lnTo>
                      <a:pt x="0" y="11"/>
                    </a:lnTo>
                    <a:cubicBezTo>
                      <a:pt x="0" y="7"/>
                      <a:pt x="0"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2" name="Google Shape;2777;p26"/>
              <p:cNvSpPr/>
              <p:nvPr/>
            </p:nvSpPr>
            <p:spPr>
              <a:xfrm>
                <a:off x="1463189" y="2723593"/>
                <a:ext cx="33" cy="590"/>
              </a:xfrm>
              <a:custGeom>
                <a:avLst/>
                <a:gdLst/>
                <a:ahLst/>
                <a:cxnLst/>
                <a:rect l="l" t="t" r="r" b="b"/>
                <a:pathLst>
                  <a:path w="1" h="18" extrusionOk="0">
                    <a:moveTo>
                      <a:pt x="0" y="0"/>
                    </a:moveTo>
                    <a:lnTo>
                      <a:pt x="0" y="18"/>
                    </a:lnTo>
                    <a:cubicBezTo>
                      <a:pt x="0" y="11"/>
                      <a:pt x="0"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3" name="Google Shape;2778;p26"/>
              <p:cNvSpPr/>
              <p:nvPr/>
            </p:nvSpPr>
            <p:spPr>
              <a:xfrm>
                <a:off x="1462828" y="2728414"/>
                <a:ext cx="33" cy="492"/>
              </a:xfrm>
              <a:custGeom>
                <a:avLst/>
                <a:gdLst/>
                <a:ahLst/>
                <a:cxnLst/>
                <a:rect l="l" t="t" r="r" b="b"/>
                <a:pathLst>
                  <a:path w="1" h="15" extrusionOk="0">
                    <a:moveTo>
                      <a:pt x="1" y="0"/>
                    </a:move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4" name="Google Shape;2779;p26"/>
              <p:cNvSpPr/>
              <p:nvPr/>
            </p:nvSpPr>
            <p:spPr>
              <a:xfrm>
                <a:off x="1390837" y="2763771"/>
                <a:ext cx="3936" cy="164"/>
              </a:xfrm>
              <a:custGeom>
                <a:avLst/>
                <a:gdLst/>
                <a:ahLst/>
                <a:cxnLst/>
                <a:rect l="l" t="t" r="r" b="b"/>
                <a:pathLst>
                  <a:path w="120" h="5" extrusionOk="0">
                    <a:moveTo>
                      <a:pt x="120" y="1"/>
                    </a:moveTo>
                    <a:cubicBezTo>
                      <a:pt x="78" y="1"/>
                      <a:pt x="39" y="4"/>
                      <a:pt x="1" y="4"/>
                    </a:cubicBezTo>
                    <a:cubicBezTo>
                      <a:pt x="39" y="4"/>
                      <a:pt x="81" y="4"/>
                      <a:pt x="12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5" name="Google Shape;2780;p26"/>
              <p:cNvSpPr/>
              <p:nvPr/>
            </p:nvSpPr>
            <p:spPr>
              <a:xfrm>
                <a:off x="1463517" y="2699487"/>
                <a:ext cx="33" cy="1050"/>
              </a:xfrm>
              <a:custGeom>
                <a:avLst/>
                <a:gdLst/>
                <a:ahLst/>
                <a:cxnLst/>
                <a:rect l="l" t="t" r="r" b="b"/>
                <a:pathLst>
                  <a:path w="1" h="32" extrusionOk="0">
                    <a:moveTo>
                      <a:pt x="1" y="0"/>
                    </a:moveTo>
                    <a:lnTo>
                      <a:pt x="1"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6" name="Google Shape;2781;p26"/>
              <p:cNvSpPr/>
              <p:nvPr/>
            </p:nvSpPr>
            <p:spPr>
              <a:xfrm>
                <a:off x="1463517" y="2702701"/>
                <a:ext cx="33" cy="1181"/>
              </a:xfrm>
              <a:custGeom>
                <a:avLst/>
                <a:gdLst/>
                <a:ahLst/>
                <a:cxnLst/>
                <a:rect l="l" t="t" r="r" b="b"/>
                <a:pathLst>
                  <a:path w="1" h="36" extrusionOk="0">
                    <a:moveTo>
                      <a:pt x="1" y="0"/>
                    </a:moveTo>
                    <a:lnTo>
                      <a:pt x="1" y="3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7" name="Google Shape;2782;p26"/>
              <p:cNvSpPr/>
              <p:nvPr/>
            </p:nvSpPr>
            <p:spPr>
              <a:xfrm>
                <a:off x="1400841" y="2762852"/>
                <a:ext cx="590" cy="262"/>
              </a:xfrm>
              <a:custGeom>
                <a:avLst/>
                <a:gdLst/>
                <a:ahLst/>
                <a:cxnLst/>
                <a:rect l="l" t="t" r="r" b="b"/>
                <a:pathLst>
                  <a:path w="18" h="8" extrusionOk="0">
                    <a:moveTo>
                      <a:pt x="18"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8" name="Google Shape;2783;p26"/>
              <p:cNvSpPr/>
              <p:nvPr/>
            </p:nvSpPr>
            <p:spPr>
              <a:xfrm>
                <a:off x="1463517" y="2708769"/>
                <a:ext cx="33" cy="951"/>
              </a:xfrm>
              <a:custGeom>
                <a:avLst/>
                <a:gdLst/>
                <a:ahLst/>
                <a:cxnLst/>
                <a:rect l="l" t="t" r="r" b="b"/>
                <a:pathLst>
                  <a:path w="1" h="29" extrusionOk="0">
                    <a:moveTo>
                      <a:pt x="1" y="1"/>
                    </a:moveTo>
                    <a:lnTo>
                      <a:pt x="1"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59" name="Google Shape;2784;p26"/>
              <p:cNvSpPr/>
              <p:nvPr/>
            </p:nvSpPr>
            <p:spPr>
              <a:xfrm>
                <a:off x="1463517" y="2705784"/>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0" name="Google Shape;2785;p26"/>
              <p:cNvSpPr/>
              <p:nvPr/>
            </p:nvSpPr>
            <p:spPr>
              <a:xfrm>
                <a:off x="1418059" y="2756883"/>
                <a:ext cx="14267" cy="1541"/>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1" name="Google Shape;2786;p26"/>
              <p:cNvSpPr/>
              <p:nvPr/>
            </p:nvSpPr>
            <p:spPr>
              <a:xfrm>
                <a:off x="1461812" y="2733465"/>
                <a:ext cx="33" cy="131"/>
              </a:xfrm>
              <a:custGeom>
                <a:avLst/>
                <a:gdLst/>
                <a:ahLst/>
                <a:cxnLst/>
                <a:rect l="l" t="t" r="r" b="b"/>
                <a:pathLst>
                  <a:path w="1" h="4" extrusionOk="0">
                    <a:moveTo>
                      <a:pt x="0"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2" name="Google Shape;2787;p26"/>
              <p:cNvSpPr/>
              <p:nvPr/>
            </p:nvSpPr>
            <p:spPr>
              <a:xfrm>
                <a:off x="1462041" y="2733006"/>
                <a:ext cx="33" cy="131"/>
              </a:xfrm>
              <a:custGeom>
                <a:avLst/>
                <a:gdLst/>
                <a:ahLst/>
                <a:cxnLst/>
                <a:rect l="l" t="t" r="r" b="b"/>
                <a:pathLst>
                  <a:path w="1" h="4" extrusionOk="0">
                    <a:moveTo>
                      <a:pt x="0"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3" name="Google Shape;2788;p26"/>
              <p:cNvSpPr/>
              <p:nvPr/>
            </p:nvSpPr>
            <p:spPr>
              <a:xfrm>
                <a:off x="1461910" y="2733236"/>
                <a:ext cx="33" cy="131"/>
              </a:xfrm>
              <a:custGeom>
                <a:avLst/>
                <a:gdLst/>
                <a:ahLst/>
                <a:cxnLst/>
                <a:rect l="l" t="t" r="r" b="b"/>
                <a:pathLst>
                  <a:path w="1" h="4" extrusionOk="0">
                    <a:moveTo>
                      <a:pt x="1"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4" name="Google Shape;2789;p26"/>
              <p:cNvSpPr/>
              <p:nvPr/>
            </p:nvSpPr>
            <p:spPr>
              <a:xfrm>
                <a:off x="1461680" y="2733597"/>
                <a:ext cx="33" cy="131"/>
              </a:xfrm>
              <a:custGeom>
                <a:avLst/>
                <a:gdLst/>
                <a:ahLst/>
                <a:cxnLst/>
                <a:rect l="l" t="t" r="r" b="b"/>
                <a:pathLst>
                  <a:path w="1" h="4" extrusionOk="0">
                    <a:moveTo>
                      <a:pt x="1"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5" name="Google Shape;2790;p26"/>
              <p:cNvSpPr/>
              <p:nvPr/>
            </p:nvSpPr>
            <p:spPr>
              <a:xfrm>
                <a:off x="1461582" y="273369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6" name="Google Shape;2791;p26"/>
              <p:cNvSpPr/>
              <p:nvPr/>
            </p:nvSpPr>
            <p:spPr>
              <a:xfrm>
                <a:off x="1461221" y="2733924"/>
                <a:ext cx="262" cy="131"/>
              </a:xfrm>
              <a:custGeom>
                <a:avLst/>
                <a:gdLst/>
                <a:ahLst/>
                <a:cxnLst/>
                <a:rect l="l" t="t" r="r" b="b"/>
                <a:pathLst>
                  <a:path w="8" h="4" extrusionOk="0">
                    <a:moveTo>
                      <a:pt x="8"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7" name="Google Shape;2792;p26"/>
              <p:cNvSpPr/>
              <p:nvPr/>
            </p:nvSpPr>
            <p:spPr>
              <a:xfrm>
                <a:off x="1414517" y="2801554"/>
                <a:ext cx="4624" cy="984"/>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8" name="Google Shape;2793;p26"/>
              <p:cNvSpPr/>
              <p:nvPr/>
            </p:nvSpPr>
            <p:spPr>
              <a:xfrm>
                <a:off x="1390837" y="2763902"/>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69" name="Google Shape;2794;p26"/>
              <p:cNvSpPr/>
              <p:nvPr/>
            </p:nvSpPr>
            <p:spPr>
              <a:xfrm>
                <a:off x="1390509" y="2768133"/>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0" name="Google Shape;2795;p26"/>
              <p:cNvSpPr/>
              <p:nvPr/>
            </p:nvSpPr>
            <p:spPr>
              <a:xfrm>
                <a:off x="1428391" y="2812016"/>
                <a:ext cx="722" cy="361"/>
              </a:xfrm>
              <a:custGeom>
                <a:avLst/>
                <a:gdLst/>
                <a:ahLst/>
                <a:cxnLst/>
                <a:rect l="l" t="t" r="r" b="b"/>
                <a:pathLst>
                  <a:path w="22" h="11" extrusionOk="0">
                    <a:moveTo>
                      <a:pt x="22"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1" name="Google Shape;2796;p26"/>
              <p:cNvSpPr/>
              <p:nvPr/>
            </p:nvSpPr>
            <p:spPr>
              <a:xfrm>
                <a:off x="1390608" y="2765378"/>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2" name="Google Shape;2797;p26"/>
              <p:cNvSpPr/>
              <p:nvPr/>
            </p:nvSpPr>
            <p:spPr>
              <a:xfrm>
                <a:off x="1427374" y="2811655"/>
                <a:ext cx="722" cy="262"/>
              </a:xfrm>
              <a:custGeom>
                <a:avLst/>
                <a:gdLst/>
                <a:ahLst/>
                <a:cxnLst/>
                <a:rect l="l" t="t" r="r" b="b"/>
                <a:pathLst>
                  <a:path w="22" h="8" extrusionOk="0">
                    <a:moveTo>
                      <a:pt x="21"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3" name="Google Shape;2798;p26"/>
              <p:cNvSpPr/>
              <p:nvPr/>
            </p:nvSpPr>
            <p:spPr>
              <a:xfrm>
                <a:off x="1390509" y="276882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4" name="Google Shape;2799;p26"/>
              <p:cNvSpPr/>
              <p:nvPr/>
            </p:nvSpPr>
            <p:spPr>
              <a:xfrm>
                <a:off x="1390509" y="276928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5" name="Google Shape;2800;p26"/>
              <p:cNvSpPr/>
              <p:nvPr/>
            </p:nvSpPr>
            <p:spPr>
              <a:xfrm>
                <a:off x="1390509" y="2769641"/>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6" name="Google Shape;2801;p26"/>
              <p:cNvSpPr/>
              <p:nvPr/>
            </p:nvSpPr>
            <p:spPr>
              <a:xfrm>
                <a:off x="1425406" y="2811098"/>
                <a:ext cx="853" cy="262"/>
              </a:xfrm>
              <a:custGeom>
                <a:avLst/>
                <a:gdLst/>
                <a:ahLst/>
                <a:cxnLst/>
                <a:rect l="l" t="t" r="r" b="b"/>
                <a:pathLst>
                  <a:path w="26" h="8" extrusionOk="0">
                    <a:moveTo>
                      <a:pt x="25"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7" name="Google Shape;2802;p26"/>
              <p:cNvSpPr/>
              <p:nvPr/>
            </p:nvSpPr>
            <p:spPr>
              <a:xfrm>
                <a:off x="1390509" y="2767444"/>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8" name="Google Shape;2803;p26"/>
              <p:cNvSpPr/>
              <p:nvPr/>
            </p:nvSpPr>
            <p:spPr>
              <a:xfrm>
                <a:off x="1426456" y="2811426"/>
                <a:ext cx="722" cy="164"/>
              </a:xfrm>
              <a:custGeom>
                <a:avLst/>
                <a:gdLst/>
                <a:ahLst/>
                <a:cxnLst/>
                <a:rect l="l" t="t" r="r" b="b"/>
                <a:pathLst>
                  <a:path w="22" h="5" extrusionOk="0">
                    <a:moveTo>
                      <a:pt x="21"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79" name="Google Shape;2804;p26"/>
              <p:cNvSpPr/>
              <p:nvPr/>
            </p:nvSpPr>
            <p:spPr>
              <a:xfrm>
                <a:off x="1390509" y="2766526"/>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0" name="Google Shape;2805;p26"/>
              <p:cNvSpPr/>
              <p:nvPr/>
            </p:nvSpPr>
            <p:spPr>
              <a:xfrm>
                <a:off x="1628753" y="2603160"/>
                <a:ext cx="175467" cy="293144"/>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1" name="Google Shape;2806;p26"/>
              <p:cNvSpPr/>
              <p:nvPr/>
            </p:nvSpPr>
            <p:spPr>
              <a:xfrm>
                <a:off x="1663879" y="2895946"/>
                <a:ext cx="951" cy="361"/>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2" name="Google Shape;2807;p26"/>
              <p:cNvSpPr/>
              <p:nvPr/>
            </p:nvSpPr>
            <p:spPr>
              <a:xfrm>
                <a:off x="1662862" y="2894667"/>
                <a:ext cx="820" cy="1181"/>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3" name="Google Shape;2808;p26"/>
              <p:cNvSpPr/>
              <p:nvPr/>
            </p:nvSpPr>
            <p:spPr>
              <a:xfrm>
                <a:off x="1782377" y="2829563"/>
                <a:ext cx="623" cy="262"/>
              </a:xfrm>
              <a:custGeom>
                <a:avLst/>
                <a:gdLst/>
                <a:ahLst/>
                <a:cxnLst/>
                <a:rect l="l" t="t" r="r" b="b"/>
                <a:pathLst>
                  <a:path w="19" h="8" extrusionOk="0">
                    <a:moveTo>
                      <a:pt x="1" y="1"/>
                    </a:moveTo>
                    <a:cubicBezTo>
                      <a:pt x="4" y="4"/>
                      <a:pt x="11" y="4"/>
                      <a:pt x="18" y="8"/>
                    </a:cubicBezTo>
                    <a:cubicBezTo>
                      <a:pt x="11" y="4"/>
                      <a:pt x="4"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4" name="Google Shape;2809;p26"/>
              <p:cNvSpPr/>
              <p:nvPr/>
            </p:nvSpPr>
            <p:spPr>
              <a:xfrm>
                <a:off x="1781230" y="2829333"/>
                <a:ext cx="722" cy="164"/>
              </a:xfrm>
              <a:custGeom>
                <a:avLst/>
                <a:gdLst/>
                <a:ahLst/>
                <a:cxnLst/>
                <a:rect l="l" t="t" r="r" b="b"/>
                <a:pathLst>
                  <a:path w="22" h="5" extrusionOk="0">
                    <a:moveTo>
                      <a:pt x="1" y="1"/>
                    </a:moveTo>
                    <a:cubicBezTo>
                      <a:pt x="8" y="1"/>
                      <a:pt x="15" y="4"/>
                      <a:pt x="22" y="4"/>
                    </a:cubicBezTo>
                    <a:cubicBezTo>
                      <a:pt x="15" y="1"/>
                      <a:pt x="8"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5" name="Google Shape;2810;p26"/>
              <p:cNvSpPr/>
              <p:nvPr/>
            </p:nvSpPr>
            <p:spPr>
              <a:xfrm>
                <a:off x="1766077" y="2829333"/>
                <a:ext cx="12791" cy="6920"/>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6" name="Google Shape;2811;p26"/>
              <p:cNvSpPr/>
              <p:nvPr/>
            </p:nvSpPr>
            <p:spPr>
              <a:xfrm>
                <a:off x="1780082" y="2829235"/>
                <a:ext cx="853" cy="33"/>
              </a:xfrm>
              <a:custGeom>
                <a:avLst/>
                <a:gdLst/>
                <a:ahLst/>
                <a:cxnLst/>
                <a:rect l="l" t="t" r="r" b="b"/>
                <a:pathLst>
                  <a:path w="26" h="1" extrusionOk="0">
                    <a:moveTo>
                      <a:pt x="1" y="0"/>
                    </a:moveTo>
                    <a:cubicBezTo>
                      <a:pt x="8" y="0"/>
                      <a:pt x="15" y="0"/>
                      <a:pt x="25" y="0"/>
                    </a:cubicBezTo>
                    <a:cubicBezTo>
                      <a:pt x="15" y="0"/>
                      <a:pt x="8" y="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7" name="Google Shape;2812;p26"/>
              <p:cNvSpPr/>
              <p:nvPr/>
            </p:nvSpPr>
            <p:spPr>
              <a:xfrm>
                <a:off x="1778835" y="2829235"/>
                <a:ext cx="1050" cy="131"/>
              </a:xfrm>
              <a:custGeom>
                <a:avLst/>
                <a:gdLst/>
                <a:ahLst/>
                <a:cxnLst/>
                <a:rect l="l" t="t" r="r" b="b"/>
                <a:pathLst>
                  <a:path w="32" h="4" extrusionOk="0">
                    <a:moveTo>
                      <a:pt x="0" y="4"/>
                    </a:moveTo>
                    <a:cubicBezTo>
                      <a:pt x="11" y="0"/>
                      <a:pt x="21" y="0"/>
                      <a:pt x="32" y="4"/>
                    </a:cubicBezTo>
                    <a:cubicBezTo>
                      <a:pt x="21" y="0"/>
                      <a:pt x="11" y="0"/>
                      <a:pt x="0"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8" name="Google Shape;2813;p26"/>
              <p:cNvSpPr/>
              <p:nvPr/>
            </p:nvSpPr>
            <p:spPr>
              <a:xfrm>
                <a:off x="1640363" y="2792928"/>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89" name="Google Shape;2814;p26"/>
              <p:cNvSpPr/>
              <p:nvPr/>
            </p:nvSpPr>
            <p:spPr>
              <a:xfrm>
                <a:off x="1629212" y="2782268"/>
                <a:ext cx="3149" cy="3575"/>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0" name="Google Shape;2815;p26"/>
              <p:cNvSpPr/>
              <p:nvPr/>
            </p:nvSpPr>
            <p:spPr>
              <a:xfrm>
                <a:off x="1632327" y="2785811"/>
                <a:ext cx="6461" cy="6822"/>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1" name="Google Shape;2816;p26"/>
              <p:cNvSpPr/>
              <p:nvPr/>
            </p:nvSpPr>
            <p:spPr>
              <a:xfrm>
                <a:off x="1651842" y="2854817"/>
                <a:ext cx="2657" cy="164"/>
              </a:xfrm>
              <a:custGeom>
                <a:avLst/>
                <a:gdLst/>
                <a:ahLst/>
                <a:cxnLst/>
                <a:rect l="l" t="t" r="r" b="b"/>
                <a:pathLst>
                  <a:path w="81" h="5" extrusionOk="0">
                    <a:moveTo>
                      <a:pt x="0" y="1"/>
                    </a:moveTo>
                    <a:cubicBezTo>
                      <a:pt x="21" y="4"/>
                      <a:pt x="49" y="4"/>
                      <a:pt x="81" y="4"/>
                    </a:cubicBezTo>
                    <a:cubicBezTo>
                      <a:pt x="49" y="4"/>
                      <a:pt x="21"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2" name="Google Shape;2817;p26"/>
              <p:cNvSpPr/>
              <p:nvPr/>
            </p:nvSpPr>
            <p:spPr>
              <a:xfrm>
                <a:off x="1657811" y="2882269"/>
                <a:ext cx="5084" cy="12430"/>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3" name="Google Shape;2818;p26"/>
              <p:cNvSpPr/>
              <p:nvPr/>
            </p:nvSpPr>
            <p:spPr>
              <a:xfrm>
                <a:off x="1662403" y="2893978"/>
                <a:ext cx="820" cy="1312"/>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4" name="Google Shape;2819;p26"/>
              <p:cNvSpPr/>
              <p:nvPr/>
            </p:nvSpPr>
            <p:spPr>
              <a:xfrm>
                <a:off x="1637378" y="2792469"/>
                <a:ext cx="1410" cy="262"/>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5" name="Google Shape;2820;p26"/>
              <p:cNvSpPr/>
              <p:nvPr/>
            </p:nvSpPr>
            <p:spPr>
              <a:xfrm>
                <a:off x="1656204" y="2630939"/>
                <a:ext cx="33" cy="361"/>
              </a:xfrm>
              <a:custGeom>
                <a:avLst/>
                <a:gdLst/>
                <a:ahLst/>
                <a:cxnLst/>
                <a:rect l="l" t="t" r="r" b="b"/>
                <a:pathLst>
                  <a:path w="1" h="11" extrusionOk="0">
                    <a:moveTo>
                      <a:pt x="0" y="0"/>
                    </a:moveTo>
                    <a:lnTo>
                      <a:pt x="0" y="11"/>
                    </a:lnTo>
                    <a:cubicBezTo>
                      <a:pt x="0" y="7"/>
                      <a:pt x="0"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6" name="Google Shape;2821;p26"/>
              <p:cNvSpPr/>
              <p:nvPr/>
            </p:nvSpPr>
            <p:spPr>
              <a:xfrm>
                <a:off x="1656073" y="2627496"/>
                <a:ext cx="33" cy="951"/>
              </a:xfrm>
              <a:custGeom>
                <a:avLst/>
                <a:gdLst/>
                <a:ahLst/>
                <a:cxnLst/>
                <a:rect l="l" t="t" r="r" b="b"/>
                <a:pathLst>
                  <a:path w="1" h="29" extrusionOk="0">
                    <a:moveTo>
                      <a:pt x="1" y="0"/>
                    </a:moveTo>
                    <a:lnTo>
                      <a:pt x="1" y="28"/>
                    </a:lnTo>
                    <a:cubicBezTo>
                      <a:pt x="1" y="18"/>
                      <a:pt x="1"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7" name="Google Shape;2822;p26"/>
              <p:cNvSpPr/>
              <p:nvPr/>
            </p:nvSpPr>
            <p:spPr>
              <a:xfrm>
                <a:off x="1656303" y="2631727"/>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8" name="Google Shape;2823;p26"/>
              <p:cNvSpPr/>
              <p:nvPr/>
            </p:nvSpPr>
            <p:spPr>
              <a:xfrm>
                <a:off x="1656073" y="2625987"/>
                <a:ext cx="33" cy="1181"/>
              </a:xfrm>
              <a:custGeom>
                <a:avLst/>
                <a:gdLst/>
                <a:ahLst/>
                <a:cxnLst/>
                <a:rect l="l" t="t" r="r" b="b"/>
                <a:pathLst>
                  <a:path w="1" h="36" extrusionOk="0">
                    <a:moveTo>
                      <a:pt x="1" y="1"/>
                    </a:moveTo>
                    <a:lnTo>
                      <a:pt x="1" y="3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99" name="Google Shape;2824;p26"/>
              <p:cNvSpPr/>
              <p:nvPr/>
            </p:nvSpPr>
            <p:spPr>
              <a:xfrm>
                <a:off x="1656204" y="2629890"/>
                <a:ext cx="33" cy="623"/>
              </a:xfrm>
              <a:custGeom>
                <a:avLst/>
                <a:gdLst/>
                <a:ahLst/>
                <a:cxnLst/>
                <a:rect l="l" t="t" r="r" b="b"/>
                <a:pathLst>
                  <a:path w="1" h="19" extrusionOk="0">
                    <a:moveTo>
                      <a:pt x="0" y="1"/>
                    </a:moveTo>
                    <a:lnTo>
                      <a:pt x="0" y="18"/>
                    </a:lnTo>
                    <a:cubicBezTo>
                      <a:pt x="0" y="11"/>
                      <a:pt x="0"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0" name="Google Shape;2825;p26"/>
              <p:cNvSpPr/>
              <p:nvPr/>
            </p:nvSpPr>
            <p:spPr>
              <a:xfrm>
                <a:off x="1629212" y="2777906"/>
                <a:ext cx="33" cy="1968"/>
              </a:xfrm>
              <a:custGeom>
                <a:avLst/>
                <a:gdLst/>
                <a:ahLst/>
                <a:cxnLst/>
                <a:rect l="l" t="t" r="r" b="b"/>
                <a:pathLst>
                  <a:path w="1" h="60" extrusionOk="0">
                    <a:moveTo>
                      <a:pt x="1" y="0"/>
                    </a:moveTo>
                    <a:lnTo>
                      <a:pt x="1" y="60"/>
                    </a:lnTo>
                    <a:cubicBezTo>
                      <a:pt x="1" y="39"/>
                      <a:pt x="1" y="18"/>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1" name="Google Shape;2826;p26"/>
              <p:cNvSpPr/>
              <p:nvPr/>
            </p:nvSpPr>
            <p:spPr>
              <a:xfrm>
                <a:off x="1629212" y="2780202"/>
                <a:ext cx="33" cy="2099"/>
              </a:xfrm>
              <a:custGeom>
                <a:avLst/>
                <a:gdLst/>
                <a:ahLst/>
                <a:cxnLst/>
                <a:rect l="l" t="t" r="r" b="b"/>
                <a:pathLst>
                  <a:path w="1" h="64" extrusionOk="0">
                    <a:moveTo>
                      <a:pt x="1" y="63"/>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2" name="Google Shape;2827;p26"/>
              <p:cNvSpPr/>
              <p:nvPr/>
            </p:nvSpPr>
            <p:spPr>
              <a:xfrm>
                <a:off x="1655975" y="2624511"/>
                <a:ext cx="33" cy="1410"/>
              </a:xfrm>
              <a:custGeom>
                <a:avLst/>
                <a:gdLst/>
                <a:ahLst/>
                <a:cxnLst/>
                <a:rect l="l" t="t" r="r" b="b"/>
                <a:pathLst>
                  <a:path w="1" h="43" extrusionOk="0">
                    <a:moveTo>
                      <a:pt x="0" y="0"/>
                    </a:moveTo>
                    <a:lnTo>
                      <a:pt x="0" y="4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3" name="Google Shape;2828;p26"/>
              <p:cNvSpPr/>
              <p:nvPr/>
            </p:nvSpPr>
            <p:spPr>
              <a:xfrm>
                <a:off x="1656204" y="2628742"/>
                <a:ext cx="33" cy="722"/>
              </a:xfrm>
              <a:custGeom>
                <a:avLst/>
                <a:gdLst/>
                <a:ahLst/>
                <a:cxnLst/>
                <a:rect l="l" t="t" r="r" b="b"/>
                <a:pathLst>
                  <a:path w="1" h="22" extrusionOk="0">
                    <a:moveTo>
                      <a:pt x="0" y="1"/>
                    </a:moveTo>
                    <a:lnTo>
                      <a:pt x="0"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4" name="Google Shape;2829;p26"/>
              <p:cNvSpPr/>
              <p:nvPr/>
            </p:nvSpPr>
            <p:spPr>
              <a:xfrm>
                <a:off x="1655286" y="2610736"/>
                <a:ext cx="722" cy="13808"/>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5" name="Google Shape;2830;p26"/>
              <p:cNvSpPr/>
              <p:nvPr/>
            </p:nvSpPr>
            <p:spPr>
              <a:xfrm>
                <a:off x="1629441" y="2764459"/>
                <a:ext cx="3247" cy="9446"/>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6" name="Google Shape;2831;p26"/>
              <p:cNvSpPr/>
              <p:nvPr/>
            </p:nvSpPr>
            <p:spPr>
              <a:xfrm>
                <a:off x="1629212" y="2782268"/>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7" name="Google Shape;2832;p26"/>
              <p:cNvSpPr/>
              <p:nvPr/>
            </p:nvSpPr>
            <p:spPr>
              <a:xfrm>
                <a:off x="1821669" y="2439400"/>
                <a:ext cx="188881" cy="189963"/>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8" name="Google Shape;2833;p26"/>
              <p:cNvSpPr/>
              <p:nvPr/>
            </p:nvSpPr>
            <p:spPr>
              <a:xfrm>
                <a:off x="1827278" y="2439400"/>
                <a:ext cx="262" cy="623"/>
              </a:xfrm>
              <a:custGeom>
                <a:avLst/>
                <a:gdLst/>
                <a:ahLst/>
                <a:cxnLst/>
                <a:rect l="l" t="t" r="r" b="b"/>
                <a:pathLst>
                  <a:path w="8" h="19" extrusionOk="0">
                    <a:moveTo>
                      <a:pt x="8" y="1"/>
                    </a:moveTo>
                    <a:lnTo>
                      <a:pt x="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09" name="Google Shape;2834;p26"/>
              <p:cNvSpPr/>
              <p:nvPr/>
            </p:nvSpPr>
            <p:spPr>
              <a:xfrm>
                <a:off x="1547578" y="2993421"/>
                <a:ext cx="94293" cy="106920"/>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0" name="Google Shape;2835;p26"/>
              <p:cNvSpPr/>
              <p:nvPr/>
            </p:nvSpPr>
            <p:spPr>
              <a:xfrm>
                <a:off x="1595004" y="2993421"/>
                <a:ext cx="24041" cy="1050"/>
              </a:xfrm>
              <a:custGeom>
                <a:avLst/>
                <a:gdLst/>
                <a:ahLst/>
                <a:cxnLst/>
                <a:rect l="l" t="t" r="r" b="b"/>
                <a:pathLst>
                  <a:path w="733" h="32" extrusionOk="0">
                    <a:moveTo>
                      <a:pt x="0" y="0"/>
                    </a:moveTo>
                    <a:cubicBezTo>
                      <a:pt x="63" y="4"/>
                      <a:pt x="399" y="21"/>
                      <a:pt x="732" y="32"/>
                    </a:cubicBezTo>
                    <a:cubicBezTo>
                      <a:pt x="410" y="21"/>
                      <a:pt x="88"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1" name="Google Shape;2836;p26"/>
              <p:cNvSpPr/>
              <p:nvPr/>
            </p:nvSpPr>
            <p:spPr>
              <a:xfrm>
                <a:off x="1555974" y="2995257"/>
                <a:ext cx="32863" cy="19678"/>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2" name="Google Shape;2837;p26"/>
              <p:cNvSpPr/>
              <p:nvPr/>
            </p:nvSpPr>
            <p:spPr>
              <a:xfrm>
                <a:off x="1587296" y="2995487"/>
                <a:ext cx="394" cy="131"/>
              </a:xfrm>
              <a:custGeom>
                <a:avLst/>
                <a:gdLst/>
                <a:ahLst/>
                <a:cxnLst/>
                <a:rect l="l" t="t" r="r" b="b"/>
                <a:pathLst>
                  <a:path w="12" h="4" extrusionOk="0">
                    <a:moveTo>
                      <a:pt x="11" y="0"/>
                    </a:moveTo>
                    <a:lnTo>
                      <a:pt x="1" y="4"/>
                    </a:ln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3" name="Google Shape;2838;p26"/>
              <p:cNvSpPr/>
              <p:nvPr/>
            </p:nvSpPr>
            <p:spPr>
              <a:xfrm>
                <a:off x="1589362" y="3004080"/>
                <a:ext cx="33" cy="951"/>
              </a:xfrm>
              <a:custGeom>
                <a:avLst/>
                <a:gdLst/>
                <a:ahLst/>
                <a:cxnLst/>
                <a:rect l="l" t="t" r="r" b="b"/>
                <a:pathLst>
                  <a:path w="1" h="29" extrusionOk="0">
                    <a:moveTo>
                      <a:pt x="1" y="1"/>
                    </a:moveTo>
                    <a:lnTo>
                      <a:pt x="1" y="29"/>
                    </a:lnTo>
                    <a:cubicBezTo>
                      <a:pt x="1" y="18"/>
                      <a:pt x="1"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4" name="Google Shape;2839;p26"/>
              <p:cNvSpPr/>
              <p:nvPr/>
            </p:nvSpPr>
            <p:spPr>
              <a:xfrm>
                <a:off x="1589362" y="2995126"/>
                <a:ext cx="33" cy="394"/>
              </a:xfrm>
              <a:custGeom>
                <a:avLst/>
                <a:gdLst/>
                <a:ahLst/>
                <a:cxnLst/>
                <a:rect l="l" t="t" r="r" b="b"/>
                <a:pathLst>
                  <a:path w="1" h="12" extrusionOk="0">
                    <a:moveTo>
                      <a:pt x="1" y="1"/>
                    </a:moveTo>
                    <a:lnTo>
                      <a:pt x="1" y="1"/>
                    </a:ln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5" name="Google Shape;2840;p26"/>
              <p:cNvSpPr/>
              <p:nvPr/>
            </p:nvSpPr>
            <p:spPr>
              <a:xfrm>
                <a:off x="1589494" y="3000866"/>
                <a:ext cx="33" cy="722"/>
              </a:xfrm>
              <a:custGeom>
                <a:avLst/>
                <a:gdLst/>
                <a:ahLst/>
                <a:cxnLst/>
                <a:rect l="l" t="t" r="r" b="b"/>
                <a:pathLst>
                  <a:path w="1" h="22" extrusionOk="0">
                    <a:moveTo>
                      <a:pt x="0" y="1"/>
                    </a:moveTo>
                    <a:lnTo>
                      <a:pt x="0"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6" name="Google Shape;2841;p26"/>
              <p:cNvSpPr/>
              <p:nvPr/>
            </p:nvSpPr>
            <p:spPr>
              <a:xfrm>
                <a:off x="1589494" y="2996274"/>
                <a:ext cx="33" cy="722"/>
              </a:xfrm>
              <a:custGeom>
                <a:avLst/>
                <a:gdLst/>
                <a:ahLst/>
                <a:cxnLst/>
                <a:rect l="l" t="t" r="r" b="b"/>
                <a:pathLst>
                  <a:path w="1" h="22" extrusionOk="0">
                    <a:moveTo>
                      <a:pt x="0" y="1"/>
                    </a:moveTo>
                    <a:lnTo>
                      <a:pt x="0" y="22"/>
                    </a:lnTo>
                    <a:cubicBezTo>
                      <a:pt x="0" y="15"/>
                      <a:pt x="0"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7" name="Google Shape;2842;p26"/>
              <p:cNvSpPr/>
              <p:nvPr/>
            </p:nvSpPr>
            <p:spPr>
              <a:xfrm>
                <a:off x="1589494" y="2997881"/>
                <a:ext cx="33" cy="623"/>
              </a:xfrm>
              <a:custGeom>
                <a:avLst/>
                <a:gdLst/>
                <a:ahLst/>
                <a:cxnLst/>
                <a:rect l="l" t="t" r="r" b="b"/>
                <a:pathLst>
                  <a:path w="1" h="19" extrusionOk="0">
                    <a:moveTo>
                      <a:pt x="0" y="1"/>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8" name="Google Shape;2843;p26"/>
              <p:cNvSpPr/>
              <p:nvPr/>
            </p:nvSpPr>
            <p:spPr>
              <a:xfrm>
                <a:off x="1589494" y="3002243"/>
                <a:ext cx="33" cy="1410"/>
              </a:xfrm>
              <a:custGeom>
                <a:avLst/>
                <a:gdLst/>
                <a:ahLst/>
                <a:cxnLst/>
                <a:rect l="l" t="t" r="r" b="b"/>
                <a:pathLst>
                  <a:path w="1" h="43" extrusionOk="0">
                    <a:moveTo>
                      <a:pt x="0" y="1"/>
                    </a:moveTo>
                    <a:lnTo>
                      <a:pt x="0" y="43"/>
                    </a:lnTo>
                    <a:cubicBezTo>
                      <a:pt x="0" y="29"/>
                      <a:pt x="0" y="15"/>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19" name="Google Shape;2844;p26"/>
              <p:cNvSpPr/>
              <p:nvPr/>
            </p:nvSpPr>
            <p:spPr>
              <a:xfrm>
                <a:off x="1589494" y="2999390"/>
                <a:ext cx="33" cy="722"/>
              </a:xfrm>
              <a:custGeom>
                <a:avLst/>
                <a:gdLst/>
                <a:ahLst/>
                <a:cxnLst/>
                <a:rect l="l" t="t" r="r" b="b"/>
                <a:pathLst>
                  <a:path w="1" h="22" extrusionOk="0">
                    <a:moveTo>
                      <a:pt x="0" y="0"/>
                    </a:moveTo>
                    <a:lnTo>
                      <a:pt x="0" y="21"/>
                    </a:lnTo>
                    <a:cubicBezTo>
                      <a:pt x="0" y="14"/>
                      <a:pt x="0"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0" name="Google Shape;2845;p26"/>
              <p:cNvSpPr/>
              <p:nvPr/>
            </p:nvSpPr>
            <p:spPr>
              <a:xfrm>
                <a:off x="1589362" y="3005490"/>
                <a:ext cx="33" cy="820"/>
              </a:xfrm>
              <a:custGeom>
                <a:avLst/>
                <a:gdLst/>
                <a:ahLst/>
                <a:cxnLst/>
                <a:rect l="l" t="t" r="r" b="b"/>
                <a:pathLst>
                  <a:path w="1" h="25" extrusionOk="0">
                    <a:moveTo>
                      <a:pt x="1" y="0"/>
                    </a:moveTo>
                    <a:lnTo>
                      <a:pt x="1" y="25"/>
                    </a:lnTo>
                    <a:cubicBezTo>
                      <a:pt x="1" y="18"/>
                      <a:pt x="1"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1" name="Google Shape;2846;p26"/>
              <p:cNvSpPr/>
              <p:nvPr/>
            </p:nvSpPr>
            <p:spPr>
              <a:xfrm>
                <a:off x="1588805" y="3011788"/>
                <a:ext cx="131" cy="853"/>
              </a:xfrm>
              <a:custGeom>
                <a:avLst/>
                <a:gdLst/>
                <a:ahLst/>
                <a:cxnLst/>
                <a:rect l="l" t="t" r="r" b="b"/>
                <a:pathLst>
                  <a:path w="4" h="26" extrusionOk="0">
                    <a:moveTo>
                      <a:pt x="4" y="1"/>
                    </a:moveTo>
                    <a:lnTo>
                      <a:pt x="0"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2" name="Google Shape;2847;p26"/>
              <p:cNvSpPr/>
              <p:nvPr/>
            </p:nvSpPr>
            <p:spPr>
              <a:xfrm>
                <a:off x="1588805" y="3012607"/>
                <a:ext cx="33" cy="722"/>
              </a:xfrm>
              <a:custGeom>
                <a:avLst/>
                <a:gdLst/>
                <a:ahLst/>
                <a:cxnLst/>
                <a:rect l="l" t="t" r="r" b="b"/>
                <a:pathLst>
                  <a:path w="1" h="22" extrusionOk="0">
                    <a:moveTo>
                      <a:pt x="0" y="0"/>
                    </a:moveTo>
                    <a:lnTo>
                      <a:pt x="0"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3" name="Google Shape;2848;p26"/>
              <p:cNvSpPr/>
              <p:nvPr/>
            </p:nvSpPr>
            <p:spPr>
              <a:xfrm>
                <a:off x="1564338" y="3014444"/>
                <a:ext cx="492" cy="33"/>
              </a:xfrm>
              <a:custGeom>
                <a:avLst/>
                <a:gdLst/>
                <a:ahLst/>
                <a:cxnLst/>
                <a:rect l="l" t="t" r="r" b="b"/>
                <a:pathLst>
                  <a:path w="15" h="1" extrusionOk="0">
                    <a:moveTo>
                      <a:pt x="15"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4" name="Google Shape;2849;p26"/>
              <p:cNvSpPr/>
              <p:nvPr/>
            </p:nvSpPr>
            <p:spPr>
              <a:xfrm>
                <a:off x="1589034" y="3011000"/>
                <a:ext cx="33" cy="722"/>
              </a:xfrm>
              <a:custGeom>
                <a:avLst/>
                <a:gdLst/>
                <a:ahLst/>
                <a:cxnLst/>
                <a:rect l="l" t="t" r="r" b="b"/>
                <a:pathLst>
                  <a:path w="1" h="22" extrusionOk="0">
                    <a:moveTo>
                      <a:pt x="0" y="0"/>
                    </a:moveTo>
                    <a:lnTo>
                      <a:pt x="0"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5" name="Google Shape;2850;p26"/>
              <p:cNvSpPr/>
              <p:nvPr/>
            </p:nvSpPr>
            <p:spPr>
              <a:xfrm>
                <a:off x="1589034" y="3010082"/>
                <a:ext cx="33" cy="722"/>
              </a:xfrm>
              <a:custGeom>
                <a:avLst/>
                <a:gdLst/>
                <a:ahLst/>
                <a:cxnLst/>
                <a:rect l="l" t="t" r="r" b="b"/>
                <a:pathLst>
                  <a:path w="1" h="22" extrusionOk="0">
                    <a:moveTo>
                      <a:pt x="0" y="0"/>
                    </a:moveTo>
                    <a:lnTo>
                      <a:pt x="0"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6" name="Google Shape;2851;p26"/>
              <p:cNvSpPr/>
              <p:nvPr/>
            </p:nvSpPr>
            <p:spPr>
              <a:xfrm>
                <a:off x="1566076" y="3014313"/>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7" name="Google Shape;2852;p26"/>
              <p:cNvSpPr/>
              <p:nvPr/>
            </p:nvSpPr>
            <p:spPr>
              <a:xfrm>
                <a:off x="1566305" y="3014313"/>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8" name="Google Shape;2853;p26"/>
              <p:cNvSpPr/>
              <p:nvPr/>
            </p:nvSpPr>
            <p:spPr>
              <a:xfrm>
                <a:off x="1564928" y="3014313"/>
                <a:ext cx="492" cy="33"/>
              </a:xfrm>
              <a:custGeom>
                <a:avLst/>
                <a:gdLst/>
                <a:ahLst/>
                <a:cxnLst/>
                <a:rect l="l" t="t" r="r" b="b"/>
                <a:pathLst>
                  <a:path w="15" h="1" extrusionOk="0">
                    <a:moveTo>
                      <a:pt x="1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29" name="Google Shape;2854;p26"/>
              <p:cNvSpPr/>
              <p:nvPr/>
            </p:nvSpPr>
            <p:spPr>
              <a:xfrm>
                <a:off x="1565387" y="3014313"/>
                <a:ext cx="361" cy="33"/>
              </a:xfrm>
              <a:custGeom>
                <a:avLst/>
                <a:gdLst/>
                <a:ahLst/>
                <a:cxnLst/>
                <a:rect l="l" t="t" r="r" b="b"/>
                <a:pathLst>
                  <a:path w="11" h="1" extrusionOk="0">
                    <a:moveTo>
                      <a:pt x="11"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0" name="Google Shape;2855;p26"/>
              <p:cNvSpPr/>
              <p:nvPr/>
            </p:nvSpPr>
            <p:spPr>
              <a:xfrm>
                <a:off x="1589264" y="3006737"/>
                <a:ext cx="33" cy="853"/>
              </a:xfrm>
              <a:custGeom>
                <a:avLst/>
                <a:gdLst/>
                <a:ahLst/>
                <a:cxnLst/>
                <a:rect l="l" t="t" r="r" b="b"/>
                <a:pathLst>
                  <a:path w="1" h="26" extrusionOk="0">
                    <a:moveTo>
                      <a:pt x="0" y="1"/>
                    </a:moveTo>
                    <a:lnTo>
                      <a:pt x="0" y="25"/>
                    </a:lnTo>
                    <a:cubicBezTo>
                      <a:pt x="0" y="18"/>
                      <a:pt x="0"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1" name="Google Shape;2856;p26"/>
              <p:cNvSpPr/>
              <p:nvPr/>
            </p:nvSpPr>
            <p:spPr>
              <a:xfrm>
                <a:off x="1562632" y="3014543"/>
                <a:ext cx="722" cy="164"/>
              </a:xfrm>
              <a:custGeom>
                <a:avLst/>
                <a:gdLst/>
                <a:ahLst/>
                <a:cxnLst/>
                <a:rect l="l" t="t" r="r" b="b"/>
                <a:pathLst>
                  <a:path w="22" h="5" extrusionOk="0">
                    <a:moveTo>
                      <a:pt x="21"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2" name="Google Shape;2857;p26"/>
              <p:cNvSpPr/>
              <p:nvPr/>
            </p:nvSpPr>
            <p:spPr>
              <a:xfrm>
                <a:off x="1589133" y="3009033"/>
                <a:ext cx="33" cy="722"/>
              </a:xfrm>
              <a:custGeom>
                <a:avLst/>
                <a:gdLst/>
                <a:ahLst/>
                <a:cxnLst/>
                <a:rect l="l" t="t" r="r" b="b"/>
                <a:pathLst>
                  <a:path w="1" h="22" extrusionOk="0">
                    <a:moveTo>
                      <a:pt x="1" y="1"/>
                    </a:moveTo>
                    <a:lnTo>
                      <a:pt x="1"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3" name="Google Shape;2858;p26"/>
              <p:cNvSpPr/>
              <p:nvPr/>
            </p:nvSpPr>
            <p:spPr>
              <a:xfrm>
                <a:off x="1561484" y="3014674"/>
                <a:ext cx="951" cy="131"/>
              </a:xfrm>
              <a:custGeom>
                <a:avLst/>
                <a:gdLst/>
                <a:ahLst/>
                <a:cxnLst/>
                <a:rect l="l" t="t" r="r" b="b"/>
                <a:pathLst>
                  <a:path w="29" h="4" extrusionOk="0">
                    <a:moveTo>
                      <a:pt x="28"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4" name="Google Shape;2859;p26"/>
              <p:cNvSpPr/>
              <p:nvPr/>
            </p:nvSpPr>
            <p:spPr>
              <a:xfrm>
                <a:off x="1589133" y="3007885"/>
                <a:ext cx="164" cy="853"/>
              </a:xfrm>
              <a:custGeom>
                <a:avLst/>
                <a:gdLst/>
                <a:ahLst/>
                <a:cxnLst/>
                <a:rect l="l" t="t" r="r" b="b"/>
                <a:pathLst>
                  <a:path w="5" h="26" extrusionOk="0">
                    <a:moveTo>
                      <a:pt x="4" y="1"/>
                    </a:moveTo>
                    <a:cubicBezTo>
                      <a:pt x="4" y="8"/>
                      <a:pt x="1" y="18"/>
                      <a:pt x="4" y="25"/>
                    </a:cubicBez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5" name="Google Shape;2860;p26"/>
              <p:cNvSpPr/>
              <p:nvPr/>
            </p:nvSpPr>
            <p:spPr>
              <a:xfrm>
                <a:off x="1563550" y="3014444"/>
                <a:ext cx="722" cy="131"/>
              </a:xfrm>
              <a:custGeom>
                <a:avLst/>
                <a:gdLst/>
                <a:ahLst/>
                <a:cxnLst/>
                <a:rect l="l" t="t" r="r" b="b"/>
                <a:pathLst>
                  <a:path w="22" h="4" extrusionOk="0">
                    <a:moveTo>
                      <a:pt x="21"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6" name="Google Shape;2861;p26"/>
              <p:cNvSpPr/>
              <p:nvPr/>
            </p:nvSpPr>
            <p:spPr>
              <a:xfrm>
                <a:off x="1587526" y="2967806"/>
                <a:ext cx="120498" cy="153099"/>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7" name="Google Shape;2862;p26"/>
              <p:cNvSpPr/>
              <p:nvPr/>
            </p:nvSpPr>
            <p:spPr>
              <a:xfrm>
                <a:off x="1673981" y="2984795"/>
                <a:ext cx="951" cy="1541"/>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8" name="Google Shape;2863;p26"/>
              <p:cNvSpPr/>
              <p:nvPr/>
            </p:nvSpPr>
            <p:spPr>
              <a:xfrm>
                <a:off x="1669848" y="2986304"/>
                <a:ext cx="4165" cy="14956"/>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39" name="Google Shape;2864;p26"/>
              <p:cNvSpPr/>
              <p:nvPr/>
            </p:nvSpPr>
            <p:spPr>
              <a:xfrm>
                <a:off x="1623242" y="2994569"/>
                <a:ext cx="4296" cy="131"/>
              </a:xfrm>
              <a:custGeom>
                <a:avLst/>
                <a:gdLst/>
                <a:ahLst/>
                <a:cxnLst/>
                <a:rect l="l" t="t" r="r" b="b"/>
                <a:pathLst>
                  <a:path w="131" h="4" extrusionOk="0">
                    <a:moveTo>
                      <a:pt x="1" y="0"/>
                    </a:moveTo>
                    <a:lnTo>
                      <a:pt x="13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0" name="Google Shape;2865;p26"/>
              <p:cNvSpPr/>
              <p:nvPr/>
            </p:nvSpPr>
            <p:spPr>
              <a:xfrm>
                <a:off x="1628654" y="2994798"/>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1" name="Google Shape;2866;p26"/>
              <p:cNvSpPr/>
              <p:nvPr/>
            </p:nvSpPr>
            <p:spPr>
              <a:xfrm>
                <a:off x="1673653" y="2985385"/>
                <a:ext cx="951" cy="1640"/>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2" name="Google Shape;2867;p26"/>
              <p:cNvSpPr/>
              <p:nvPr/>
            </p:nvSpPr>
            <p:spPr>
              <a:xfrm>
                <a:off x="1587296" y="3103064"/>
                <a:ext cx="164" cy="164"/>
              </a:xfrm>
              <a:custGeom>
                <a:avLst/>
                <a:gdLst/>
                <a:ahLst/>
                <a:cxnLst/>
                <a:rect l="l" t="t" r="r" b="b"/>
                <a:pathLst>
                  <a:path w="5" h="5" extrusionOk="0">
                    <a:moveTo>
                      <a:pt x="1" y="4"/>
                    </a:moveTo>
                    <a:lnTo>
                      <a:pt x="1" y="4"/>
                    </a:ln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3" name="Google Shape;2868;p26"/>
              <p:cNvSpPr/>
              <p:nvPr/>
            </p:nvSpPr>
            <p:spPr>
              <a:xfrm>
                <a:off x="1621635" y="3008803"/>
                <a:ext cx="164" cy="1181"/>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4" name="Google Shape;2869;p26"/>
              <p:cNvSpPr/>
              <p:nvPr/>
            </p:nvSpPr>
            <p:spPr>
              <a:xfrm>
                <a:off x="1588444" y="3101686"/>
                <a:ext cx="722" cy="492"/>
              </a:xfrm>
              <a:custGeom>
                <a:avLst/>
                <a:gdLst/>
                <a:ahLst/>
                <a:cxnLst/>
                <a:rect l="l" t="t" r="r" b="b"/>
                <a:pathLst>
                  <a:path w="22" h="15" extrusionOk="0">
                    <a:moveTo>
                      <a:pt x="1" y="15"/>
                    </a:moveTo>
                    <a:cubicBezTo>
                      <a:pt x="8" y="11"/>
                      <a:pt x="15" y="4"/>
                      <a:pt x="22" y="1"/>
                    </a:cubicBezTo>
                    <a:cubicBezTo>
                      <a:pt x="15" y="4"/>
                      <a:pt x="8" y="11"/>
                      <a:pt x="1"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5" name="Google Shape;2870;p26"/>
              <p:cNvSpPr/>
              <p:nvPr/>
            </p:nvSpPr>
            <p:spPr>
              <a:xfrm>
                <a:off x="1591101" y="3100768"/>
                <a:ext cx="590" cy="164"/>
              </a:xfrm>
              <a:custGeom>
                <a:avLst/>
                <a:gdLst/>
                <a:ahLst/>
                <a:cxnLst/>
                <a:rect l="l" t="t" r="r" b="b"/>
                <a:pathLst>
                  <a:path w="18" h="5" extrusionOk="0">
                    <a:moveTo>
                      <a:pt x="0" y="4"/>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6" name="Google Shape;2871;p26"/>
              <p:cNvSpPr/>
              <p:nvPr/>
            </p:nvSpPr>
            <p:spPr>
              <a:xfrm>
                <a:off x="1587657" y="3102375"/>
                <a:ext cx="590" cy="492"/>
              </a:xfrm>
              <a:custGeom>
                <a:avLst/>
                <a:gdLst/>
                <a:ahLst/>
                <a:cxnLst/>
                <a:rect l="l" t="t" r="r" b="b"/>
                <a:pathLst>
                  <a:path w="18" h="15" extrusionOk="0">
                    <a:moveTo>
                      <a:pt x="0" y="15"/>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7" name="Google Shape;2872;p26"/>
              <p:cNvSpPr/>
              <p:nvPr/>
            </p:nvSpPr>
            <p:spPr>
              <a:xfrm>
                <a:off x="1590182" y="3100899"/>
                <a:ext cx="590" cy="262"/>
              </a:xfrm>
              <a:custGeom>
                <a:avLst/>
                <a:gdLst/>
                <a:ahLst/>
                <a:cxnLst/>
                <a:rect l="l" t="t" r="r" b="b"/>
                <a:pathLst>
                  <a:path w="18" h="8" extrusionOk="0">
                    <a:moveTo>
                      <a:pt x="0" y="7"/>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8" name="Google Shape;2873;p26"/>
              <p:cNvSpPr/>
              <p:nvPr/>
            </p:nvSpPr>
            <p:spPr>
              <a:xfrm>
                <a:off x="1592019" y="3100670"/>
                <a:ext cx="951" cy="33"/>
              </a:xfrm>
              <a:custGeom>
                <a:avLst/>
                <a:gdLst/>
                <a:ahLst/>
                <a:cxnLst/>
                <a:rect l="l" t="t" r="r" b="b"/>
                <a:pathLst>
                  <a:path w="29" h="1" extrusionOk="0">
                    <a:moveTo>
                      <a:pt x="0" y="0"/>
                    </a:moveTo>
                    <a:cubicBezTo>
                      <a:pt x="7" y="0"/>
                      <a:pt x="18" y="0"/>
                      <a:pt x="28" y="0"/>
                    </a:cubicBezTo>
                    <a:cubicBezTo>
                      <a:pt x="18" y="0"/>
                      <a:pt x="7" y="0"/>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49" name="Google Shape;2874;p26"/>
              <p:cNvSpPr/>
              <p:nvPr/>
            </p:nvSpPr>
            <p:spPr>
              <a:xfrm>
                <a:off x="1614289" y="3068626"/>
                <a:ext cx="2657" cy="4395"/>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0" name="Google Shape;2875;p26"/>
              <p:cNvSpPr/>
              <p:nvPr/>
            </p:nvSpPr>
            <p:spPr>
              <a:xfrm>
                <a:off x="1622324" y="3001325"/>
                <a:ext cx="262" cy="1869"/>
              </a:xfrm>
              <a:custGeom>
                <a:avLst/>
                <a:gdLst/>
                <a:ahLst/>
                <a:cxnLst/>
                <a:rect l="l" t="t" r="r" b="b"/>
                <a:pathLst>
                  <a:path w="8" h="57" extrusionOk="0">
                    <a:moveTo>
                      <a:pt x="8" y="1"/>
                    </a:moveTo>
                    <a:cubicBezTo>
                      <a:pt x="4" y="18"/>
                      <a:pt x="1" y="39"/>
                      <a:pt x="1" y="57"/>
                    </a:cubicBez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1" name="Google Shape;2876;p26"/>
              <p:cNvSpPr/>
              <p:nvPr/>
            </p:nvSpPr>
            <p:spPr>
              <a:xfrm>
                <a:off x="1622554" y="2998701"/>
                <a:ext cx="262" cy="2197"/>
              </a:xfrm>
              <a:custGeom>
                <a:avLst/>
                <a:gdLst/>
                <a:ahLst/>
                <a:cxnLst/>
                <a:rect l="l" t="t" r="r" b="b"/>
                <a:pathLst>
                  <a:path w="8" h="67" extrusionOk="0">
                    <a:moveTo>
                      <a:pt x="1" y="67"/>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2" name="Google Shape;2877;p26"/>
              <p:cNvSpPr/>
              <p:nvPr/>
            </p:nvSpPr>
            <p:spPr>
              <a:xfrm>
                <a:off x="1589133" y="3101227"/>
                <a:ext cx="853" cy="492"/>
              </a:xfrm>
              <a:custGeom>
                <a:avLst/>
                <a:gdLst/>
                <a:ahLst/>
                <a:cxnLst/>
                <a:rect l="l" t="t" r="r" b="b"/>
                <a:pathLst>
                  <a:path w="26" h="15" extrusionOk="0">
                    <a:moveTo>
                      <a:pt x="1" y="15"/>
                    </a:moveTo>
                    <a:cubicBezTo>
                      <a:pt x="8" y="8"/>
                      <a:pt x="18" y="4"/>
                      <a:pt x="25" y="1"/>
                    </a:cubicBezTo>
                    <a:cubicBezTo>
                      <a:pt x="18" y="4"/>
                      <a:pt x="8" y="8"/>
                      <a:pt x="1"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3" name="Google Shape;2878;p26"/>
              <p:cNvSpPr/>
              <p:nvPr/>
            </p:nvSpPr>
            <p:spPr>
              <a:xfrm>
                <a:off x="1622095" y="3003621"/>
                <a:ext cx="164" cy="1541"/>
              </a:xfrm>
              <a:custGeom>
                <a:avLst/>
                <a:gdLst/>
                <a:ahLst/>
                <a:cxnLst/>
                <a:rect l="l" t="t" r="r" b="b"/>
                <a:pathLst>
                  <a:path w="5" h="47" extrusionOk="0">
                    <a:moveTo>
                      <a:pt x="1" y="47"/>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4" name="Google Shape;2879;p26"/>
              <p:cNvSpPr/>
              <p:nvPr/>
            </p:nvSpPr>
            <p:spPr>
              <a:xfrm>
                <a:off x="1622914" y="2994569"/>
                <a:ext cx="361" cy="3805"/>
              </a:xfrm>
              <a:custGeom>
                <a:avLst/>
                <a:gdLst/>
                <a:ahLst/>
                <a:cxnLst/>
                <a:rect l="l" t="t" r="r" b="b"/>
                <a:pathLst>
                  <a:path w="11" h="116" extrusionOk="0">
                    <a:moveTo>
                      <a:pt x="11" y="0"/>
                    </a:moveTo>
                    <a:cubicBezTo>
                      <a:pt x="7" y="42"/>
                      <a:pt x="4" y="81"/>
                      <a:pt x="0" y="116"/>
                    </a:cubicBezTo>
                    <a:cubicBezTo>
                      <a:pt x="4" y="81"/>
                      <a:pt x="7" y="42"/>
                      <a:pt x="1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5" name="Google Shape;2880;p26"/>
              <p:cNvSpPr/>
              <p:nvPr/>
            </p:nvSpPr>
            <p:spPr>
              <a:xfrm>
                <a:off x="1621996" y="3005589"/>
                <a:ext cx="131" cy="1410"/>
              </a:xfrm>
              <a:custGeom>
                <a:avLst/>
                <a:gdLst/>
                <a:ahLst/>
                <a:cxnLst/>
                <a:rect l="l" t="t" r="r" b="b"/>
                <a:pathLst>
                  <a:path w="4" h="43" extrusionOk="0">
                    <a:moveTo>
                      <a:pt x="4" y="1"/>
                    </a:moveTo>
                    <a:cubicBezTo>
                      <a:pt x="0" y="18"/>
                      <a:pt x="0" y="29"/>
                      <a:pt x="0" y="43"/>
                    </a:cubicBezTo>
                    <a:cubicBezTo>
                      <a:pt x="0" y="32"/>
                      <a:pt x="0" y="18"/>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6" name="Google Shape;2881;p26"/>
              <p:cNvSpPr/>
              <p:nvPr/>
            </p:nvSpPr>
            <p:spPr>
              <a:xfrm>
                <a:off x="1596840" y="3078367"/>
                <a:ext cx="7609" cy="1312"/>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7" name="Google Shape;2882;p26"/>
              <p:cNvSpPr/>
              <p:nvPr/>
            </p:nvSpPr>
            <p:spPr>
              <a:xfrm>
                <a:off x="1621767" y="3007327"/>
                <a:ext cx="131" cy="1181"/>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8" name="Google Shape;2883;p26"/>
              <p:cNvSpPr/>
              <p:nvPr/>
            </p:nvSpPr>
            <p:spPr>
              <a:xfrm>
                <a:off x="1772177" y="2607620"/>
                <a:ext cx="289012" cy="35782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59" name="Google Shape;2884;p26"/>
              <p:cNvSpPr/>
              <p:nvPr/>
            </p:nvSpPr>
            <p:spPr>
              <a:xfrm>
                <a:off x="1787658" y="2831629"/>
                <a:ext cx="12791" cy="17383"/>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0" name="Google Shape;2885;p26"/>
              <p:cNvSpPr/>
              <p:nvPr/>
            </p:nvSpPr>
            <p:spPr>
              <a:xfrm>
                <a:off x="1860338" y="2925333"/>
                <a:ext cx="951" cy="1509"/>
              </a:xfrm>
              <a:custGeom>
                <a:avLst/>
                <a:gdLst/>
                <a:ahLst/>
                <a:cxnLst/>
                <a:rect l="l" t="t" r="r" b="b"/>
                <a:pathLst>
                  <a:path w="29" h="46" extrusionOk="0">
                    <a:moveTo>
                      <a:pt x="29" y="46"/>
                    </a:moveTo>
                    <a:lnTo>
                      <a:pt x="15" y="4"/>
                    </a:lnTo>
                    <a:lnTo>
                      <a:pt x="1" y="0"/>
                    </a:lnTo>
                    <a:lnTo>
                      <a:pt x="1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1" name="Google Shape;2886;p26"/>
              <p:cNvSpPr/>
              <p:nvPr/>
            </p:nvSpPr>
            <p:spPr>
              <a:xfrm>
                <a:off x="1780541" y="2814082"/>
                <a:ext cx="164" cy="361"/>
              </a:xfrm>
              <a:custGeom>
                <a:avLst/>
                <a:gdLst/>
                <a:ahLst/>
                <a:cxnLst/>
                <a:rect l="l" t="t" r="r" b="b"/>
                <a:pathLst>
                  <a:path w="5" h="11" extrusionOk="0">
                    <a:moveTo>
                      <a:pt x="1" y="0"/>
                    </a:moveTo>
                    <a:cubicBezTo>
                      <a:pt x="1" y="4"/>
                      <a:pt x="1" y="7"/>
                      <a:pt x="4" y="11"/>
                    </a:cubicBezTo>
                    <a:cubicBezTo>
                      <a:pt x="4" y="7"/>
                      <a:pt x="4"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2" name="Google Shape;2887;p26"/>
              <p:cNvSpPr/>
              <p:nvPr/>
            </p:nvSpPr>
            <p:spPr>
              <a:xfrm>
                <a:off x="1787330" y="2829694"/>
                <a:ext cx="590" cy="1738"/>
              </a:xfrm>
              <a:custGeom>
                <a:avLst/>
                <a:gdLst/>
                <a:ahLst/>
                <a:cxnLst/>
                <a:rect l="l" t="t" r="r" b="b"/>
                <a:pathLst>
                  <a:path w="18" h="53" extrusionOk="0">
                    <a:moveTo>
                      <a:pt x="0" y="53"/>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3" name="Google Shape;2888;p26"/>
              <p:cNvSpPr/>
              <p:nvPr/>
            </p:nvSpPr>
            <p:spPr>
              <a:xfrm>
                <a:off x="1772276" y="2795453"/>
                <a:ext cx="33" cy="623"/>
              </a:xfrm>
              <a:custGeom>
                <a:avLst/>
                <a:gdLst/>
                <a:ahLst/>
                <a:cxnLst/>
                <a:rect l="l" t="t" r="r" b="b"/>
                <a:pathLst>
                  <a:path w="1" h="19" extrusionOk="0">
                    <a:moveTo>
                      <a:pt x="1" y="18"/>
                    </a:moveTo>
                    <a:cubicBezTo>
                      <a:pt x="1" y="11"/>
                      <a:pt x="1" y="8"/>
                      <a:pt x="1" y="1"/>
                    </a:cubicBezTo>
                    <a:cubicBezTo>
                      <a:pt x="1" y="8"/>
                      <a:pt x="1" y="11"/>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4" name="Google Shape;2889;p26"/>
              <p:cNvSpPr/>
              <p:nvPr/>
            </p:nvSpPr>
            <p:spPr>
              <a:xfrm>
                <a:off x="1781459" y="2816378"/>
                <a:ext cx="2329" cy="2886"/>
              </a:xfrm>
              <a:custGeom>
                <a:avLst/>
                <a:gdLst/>
                <a:ahLst/>
                <a:cxnLst/>
                <a:rect l="l" t="t" r="r" b="b"/>
                <a:pathLst>
                  <a:path w="71" h="88" extrusionOk="0">
                    <a:moveTo>
                      <a:pt x="71" y="88"/>
                    </a:moveTo>
                    <a:cubicBezTo>
                      <a:pt x="43" y="60"/>
                      <a:pt x="18" y="32"/>
                      <a:pt x="1" y="0"/>
                    </a:cubicBezTo>
                    <a:cubicBezTo>
                      <a:pt x="18" y="32"/>
                      <a:pt x="43" y="60"/>
                      <a:pt x="71" y="8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5" name="Google Shape;2890;p26"/>
              <p:cNvSpPr/>
              <p:nvPr/>
            </p:nvSpPr>
            <p:spPr>
              <a:xfrm>
                <a:off x="1788019" y="2822347"/>
                <a:ext cx="131" cy="33"/>
              </a:xfrm>
              <a:custGeom>
                <a:avLst/>
                <a:gdLst/>
                <a:ahLst/>
                <a:cxnLst/>
                <a:rect l="l" t="t" r="r" b="b"/>
                <a:pathLst>
                  <a:path w="4" h="1" extrusionOk="0">
                    <a:moveTo>
                      <a:pt x="4" y="0"/>
                    </a:moveTo>
                    <a:lnTo>
                      <a:pt x="4" y="0"/>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6" name="Google Shape;2891;p26"/>
              <p:cNvSpPr/>
              <p:nvPr/>
            </p:nvSpPr>
            <p:spPr>
              <a:xfrm>
                <a:off x="1781131" y="2815558"/>
                <a:ext cx="262" cy="722"/>
              </a:xfrm>
              <a:custGeom>
                <a:avLst/>
                <a:gdLst/>
                <a:ahLst/>
                <a:cxnLst/>
                <a:rect l="l" t="t" r="r" b="b"/>
                <a:pathLst>
                  <a:path w="8" h="22" extrusionOk="0">
                    <a:moveTo>
                      <a:pt x="0" y="1"/>
                    </a:moveTo>
                    <a:cubicBezTo>
                      <a:pt x="4" y="8"/>
                      <a:pt x="4" y="15"/>
                      <a:pt x="7" y="22"/>
                    </a:cubicBezTo>
                    <a:cubicBezTo>
                      <a:pt x="4" y="15"/>
                      <a:pt x="4"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7" name="Google Shape;2892;p26"/>
              <p:cNvSpPr/>
              <p:nvPr/>
            </p:nvSpPr>
            <p:spPr>
              <a:xfrm>
                <a:off x="1780770" y="2814869"/>
                <a:ext cx="262" cy="623"/>
              </a:xfrm>
              <a:custGeom>
                <a:avLst/>
                <a:gdLst/>
                <a:ahLst/>
                <a:cxnLst/>
                <a:rect l="l" t="t" r="r" b="b"/>
                <a:pathLst>
                  <a:path w="8" h="19" extrusionOk="0">
                    <a:moveTo>
                      <a:pt x="1" y="1"/>
                    </a:moveTo>
                    <a:cubicBezTo>
                      <a:pt x="1" y="4"/>
                      <a:pt x="4" y="11"/>
                      <a:pt x="8" y="18"/>
                    </a:cubicBezTo>
                    <a:cubicBezTo>
                      <a:pt x="4" y="11"/>
                      <a:pt x="4"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8" name="Google Shape;2893;p26"/>
              <p:cNvSpPr/>
              <p:nvPr/>
            </p:nvSpPr>
            <p:spPr>
              <a:xfrm>
                <a:off x="1789954" y="2834614"/>
                <a:ext cx="394" cy="394"/>
              </a:xfrm>
              <a:custGeom>
                <a:avLst/>
                <a:gdLst/>
                <a:ahLst/>
                <a:cxnLst/>
                <a:rect l="l" t="t" r="r" b="b"/>
                <a:pathLst>
                  <a:path w="12" h="12" extrusionOk="0">
                    <a:moveTo>
                      <a:pt x="1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69" name="Google Shape;2894;p26"/>
              <p:cNvSpPr/>
              <p:nvPr/>
            </p:nvSpPr>
            <p:spPr>
              <a:xfrm>
                <a:off x="2010421" y="2607981"/>
                <a:ext cx="951" cy="1181"/>
              </a:xfrm>
              <a:custGeom>
                <a:avLst/>
                <a:gdLst/>
                <a:ahLst/>
                <a:cxnLst/>
                <a:rect l="l" t="t" r="r" b="b"/>
                <a:pathLst>
                  <a:path w="29" h="36" extrusionOk="0">
                    <a:moveTo>
                      <a:pt x="0" y="35"/>
                    </a:moveTo>
                    <a:lnTo>
                      <a:pt x="2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0" name="Google Shape;2895;p26"/>
              <p:cNvSpPr/>
              <p:nvPr/>
            </p:nvSpPr>
            <p:spPr>
              <a:xfrm>
                <a:off x="2006157" y="2612113"/>
                <a:ext cx="853" cy="262"/>
              </a:xfrm>
              <a:custGeom>
                <a:avLst/>
                <a:gdLst/>
                <a:ahLst/>
                <a:cxnLst/>
                <a:rect l="l" t="t" r="r" b="b"/>
                <a:pathLst>
                  <a:path w="26" h="8" extrusionOk="0">
                    <a:moveTo>
                      <a:pt x="1" y="7"/>
                    </a:moveTo>
                    <a:cubicBezTo>
                      <a:pt x="11" y="4"/>
                      <a:pt x="18" y="4"/>
                      <a:pt x="25" y="0"/>
                    </a:cubicBezTo>
                    <a:cubicBezTo>
                      <a:pt x="18" y="4"/>
                      <a:pt x="11" y="4"/>
                      <a:pt x="1"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1" name="Google Shape;2896;p26"/>
              <p:cNvSpPr/>
              <p:nvPr/>
            </p:nvSpPr>
            <p:spPr>
              <a:xfrm>
                <a:off x="2007895" y="2611195"/>
                <a:ext cx="722" cy="492"/>
              </a:xfrm>
              <a:custGeom>
                <a:avLst/>
                <a:gdLst/>
                <a:ahLst/>
                <a:cxnLst/>
                <a:rect l="l" t="t" r="r" b="b"/>
                <a:pathLst>
                  <a:path w="22" h="15" extrusionOk="0">
                    <a:moveTo>
                      <a:pt x="0" y="14"/>
                    </a:moveTo>
                    <a:cubicBezTo>
                      <a:pt x="7" y="11"/>
                      <a:pt x="14" y="4"/>
                      <a:pt x="21" y="0"/>
                    </a:cubicBezTo>
                    <a:cubicBezTo>
                      <a:pt x="14" y="4"/>
                      <a:pt x="7" y="11"/>
                      <a:pt x="0"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2" name="Google Shape;2897;p26"/>
              <p:cNvSpPr/>
              <p:nvPr/>
            </p:nvSpPr>
            <p:spPr>
              <a:xfrm>
                <a:off x="2007075" y="2611753"/>
                <a:ext cx="853" cy="394"/>
              </a:xfrm>
              <a:custGeom>
                <a:avLst/>
                <a:gdLst/>
                <a:ahLst/>
                <a:cxnLst/>
                <a:rect l="l" t="t" r="r" b="b"/>
                <a:pathLst>
                  <a:path w="26" h="12" extrusionOk="0">
                    <a:moveTo>
                      <a:pt x="1" y="11"/>
                    </a:moveTo>
                    <a:cubicBezTo>
                      <a:pt x="11" y="8"/>
                      <a:pt x="18" y="4"/>
                      <a:pt x="25" y="1"/>
                    </a:cubicBezTo>
                    <a:cubicBezTo>
                      <a:pt x="18" y="4"/>
                      <a:pt x="11" y="8"/>
                      <a:pt x="1"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3" name="Google Shape;2898;p26"/>
              <p:cNvSpPr/>
              <p:nvPr/>
            </p:nvSpPr>
            <p:spPr>
              <a:xfrm>
                <a:off x="2008682" y="2610506"/>
                <a:ext cx="722" cy="722"/>
              </a:xfrm>
              <a:custGeom>
                <a:avLst/>
                <a:gdLst/>
                <a:ahLst/>
                <a:cxnLst/>
                <a:rect l="l" t="t" r="r" b="b"/>
                <a:pathLst>
                  <a:path w="22" h="22" extrusionOk="0">
                    <a:moveTo>
                      <a:pt x="22" y="0"/>
                    </a:moveTo>
                    <a:cubicBezTo>
                      <a:pt x="15" y="7"/>
                      <a:pt x="8" y="14"/>
                      <a:pt x="1" y="21"/>
                    </a:cubicBezTo>
                    <a:cubicBezTo>
                      <a:pt x="8" y="14"/>
                      <a:pt x="15" y="7"/>
                      <a:pt x="2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4" name="Google Shape;2899;p26"/>
              <p:cNvSpPr/>
              <p:nvPr/>
            </p:nvSpPr>
            <p:spPr>
              <a:xfrm>
                <a:off x="2009502" y="2609358"/>
                <a:ext cx="820" cy="951"/>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5" name="Google Shape;2900;p26"/>
              <p:cNvSpPr/>
              <p:nvPr/>
            </p:nvSpPr>
            <p:spPr>
              <a:xfrm>
                <a:off x="2005140" y="2612343"/>
                <a:ext cx="951" cy="131"/>
              </a:xfrm>
              <a:custGeom>
                <a:avLst/>
                <a:gdLst/>
                <a:ahLst/>
                <a:cxnLst/>
                <a:rect l="l" t="t" r="r" b="b"/>
                <a:pathLst>
                  <a:path w="29" h="4" extrusionOk="0">
                    <a:moveTo>
                      <a:pt x="0" y="4"/>
                    </a:moveTo>
                    <a:cubicBezTo>
                      <a:pt x="7" y="4"/>
                      <a:pt x="18" y="0"/>
                      <a:pt x="28" y="0"/>
                    </a:cubicBezTo>
                    <a:cubicBezTo>
                      <a:pt x="18" y="0"/>
                      <a:pt x="7" y="4"/>
                      <a:pt x="0"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6" name="Google Shape;2901;p26"/>
              <p:cNvSpPr/>
              <p:nvPr/>
            </p:nvSpPr>
            <p:spPr>
              <a:xfrm>
                <a:off x="2004911" y="261244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7" name="Google Shape;2902;p26"/>
              <p:cNvSpPr/>
              <p:nvPr/>
            </p:nvSpPr>
            <p:spPr>
              <a:xfrm>
                <a:off x="2122130" y="2804440"/>
                <a:ext cx="28501" cy="28271"/>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8" name="Google Shape;2903;p26"/>
              <p:cNvSpPr/>
              <p:nvPr/>
            </p:nvSpPr>
            <p:spPr>
              <a:xfrm>
                <a:off x="2141185" y="2827726"/>
                <a:ext cx="4296" cy="4985"/>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79" name="Google Shape;2904;p26"/>
              <p:cNvSpPr/>
              <p:nvPr/>
            </p:nvSpPr>
            <p:spPr>
              <a:xfrm>
                <a:off x="2028689" y="2706473"/>
                <a:ext cx="113578" cy="97409"/>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0" name="Google Shape;2905;p26"/>
              <p:cNvSpPr/>
              <p:nvPr/>
            </p:nvSpPr>
            <p:spPr>
              <a:xfrm>
                <a:off x="2058535" y="2711196"/>
                <a:ext cx="1509" cy="1640"/>
              </a:xfrm>
              <a:custGeom>
                <a:avLst/>
                <a:gdLst/>
                <a:ahLst/>
                <a:cxnLst/>
                <a:rect l="l" t="t" r="r" b="b"/>
                <a:pathLst>
                  <a:path w="46" h="50" extrusionOk="0">
                    <a:moveTo>
                      <a:pt x="46" y="0"/>
                    </a:moveTo>
                    <a:cubicBezTo>
                      <a:pt x="32" y="18"/>
                      <a:pt x="14" y="32"/>
                      <a:pt x="0" y="49"/>
                    </a:cubicBezTo>
                    <a:cubicBezTo>
                      <a:pt x="14" y="35"/>
                      <a:pt x="32" y="18"/>
                      <a:pt x="4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1" name="Google Shape;2906;p26"/>
              <p:cNvSpPr/>
              <p:nvPr/>
            </p:nvSpPr>
            <p:spPr>
              <a:xfrm>
                <a:off x="2050729" y="2717952"/>
                <a:ext cx="1181" cy="853"/>
              </a:xfrm>
              <a:custGeom>
                <a:avLst/>
                <a:gdLst/>
                <a:ahLst/>
                <a:cxnLst/>
                <a:rect l="l" t="t" r="r" b="b"/>
                <a:pathLst>
                  <a:path w="36" h="26" extrusionOk="0">
                    <a:moveTo>
                      <a:pt x="0" y="25"/>
                    </a:moveTo>
                    <a:lnTo>
                      <a:pt x="3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2" name="Google Shape;2907;p26"/>
              <p:cNvSpPr/>
              <p:nvPr/>
            </p:nvSpPr>
            <p:spPr>
              <a:xfrm>
                <a:off x="2055190" y="2714410"/>
                <a:ext cx="1541" cy="1181"/>
              </a:xfrm>
              <a:custGeom>
                <a:avLst/>
                <a:gdLst/>
                <a:ahLst/>
                <a:cxnLst/>
                <a:rect l="l" t="t" r="r" b="b"/>
                <a:pathLst>
                  <a:path w="47" h="36" extrusionOk="0">
                    <a:moveTo>
                      <a:pt x="1" y="35"/>
                    </a:moveTo>
                    <a:cubicBezTo>
                      <a:pt x="15" y="25"/>
                      <a:pt x="32" y="11"/>
                      <a:pt x="46" y="0"/>
                    </a:cubicBezTo>
                    <a:cubicBezTo>
                      <a:pt x="32" y="11"/>
                      <a:pt x="15" y="25"/>
                      <a:pt x="1" y="3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3" name="Google Shape;2908;p26"/>
              <p:cNvSpPr/>
              <p:nvPr/>
            </p:nvSpPr>
            <p:spPr>
              <a:xfrm>
                <a:off x="2052107" y="2716935"/>
                <a:ext cx="1279" cy="951"/>
              </a:xfrm>
              <a:custGeom>
                <a:avLst/>
                <a:gdLst/>
                <a:ahLst/>
                <a:cxnLst/>
                <a:rect l="l" t="t" r="r" b="b"/>
                <a:pathLst>
                  <a:path w="39" h="29" extrusionOk="0">
                    <a:moveTo>
                      <a:pt x="0" y="28"/>
                    </a:moveTo>
                    <a:lnTo>
                      <a:pt x="3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4" name="Google Shape;2909;p26"/>
              <p:cNvSpPr/>
              <p:nvPr/>
            </p:nvSpPr>
            <p:spPr>
              <a:xfrm>
                <a:off x="2053583" y="2715787"/>
                <a:ext cx="1410" cy="1050"/>
              </a:xfrm>
              <a:custGeom>
                <a:avLst/>
                <a:gdLst/>
                <a:ahLst/>
                <a:cxnLst/>
                <a:rect l="l" t="t" r="r" b="b"/>
                <a:pathLst>
                  <a:path w="43" h="32" extrusionOk="0">
                    <a:moveTo>
                      <a:pt x="1" y="32"/>
                    </a:moveTo>
                    <a:lnTo>
                      <a:pt x="43"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5" name="Google Shape;2910;p26"/>
              <p:cNvSpPr/>
              <p:nvPr/>
            </p:nvSpPr>
            <p:spPr>
              <a:xfrm>
                <a:off x="2060372" y="2709228"/>
                <a:ext cx="1509" cy="1771"/>
              </a:xfrm>
              <a:custGeom>
                <a:avLst/>
                <a:gdLst/>
                <a:ahLst/>
                <a:cxnLst/>
                <a:rect l="l" t="t" r="r" b="b"/>
                <a:pathLst>
                  <a:path w="46" h="54" extrusionOk="0">
                    <a:moveTo>
                      <a:pt x="0" y="53"/>
                    </a:moveTo>
                    <a:cubicBezTo>
                      <a:pt x="14" y="36"/>
                      <a:pt x="32" y="18"/>
                      <a:pt x="46" y="1"/>
                    </a:cubicBezTo>
                    <a:cubicBezTo>
                      <a:pt x="32" y="18"/>
                      <a:pt x="14" y="36"/>
                      <a:pt x="0" y="5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6" name="Google Shape;2911;p26"/>
              <p:cNvSpPr/>
              <p:nvPr/>
            </p:nvSpPr>
            <p:spPr>
              <a:xfrm>
                <a:off x="2056797" y="2712901"/>
                <a:ext cx="1640" cy="1410"/>
              </a:xfrm>
              <a:custGeom>
                <a:avLst/>
                <a:gdLst/>
                <a:ahLst/>
                <a:cxnLst/>
                <a:rect l="l" t="t" r="r" b="b"/>
                <a:pathLst>
                  <a:path w="50" h="43" extrusionOk="0">
                    <a:moveTo>
                      <a:pt x="1" y="43"/>
                    </a:moveTo>
                    <a:cubicBezTo>
                      <a:pt x="15" y="29"/>
                      <a:pt x="32" y="15"/>
                      <a:pt x="50" y="1"/>
                    </a:cubicBezTo>
                    <a:cubicBezTo>
                      <a:pt x="32" y="15"/>
                      <a:pt x="15" y="29"/>
                      <a:pt x="1" y="4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7" name="Google Shape;2912;p26"/>
              <p:cNvSpPr/>
              <p:nvPr/>
            </p:nvSpPr>
            <p:spPr>
              <a:xfrm>
                <a:off x="2062077" y="2707063"/>
                <a:ext cx="1640" cy="1869"/>
              </a:xfrm>
              <a:custGeom>
                <a:avLst/>
                <a:gdLst/>
                <a:ahLst/>
                <a:cxnLst/>
                <a:rect l="l" t="t" r="r" b="b"/>
                <a:pathLst>
                  <a:path w="50" h="57" extrusionOk="0">
                    <a:moveTo>
                      <a:pt x="50" y="0"/>
                    </a:moveTo>
                    <a:cubicBezTo>
                      <a:pt x="32" y="18"/>
                      <a:pt x="18" y="39"/>
                      <a:pt x="1" y="56"/>
                    </a:cubicBezTo>
                    <a:cubicBezTo>
                      <a:pt x="18" y="39"/>
                      <a:pt x="32" y="21"/>
                      <a:pt x="5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8" name="Google Shape;2913;p26"/>
              <p:cNvSpPr/>
              <p:nvPr/>
            </p:nvSpPr>
            <p:spPr>
              <a:xfrm>
                <a:off x="2029378" y="2748388"/>
                <a:ext cx="2099" cy="3936"/>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89" name="Google Shape;2914;p26"/>
              <p:cNvSpPr/>
              <p:nvPr/>
            </p:nvSpPr>
            <p:spPr>
              <a:xfrm>
                <a:off x="2030066" y="2766886"/>
                <a:ext cx="492" cy="2099"/>
              </a:xfrm>
              <a:custGeom>
                <a:avLst/>
                <a:gdLst/>
                <a:ahLst/>
                <a:cxnLst/>
                <a:rect l="l" t="t" r="r" b="b"/>
                <a:pathLst>
                  <a:path w="15" h="64" extrusionOk="0">
                    <a:moveTo>
                      <a:pt x="0" y="0"/>
                    </a:moveTo>
                    <a:cubicBezTo>
                      <a:pt x="7" y="21"/>
                      <a:pt x="11" y="46"/>
                      <a:pt x="14" y="63"/>
                    </a:cubicBezTo>
                    <a:cubicBezTo>
                      <a:pt x="11" y="42"/>
                      <a:pt x="7" y="18"/>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0" name="Google Shape;2915;p26"/>
              <p:cNvSpPr/>
              <p:nvPr/>
            </p:nvSpPr>
            <p:spPr>
              <a:xfrm>
                <a:off x="2029017" y="2754030"/>
                <a:ext cx="33" cy="492"/>
              </a:xfrm>
              <a:custGeom>
                <a:avLst/>
                <a:gdLst/>
                <a:ahLst/>
                <a:cxnLst/>
                <a:rect l="l" t="t" r="r" b="b"/>
                <a:pathLst>
                  <a:path w="1" h="15" extrusionOk="0">
                    <a:moveTo>
                      <a:pt x="1" y="14"/>
                    </a:moveTo>
                    <a:cubicBezTo>
                      <a:pt x="1" y="7"/>
                      <a:pt x="1" y="4"/>
                      <a:pt x="1" y="0"/>
                    </a:cubicBezTo>
                    <a:cubicBezTo>
                      <a:pt x="1" y="4"/>
                      <a:pt x="1" y="7"/>
                      <a:pt x="1"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1" name="Google Shape;2916;p26"/>
              <p:cNvSpPr/>
              <p:nvPr/>
            </p:nvSpPr>
            <p:spPr>
              <a:xfrm>
                <a:off x="2029148" y="2752422"/>
                <a:ext cx="262" cy="951"/>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2" name="Google Shape;2917;p26"/>
              <p:cNvSpPr/>
              <p:nvPr/>
            </p:nvSpPr>
            <p:spPr>
              <a:xfrm>
                <a:off x="2140628" y="2802603"/>
                <a:ext cx="131" cy="131"/>
              </a:xfrm>
              <a:custGeom>
                <a:avLst/>
                <a:gdLst/>
                <a:ahLst/>
                <a:cxnLst/>
                <a:rect l="l" t="t" r="r" b="b"/>
                <a:pathLst>
                  <a:path w="4" h="4" extrusionOk="0">
                    <a:moveTo>
                      <a:pt x="4"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3" name="Google Shape;2918;p26"/>
              <p:cNvSpPr/>
              <p:nvPr/>
            </p:nvSpPr>
            <p:spPr>
              <a:xfrm>
                <a:off x="2142104" y="2801554"/>
                <a:ext cx="262" cy="262"/>
              </a:xfrm>
              <a:custGeom>
                <a:avLst/>
                <a:gdLst/>
                <a:ahLst/>
                <a:cxnLst/>
                <a:rect l="l" t="t" r="r" b="b"/>
                <a:pathLst>
                  <a:path w="8" h="8" extrusionOk="0">
                    <a:moveTo>
                      <a:pt x="8" y="1"/>
                    </a:moveTo>
                    <a:lnTo>
                      <a:pt x="8" y="1"/>
                    </a:ln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4" name="Google Shape;2919;p26"/>
              <p:cNvSpPr/>
              <p:nvPr/>
            </p:nvSpPr>
            <p:spPr>
              <a:xfrm>
                <a:off x="2139710" y="2803390"/>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5" name="Google Shape;2920;p26"/>
              <p:cNvSpPr/>
              <p:nvPr/>
            </p:nvSpPr>
            <p:spPr>
              <a:xfrm>
                <a:off x="2141185" y="2802144"/>
                <a:ext cx="262" cy="131"/>
              </a:xfrm>
              <a:custGeom>
                <a:avLst/>
                <a:gdLst/>
                <a:ahLst/>
                <a:cxnLst/>
                <a:rect l="l" t="t" r="r" b="b"/>
                <a:pathLst>
                  <a:path w="8" h="4" extrusionOk="0">
                    <a:moveTo>
                      <a:pt x="8"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6" name="Google Shape;2921;p26"/>
              <p:cNvSpPr/>
              <p:nvPr/>
            </p:nvSpPr>
            <p:spPr>
              <a:xfrm>
                <a:off x="2140169" y="2803062"/>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7" name="Google Shape;2922;p26"/>
              <p:cNvSpPr/>
              <p:nvPr/>
            </p:nvSpPr>
            <p:spPr>
              <a:xfrm>
                <a:off x="2139349" y="2803751"/>
                <a:ext cx="164" cy="33"/>
              </a:xfrm>
              <a:custGeom>
                <a:avLst/>
                <a:gdLst/>
                <a:ahLst/>
                <a:cxnLst/>
                <a:rect l="l" t="t" r="r" b="b"/>
                <a:pathLst>
                  <a:path w="5"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8" name="Google Shape;2923;p26"/>
              <p:cNvSpPr/>
              <p:nvPr/>
            </p:nvSpPr>
            <p:spPr>
              <a:xfrm>
                <a:off x="1966209" y="2764689"/>
                <a:ext cx="261134" cy="20268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99" name="Google Shape;2924;p26"/>
              <p:cNvSpPr/>
              <p:nvPr/>
            </p:nvSpPr>
            <p:spPr>
              <a:xfrm>
                <a:off x="2137643" y="2837730"/>
                <a:ext cx="361" cy="492"/>
              </a:xfrm>
              <a:custGeom>
                <a:avLst/>
                <a:gdLst/>
                <a:ahLst/>
                <a:cxnLst/>
                <a:rect l="l" t="t" r="r" b="b"/>
                <a:pathLst>
                  <a:path w="11" h="15" extrusionOk="0">
                    <a:moveTo>
                      <a:pt x="11" y="0"/>
                    </a:moveTo>
                    <a:lnTo>
                      <a:pt x="0"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0" name="Google Shape;2925;p26"/>
              <p:cNvSpPr/>
              <p:nvPr/>
            </p:nvSpPr>
            <p:spPr>
              <a:xfrm>
                <a:off x="2139939" y="2849078"/>
                <a:ext cx="9085" cy="11742"/>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1" name="Google Shape;2926;p26"/>
              <p:cNvSpPr/>
              <p:nvPr/>
            </p:nvSpPr>
            <p:spPr>
              <a:xfrm>
                <a:off x="2136594" y="284255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2" name="Google Shape;2927;p26"/>
              <p:cNvSpPr/>
              <p:nvPr/>
            </p:nvSpPr>
            <p:spPr>
              <a:xfrm>
                <a:off x="2138102" y="2836221"/>
                <a:ext cx="722" cy="1181"/>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3" name="Google Shape;2928;p26"/>
              <p:cNvSpPr/>
              <p:nvPr/>
            </p:nvSpPr>
            <p:spPr>
              <a:xfrm>
                <a:off x="2123179" y="2955638"/>
                <a:ext cx="361" cy="33"/>
              </a:xfrm>
              <a:custGeom>
                <a:avLst/>
                <a:gdLst/>
                <a:ahLst/>
                <a:cxnLst/>
                <a:rect l="l" t="t" r="r" b="b"/>
                <a:pathLst>
                  <a:path w="11" h="1" extrusionOk="0">
                    <a:moveTo>
                      <a:pt x="0" y="1"/>
                    </a:moveTo>
                    <a:lnTo>
                      <a:pt x="7" y="1"/>
                    </a:ln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4" name="Google Shape;2929;p26"/>
              <p:cNvSpPr/>
              <p:nvPr/>
            </p:nvSpPr>
            <p:spPr>
              <a:xfrm>
                <a:off x="2122261" y="2955769"/>
                <a:ext cx="722" cy="131"/>
              </a:xfrm>
              <a:custGeom>
                <a:avLst/>
                <a:gdLst/>
                <a:ahLst/>
                <a:cxnLst/>
                <a:rect l="l" t="t" r="r" b="b"/>
                <a:pathLst>
                  <a:path w="22" h="4" extrusionOk="0">
                    <a:moveTo>
                      <a:pt x="0" y="4"/>
                    </a:moveTo>
                    <a:lnTo>
                      <a:pt x="2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5" name="Google Shape;2930;p26"/>
              <p:cNvSpPr/>
              <p:nvPr/>
            </p:nvSpPr>
            <p:spPr>
              <a:xfrm>
                <a:off x="2128329" y="2953342"/>
                <a:ext cx="9216" cy="1312"/>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6" name="Google Shape;2931;p26"/>
              <p:cNvSpPr/>
              <p:nvPr/>
            </p:nvSpPr>
            <p:spPr>
              <a:xfrm>
                <a:off x="2028230" y="2781809"/>
                <a:ext cx="590" cy="1410"/>
              </a:xfrm>
              <a:custGeom>
                <a:avLst/>
                <a:gdLst/>
                <a:ahLst/>
                <a:cxnLst/>
                <a:rect l="l" t="t" r="r" b="b"/>
                <a:pathLst>
                  <a:path w="18" h="43" extrusionOk="0">
                    <a:moveTo>
                      <a:pt x="0" y="42"/>
                    </a:moveTo>
                    <a:cubicBezTo>
                      <a:pt x="4" y="28"/>
                      <a:pt x="11" y="14"/>
                      <a:pt x="18" y="0"/>
                    </a:cubicBezTo>
                    <a:cubicBezTo>
                      <a:pt x="11" y="14"/>
                      <a:pt x="4" y="28"/>
                      <a:pt x="0" y="4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7" name="Google Shape;2932;p26"/>
              <p:cNvSpPr/>
              <p:nvPr/>
            </p:nvSpPr>
            <p:spPr>
              <a:xfrm>
                <a:off x="2027410" y="2783515"/>
                <a:ext cx="623" cy="1312"/>
              </a:xfrm>
              <a:custGeom>
                <a:avLst/>
                <a:gdLst/>
                <a:ahLst/>
                <a:cxnLst/>
                <a:rect l="l" t="t" r="r" b="b"/>
                <a:pathLst>
                  <a:path w="19" h="40" extrusionOk="0">
                    <a:moveTo>
                      <a:pt x="1" y="39"/>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8" name="Google Shape;2933;p26"/>
              <p:cNvSpPr/>
              <p:nvPr/>
            </p:nvSpPr>
            <p:spPr>
              <a:xfrm>
                <a:off x="2028919" y="2780202"/>
                <a:ext cx="590" cy="1410"/>
              </a:xfrm>
              <a:custGeom>
                <a:avLst/>
                <a:gdLst/>
                <a:ahLst/>
                <a:cxnLst/>
                <a:rect l="l" t="t" r="r" b="b"/>
                <a:pathLst>
                  <a:path w="18" h="43" extrusionOk="0">
                    <a:moveTo>
                      <a:pt x="0" y="42"/>
                    </a:moveTo>
                    <a:cubicBezTo>
                      <a:pt x="4" y="28"/>
                      <a:pt x="11" y="14"/>
                      <a:pt x="18" y="0"/>
                    </a:cubicBezTo>
                    <a:cubicBezTo>
                      <a:pt x="11" y="14"/>
                      <a:pt x="4" y="28"/>
                      <a:pt x="0" y="4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09" name="Google Shape;2934;p26"/>
              <p:cNvSpPr/>
              <p:nvPr/>
            </p:nvSpPr>
            <p:spPr>
              <a:xfrm>
                <a:off x="2029476" y="2778595"/>
                <a:ext cx="492" cy="1509"/>
              </a:xfrm>
              <a:custGeom>
                <a:avLst/>
                <a:gdLst/>
                <a:ahLst/>
                <a:cxnLst/>
                <a:rect l="l" t="t" r="r" b="b"/>
                <a:pathLst>
                  <a:path w="15" h="46" extrusionOk="0">
                    <a:moveTo>
                      <a:pt x="1" y="46"/>
                    </a:moveTo>
                    <a:cubicBezTo>
                      <a:pt x="8" y="28"/>
                      <a:pt x="11" y="14"/>
                      <a:pt x="15" y="0"/>
                    </a:cubicBezTo>
                    <a:cubicBezTo>
                      <a:pt x="11" y="14"/>
                      <a:pt x="8" y="28"/>
                      <a:pt x="1" y="4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0" name="Google Shape;2935;p26"/>
              <p:cNvSpPr/>
              <p:nvPr/>
            </p:nvSpPr>
            <p:spPr>
              <a:xfrm>
                <a:off x="2026623" y="2785122"/>
                <a:ext cx="590" cy="1181"/>
              </a:xfrm>
              <a:custGeom>
                <a:avLst/>
                <a:gdLst/>
                <a:ahLst/>
                <a:cxnLst/>
                <a:rect l="l" t="t" r="r" b="b"/>
                <a:pathLst>
                  <a:path w="18" h="36" extrusionOk="0">
                    <a:moveTo>
                      <a:pt x="0" y="36"/>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1" name="Google Shape;2936;p26"/>
              <p:cNvSpPr/>
              <p:nvPr/>
            </p:nvSpPr>
            <p:spPr>
              <a:xfrm>
                <a:off x="2030066" y="2776857"/>
                <a:ext cx="492" cy="1410"/>
              </a:xfrm>
              <a:custGeom>
                <a:avLst/>
                <a:gdLst/>
                <a:ahLst/>
                <a:cxnLst/>
                <a:rect l="l" t="t" r="r" b="b"/>
                <a:pathLst>
                  <a:path w="15" h="43" extrusionOk="0">
                    <a:moveTo>
                      <a:pt x="0" y="43"/>
                    </a:moveTo>
                    <a:cubicBezTo>
                      <a:pt x="4" y="29"/>
                      <a:pt x="11" y="15"/>
                      <a:pt x="14" y="1"/>
                    </a:cubicBezTo>
                    <a:cubicBezTo>
                      <a:pt x="11" y="15"/>
                      <a:pt x="4" y="29"/>
                      <a:pt x="0" y="4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2" name="Google Shape;2937;p26"/>
              <p:cNvSpPr/>
              <p:nvPr/>
            </p:nvSpPr>
            <p:spPr>
              <a:xfrm>
                <a:off x="1983100" y="2898110"/>
                <a:ext cx="4723" cy="590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3" name="Google Shape;2938;p26"/>
              <p:cNvSpPr/>
              <p:nvPr/>
            </p:nvSpPr>
            <p:spPr>
              <a:xfrm>
                <a:off x="2030854" y="2773413"/>
                <a:ext cx="164" cy="1410"/>
              </a:xfrm>
              <a:custGeom>
                <a:avLst/>
                <a:gdLst/>
                <a:ahLst/>
                <a:cxnLst/>
                <a:rect l="l" t="t" r="r" b="b"/>
                <a:pathLst>
                  <a:path w="5" h="43" extrusionOk="0">
                    <a:moveTo>
                      <a:pt x="1" y="43"/>
                    </a:moveTo>
                    <a:cubicBezTo>
                      <a:pt x="1" y="29"/>
                      <a:pt x="4" y="15"/>
                      <a:pt x="4" y="1"/>
                    </a:cubicBezTo>
                    <a:cubicBezTo>
                      <a:pt x="4" y="15"/>
                      <a:pt x="1" y="29"/>
                      <a:pt x="1" y="4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4" name="Google Shape;2939;p26"/>
              <p:cNvSpPr/>
              <p:nvPr/>
            </p:nvSpPr>
            <p:spPr>
              <a:xfrm>
                <a:off x="2030526" y="2775020"/>
                <a:ext cx="361" cy="1541"/>
              </a:xfrm>
              <a:custGeom>
                <a:avLst/>
                <a:gdLst/>
                <a:ahLst/>
                <a:cxnLst/>
                <a:rect l="l" t="t" r="r" b="b"/>
                <a:pathLst>
                  <a:path w="11" h="47" extrusionOk="0">
                    <a:moveTo>
                      <a:pt x="0" y="46"/>
                    </a:moveTo>
                    <a:cubicBezTo>
                      <a:pt x="4" y="32"/>
                      <a:pt x="7" y="15"/>
                      <a:pt x="11" y="1"/>
                    </a:cubicBezTo>
                    <a:cubicBezTo>
                      <a:pt x="7" y="15"/>
                      <a:pt x="4" y="32"/>
                      <a:pt x="0" y="4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5" name="Google Shape;2940;p26"/>
              <p:cNvSpPr/>
              <p:nvPr/>
            </p:nvSpPr>
            <p:spPr>
              <a:xfrm>
                <a:off x="2015701" y="2943240"/>
                <a:ext cx="131" cy="623"/>
              </a:xfrm>
              <a:custGeom>
                <a:avLst/>
                <a:gdLst/>
                <a:ahLst/>
                <a:cxnLst/>
                <a:rect l="l" t="t" r="r" b="b"/>
                <a:pathLst>
                  <a:path w="4" h="19" extrusionOk="0">
                    <a:moveTo>
                      <a:pt x="0" y="1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6" name="Google Shape;2941;p26"/>
              <p:cNvSpPr/>
              <p:nvPr/>
            </p:nvSpPr>
            <p:spPr>
              <a:xfrm>
                <a:off x="2014192" y="2930154"/>
                <a:ext cx="3247" cy="9118"/>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7" name="Google Shape;2942;p26"/>
              <p:cNvSpPr/>
              <p:nvPr/>
            </p:nvSpPr>
            <p:spPr>
              <a:xfrm>
                <a:off x="2015242" y="294658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8" name="Google Shape;2943;p26"/>
              <p:cNvSpPr/>
              <p:nvPr/>
            </p:nvSpPr>
            <p:spPr>
              <a:xfrm>
                <a:off x="1992743" y="2840944"/>
                <a:ext cx="33" cy="722"/>
              </a:xfrm>
              <a:custGeom>
                <a:avLst/>
                <a:gdLst/>
                <a:ahLst/>
                <a:cxnLst/>
                <a:rect l="l" t="t" r="r" b="b"/>
                <a:pathLst>
                  <a:path w="1" h="22" extrusionOk="0">
                    <a:moveTo>
                      <a:pt x="0" y="0"/>
                    </a:moveTo>
                    <a:cubicBezTo>
                      <a:pt x="0" y="7"/>
                      <a:pt x="0" y="14"/>
                      <a:pt x="0" y="21"/>
                    </a:cubicBezTo>
                    <a:cubicBezTo>
                      <a:pt x="0" y="14"/>
                      <a:pt x="0"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19" name="Google Shape;2944;p26"/>
              <p:cNvSpPr/>
              <p:nvPr/>
            </p:nvSpPr>
            <p:spPr>
              <a:xfrm>
                <a:off x="2135347" y="2834384"/>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0" name="Google Shape;2945;p26"/>
              <p:cNvSpPr/>
              <p:nvPr/>
            </p:nvSpPr>
            <p:spPr>
              <a:xfrm>
                <a:off x="2124098" y="2813951"/>
                <a:ext cx="361" cy="492"/>
              </a:xfrm>
              <a:custGeom>
                <a:avLst/>
                <a:gdLst/>
                <a:ahLst/>
                <a:cxnLst/>
                <a:rect l="l" t="t" r="r" b="b"/>
                <a:pathLst>
                  <a:path w="11" h="15" extrusionOk="0">
                    <a:moveTo>
                      <a:pt x="11" y="1"/>
                    </a:moveTo>
                    <a:lnTo>
                      <a:pt x="0"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1" name="Google Shape;2946;p26"/>
              <p:cNvSpPr/>
              <p:nvPr/>
            </p:nvSpPr>
            <p:spPr>
              <a:xfrm>
                <a:off x="2127410" y="2809359"/>
                <a:ext cx="262" cy="394"/>
              </a:xfrm>
              <a:custGeom>
                <a:avLst/>
                <a:gdLst/>
                <a:ahLst/>
                <a:cxnLst/>
                <a:rect l="l" t="t" r="r" b="b"/>
                <a:pathLst>
                  <a:path w="8" h="12" extrusionOk="0">
                    <a:moveTo>
                      <a:pt x="8"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2" name="Google Shape;2947;p26"/>
              <p:cNvSpPr/>
              <p:nvPr/>
            </p:nvSpPr>
            <p:spPr>
              <a:xfrm>
                <a:off x="2122950" y="2815558"/>
                <a:ext cx="262" cy="394"/>
              </a:xfrm>
              <a:custGeom>
                <a:avLst/>
                <a:gdLst/>
                <a:ahLst/>
                <a:cxnLst/>
                <a:rect l="l" t="t" r="r" b="b"/>
                <a:pathLst>
                  <a:path w="8" h="12" extrusionOk="0">
                    <a:moveTo>
                      <a:pt x="7"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3" name="Google Shape;2948;p26"/>
              <p:cNvSpPr/>
              <p:nvPr/>
            </p:nvSpPr>
            <p:spPr>
              <a:xfrm>
                <a:off x="2134987" y="2834384"/>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4" name="Google Shape;2949;p26"/>
              <p:cNvSpPr/>
              <p:nvPr/>
            </p:nvSpPr>
            <p:spPr>
              <a:xfrm>
                <a:off x="2125115" y="2812574"/>
                <a:ext cx="394" cy="492"/>
              </a:xfrm>
              <a:custGeom>
                <a:avLst/>
                <a:gdLst/>
                <a:ahLst/>
                <a:cxnLst/>
                <a:rect l="l" t="t" r="r" b="b"/>
                <a:pathLst>
                  <a:path w="12" h="15" extrusionOk="0">
                    <a:moveTo>
                      <a:pt x="11"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5" name="Google Shape;2950;p26"/>
              <p:cNvSpPr/>
              <p:nvPr/>
            </p:nvSpPr>
            <p:spPr>
              <a:xfrm>
                <a:off x="2134659" y="283451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6" name="Google Shape;2951;p26"/>
              <p:cNvSpPr/>
              <p:nvPr/>
            </p:nvSpPr>
            <p:spPr>
              <a:xfrm>
                <a:off x="2136266" y="283451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7" name="Google Shape;2952;p26"/>
              <p:cNvSpPr/>
              <p:nvPr/>
            </p:nvSpPr>
            <p:spPr>
              <a:xfrm>
                <a:off x="2128230" y="2808113"/>
                <a:ext cx="262" cy="262"/>
              </a:xfrm>
              <a:custGeom>
                <a:avLst/>
                <a:gdLst/>
                <a:ahLst/>
                <a:cxnLst/>
                <a:rect l="l" t="t" r="r" b="b"/>
                <a:pathLst>
                  <a:path w="8" h="8" extrusionOk="0">
                    <a:moveTo>
                      <a:pt x="7"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8" name="Google Shape;2953;p26"/>
              <p:cNvSpPr/>
              <p:nvPr/>
            </p:nvSpPr>
            <p:spPr>
              <a:xfrm>
                <a:off x="2137742" y="2835434"/>
                <a:ext cx="164" cy="33"/>
              </a:xfrm>
              <a:custGeom>
                <a:avLst/>
                <a:gdLst/>
                <a:ahLst/>
                <a:cxnLst/>
                <a:rect l="l" t="t" r="r" b="b"/>
                <a:pathLst>
                  <a:path w="5" h="1" extrusionOk="0">
                    <a:moveTo>
                      <a:pt x="1"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29" name="Google Shape;2954;p26"/>
              <p:cNvSpPr/>
              <p:nvPr/>
            </p:nvSpPr>
            <p:spPr>
              <a:xfrm>
                <a:off x="2136955" y="2834843"/>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0" name="Google Shape;2955;p26"/>
              <p:cNvSpPr/>
              <p:nvPr/>
            </p:nvSpPr>
            <p:spPr>
              <a:xfrm>
                <a:off x="2126164" y="2810868"/>
                <a:ext cx="492" cy="590"/>
              </a:xfrm>
              <a:custGeom>
                <a:avLst/>
                <a:gdLst/>
                <a:ahLst/>
                <a:cxnLst/>
                <a:rect l="l" t="t" r="r" b="b"/>
                <a:pathLst>
                  <a:path w="15" h="18" extrusionOk="0">
                    <a:moveTo>
                      <a:pt x="14" y="0"/>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1" name="Google Shape;2956;p26"/>
              <p:cNvSpPr/>
              <p:nvPr/>
            </p:nvSpPr>
            <p:spPr>
              <a:xfrm>
                <a:off x="2129247" y="2806834"/>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2" name="Google Shape;2957;p26"/>
              <p:cNvSpPr/>
              <p:nvPr/>
            </p:nvSpPr>
            <p:spPr>
              <a:xfrm>
                <a:off x="2138791" y="2836221"/>
                <a:ext cx="33" cy="33"/>
              </a:xfrm>
              <a:custGeom>
                <a:avLst/>
                <a:gdLst/>
                <a:ahLst/>
                <a:cxnLst/>
                <a:rect l="l" t="t" r="r" b="b"/>
                <a:pathLst>
                  <a:path w="1" h="1" extrusionOk="0">
                    <a:moveTo>
                      <a:pt x="0"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3" name="Google Shape;2958;p26"/>
              <p:cNvSpPr/>
              <p:nvPr/>
            </p:nvSpPr>
            <p:spPr>
              <a:xfrm>
                <a:off x="2040267" y="2773183"/>
                <a:ext cx="394" cy="33"/>
              </a:xfrm>
              <a:custGeom>
                <a:avLst/>
                <a:gdLst/>
                <a:ahLst/>
                <a:cxnLst/>
                <a:rect l="l" t="t" r="r" b="b"/>
                <a:pathLst>
                  <a:path w="12" h="1" extrusionOk="0">
                    <a:moveTo>
                      <a:pt x="1"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4" name="Google Shape;2959;p26"/>
              <p:cNvSpPr/>
              <p:nvPr/>
            </p:nvSpPr>
            <p:spPr>
              <a:xfrm>
                <a:off x="2125803" y="2801554"/>
                <a:ext cx="4165" cy="4296"/>
              </a:xfrm>
              <a:custGeom>
                <a:avLst/>
                <a:gdLst/>
                <a:ahLst/>
                <a:cxnLst/>
                <a:rect l="l" t="t" r="r" b="b"/>
                <a:pathLst>
                  <a:path w="127" h="131" extrusionOk="0">
                    <a:moveTo>
                      <a:pt x="127" y="130"/>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5" name="Google Shape;2960;p26"/>
              <p:cNvSpPr/>
              <p:nvPr/>
            </p:nvSpPr>
            <p:spPr>
              <a:xfrm>
                <a:off x="2042103" y="2773544"/>
                <a:ext cx="164" cy="33"/>
              </a:xfrm>
              <a:custGeom>
                <a:avLst/>
                <a:gdLst/>
                <a:ahLst/>
                <a:cxnLst/>
                <a:rect l="l" t="t" r="r" b="b"/>
                <a:pathLst>
                  <a:path w="5" h="1" extrusionOk="0">
                    <a:moveTo>
                      <a:pt x="1"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6" name="Google Shape;2961;p26"/>
              <p:cNvSpPr/>
              <p:nvPr/>
            </p:nvSpPr>
            <p:spPr>
              <a:xfrm>
                <a:off x="2042005" y="2773544"/>
                <a:ext cx="131" cy="33"/>
              </a:xfrm>
              <a:custGeom>
                <a:avLst/>
                <a:gdLst/>
                <a:ahLst/>
                <a:cxnLst/>
                <a:rect l="l" t="t" r="r" b="b"/>
                <a:pathLst>
                  <a:path w="4" h="1" extrusionOk="0">
                    <a:moveTo>
                      <a:pt x="0"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7" name="Google Shape;2962;p26"/>
              <p:cNvSpPr/>
              <p:nvPr/>
            </p:nvSpPr>
            <p:spPr>
              <a:xfrm>
                <a:off x="2041546" y="2773413"/>
                <a:ext cx="262" cy="33"/>
              </a:xfrm>
              <a:custGeom>
                <a:avLst/>
                <a:gdLst/>
                <a:ahLst/>
                <a:cxnLst/>
                <a:rect l="l" t="t" r="r" b="b"/>
                <a:pathLst>
                  <a:path w="8"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8" name="Google Shape;2963;p26"/>
              <p:cNvSpPr/>
              <p:nvPr/>
            </p:nvSpPr>
            <p:spPr>
              <a:xfrm>
                <a:off x="2030985" y="2773085"/>
                <a:ext cx="4493" cy="131"/>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39" name="Google Shape;2964;p26"/>
              <p:cNvSpPr/>
              <p:nvPr/>
            </p:nvSpPr>
            <p:spPr>
              <a:xfrm>
                <a:off x="2040726" y="2773315"/>
                <a:ext cx="394" cy="33"/>
              </a:xfrm>
              <a:custGeom>
                <a:avLst/>
                <a:gdLst/>
                <a:ahLst/>
                <a:cxnLst/>
                <a:rect l="l" t="t" r="r" b="b"/>
                <a:pathLst>
                  <a:path w="12" h="1" extrusionOk="0">
                    <a:moveTo>
                      <a:pt x="1"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0" name="Google Shape;2965;p26"/>
              <p:cNvSpPr/>
              <p:nvPr/>
            </p:nvSpPr>
            <p:spPr>
              <a:xfrm>
                <a:off x="2041874" y="2773413"/>
                <a:ext cx="164" cy="33"/>
              </a:xfrm>
              <a:custGeom>
                <a:avLst/>
                <a:gdLst/>
                <a:ahLst/>
                <a:cxnLst/>
                <a:rect l="l" t="t" r="r" b="b"/>
                <a:pathLst>
                  <a:path w="5" h="1" extrusionOk="0">
                    <a:moveTo>
                      <a:pt x="1"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1" name="Google Shape;2966;p26"/>
              <p:cNvSpPr/>
              <p:nvPr/>
            </p:nvSpPr>
            <p:spPr>
              <a:xfrm>
                <a:off x="2041185" y="2773315"/>
                <a:ext cx="262" cy="33"/>
              </a:xfrm>
              <a:custGeom>
                <a:avLst/>
                <a:gdLst/>
                <a:ahLst/>
                <a:cxnLst/>
                <a:rect l="l" t="t" r="r" b="b"/>
                <a:pathLst>
                  <a:path w="8" h="1" extrusionOk="0">
                    <a:moveTo>
                      <a:pt x="1" y="0"/>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2" name="Google Shape;2967;p26"/>
              <p:cNvSpPr/>
              <p:nvPr/>
            </p:nvSpPr>
            <p:spPr>
              <a:xfrm>
                <a:off x="2094121" y="2770789"/>
                <a:ext cx="31387" cy="30436"/>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3" name="Google Shape;2968;p26"/>
              <p:cNvSpPr/>
              <p:nvPr/>
            </p:nvSpPr>
            <p:spPr>
              <a:xfrm>
                <a:off x="2053353" y="2764230"/>
                <a:ext cx="2230" cy="1082"/>
              </a:xfrm>
              <a:custGeom>
                <a:avLst/>
                <a:gdLst/>
                <a:ahLst/>
                <a:cxnLst/>
                <a:rect l="l" t="t" r="r" b="b"/>
                <a:pathLst>
                  <a:path w="68" h="33" extrusionOk="0">
                    <a:moveTo>
                      <a:pt x="1" y="1"/>
                    </a:moveTo>
                    <a:cubicBezTo>
                      <a:pt x="25" y="4"/>
                      <a:pt x="50" y="15"/>
                      <a:pt x="67" y="32"/>
                    </a:cubicBezTo>
                    <a:cubicBezTo>
                      <a:pt x="50" y="15"/>
                      <a:pt x="25"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4" name="Google Shape;2969;p26"/>
              <p:cNvSpPr/>
              <p:nvPr/>
            </p:nvSpPr>
            <p:spPr>
              <a:xfrm>
                <a:off x="2037971" y="2773085"/>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5" name="Google Shape;2970;p26"/>
              <p:cNvSpPr/>
              <p:nvPr/>
            </p:nvSpPr>
            <p:spPr>
              <a:xfrm>
                <a:off x="2038889" y="2773085"/>
                <a:ext cx="492" cy="33"/>
              </a:xfrm>
              <a:custGeom>
                <a:avLst/>
                <a:gdLst/>
                <a:ahLst/>
                <a:cxnLst/>
                <a:rect l="l" t="t" r="r" b="b"/>
                <a:pathLst>
                  <a:path w="15" h="1" extrusionOk="0">
                    <a:moveTo>
                      <a:pt x="1" y="0"/>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6" name="Google Shape;2971;p26"/>
              <p:cNvSpPr/>
              <p:nvPr/>
            </p:nvSpPr>
            <p:spPr>
              <a:xfrm>
                <a:off x="2036954" y="277308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7" name="Google Shape;2972;p26"/>
              <p:cNvSpPr/>
              <p:nvPr/>
            </p:nvSpPr>
            <p:spPr>
              <a:xfrm>
                <a:off x="2035577" y="277308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8" name="Google Shape;2973;p26"/>
              <p:cNvSpPr/>
              <p:nvPr/>
            </p:nvSpPr>
            <p:spPr>
              <a:xfrm>
                <a:off x="2086643" y="2770658"/>
                <a:ext cx="6133" cy="262"/>
              </a:xfrm>
              <a:custGeom>
                <a:avLst/>
                <a:gdLst/>
                <a:ahLst/>
                <a:cxnLst/>
                <a:rect l="l" t="t" r="r" b="b"/>
                <a:pathLst>
                  <a:path w="187" h="8" extrusionOk="0">
                    <a:moveTo>
                      <a:pt x="1" y="8"/>
                    </a:moveTo>
                    <a:cubicBezTo>
                      <a:pt x="67" y="4"/>
                      <a:pt x="134" y="1"/>
                      <a:pt x="186" y="1"/>
                    </a:cubicBezTo>
                    <a:cubicBezTo>
                      <a:pt x="134" y="1"/>
                      <a:pt x="67" y="4"/>
                      <a:pt x="1"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49" name="Google Shape;2974;p26"/>
              <p:cNvSpPr/>
              <p:nvPr/>
            </p:nvSpPr>
            <p:spPr>
              <a:xfrm>
                <a:off x="2039578" y="2773183"/>
                <a:ext cx="492" cy="33"/>
              </a:xfrm>
              <a:custGeom>
                <a:avLst/>
                <a:gdLst/>
                <a:ahLst/>
                <a:cxnLst/>
                <a:rect l="l" t="t" r="r" b="b"/>
                <a:pathLst>
                  <a:path w="15" h="1" extrusionOk="0">
                    <a:moveTo>
                      <a:pt x="1" y="1"/>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0" name="Google Shape;2975;p26"/>
              <p:cNvSpPr/>
              <p:nvPr/>
            </p:nvSpPr>
            <p:spPr>
              <a:xfrm>
                <a:off x="2007534" y="2379347"/>
                <a:ext cx="20039" cy="27943"/>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1" name="Google Shape;2976;p26"/>
              <p:cNvSpPr/>
              <p:nvPr/>
            </p:nvSpPr>
            <p:spPr>
              <a:xfrm>
                <a:off x="2016029" y="2329200"/>
                <a:ext cx="115775" cy="93604"/>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2" name="Google Shape;2977;p26"/>
              <p:cNvSpPr/>
              <p:nvPr/>
            </p:nvSpPr>
            <p:spPr>
              <a:xfrm>
                <a:off x="2028000" y="2377511"/>
                <a:ext cx="262" cy="262"/>
              </a:xfrm>
              <a:custGeom>
                <a:avLst/>
                <a:gdLst/>
                <a:ahLst/>
                <a:cxnLst/>
                <a:rect l="l" t="t" r="r" b="b"/>
                <a:pathLst>
                  <a:path w="8" h="8" extrusionOk="0">
                    <a:moveTo>
                      <a:pt x="7"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3" name="Google Shape;2978;p26"/>
              <p:cNvSpPr/>
              <p:nvPr/>
            </p:nvSpPr>
            <p:spPr>
              <a:xfrm>
                <a:off x="2025934" y="2394762"/>
                <a:ext cx="459" cy="492"/>
              </a:xfrm>
              <a:custGeom>
                <a:avLst/>
                <a:gdLst/>
                <a:ahLst/>
                <a:cxnLst/>
                <a:rect l="l" t="t" r="r" b="b"/>
                <a:pathLst>
                  <a:path w="14" h="15" extrusionOk="0">
                    <a:moveTo>
                      <a:pt x="0" y="14"/>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4" name="Google Shape;2979;p26"/>
              <p:cNvSpPr/>
              <p:nvPr/>
            </p:nvSpPr>
            <p:spPr>
              <a:xfrm>
                <a:off x="2030526" y="2380495"/>
                <a:ext cx="33" cy="262"/>
              </a:xfrm>
              <a:custGeom>
                <a:avLst/>
                <a:gdLst/>
                <a:ahLst/>
                <a:cxnLst/>
                <a:rect l="l" t="t" r="r" b="b"/>
                <a:pathLst>
                  <a:path w="1" h="8" extrusionOk="0">
                    <a:moveTo>
                      <a:pt x="0"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5" name="Google Shape;2980;p26"/>
              <p:cNvSpPr/>
              <p:nvPr/>
            </p:nvSpPr>
            <p:spPr>
              <a:xfrm>
                <a:off x="2030165" y="2380036"/>
                <a:ext cx="164" cy="164"/>
              </a:xfrm>
              <a:custGeom>
                <a:avLst/>
                <a:gdLst/>
                <a:ahLst/>
                <a:cxnLst/>
                <a:rect l="l" t="t" r="r" b="b"/>
                <a:pathLst>
                  <a:path w="5" h="5" extrusionOk="0">
                    <a:moveTo>
                      <a:pt x="4"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6" name="Google Shape;2981;p26"/>
              <p:cNvSpPr/>
              <p:nvPr/>
            </p:nvSpPr>
            <p:spPr>
              <a:xfrm>
                <a:off x="2025245" y="2375904"/>
                <a:ext cx="590" cy="394"/>
              </a:xfrm>
              <a:custGeom>
                <a:avLst/>
                <a:gdLst/>
                <a:ahLst/>
                <a:cxnLst/>
                <a:rect l="l" t="t" r="r" b="b"/>
                <a:pathLst>
                  <a:path w="18" h="12" extrusionOk="0">
                    <a:moveTo>
                      <a:pt x="18"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7" name="Google Shape;2982;p26"/>
              <p:cNvSpPr/>
              <p:nvPr/>
            </p:nvSpPr>
            <p:spPr>
              <a:xfrm>
                <a:off x="2026623" y="2394074"/>
                <a:ext cx="361" cy="361"/>
              </a:xfrm>
              <a:custGeom>
                <a:avLst/>
                <a:gdLst/>
                <a:ahLst/>
                <a:cxnLst/>
                <a:rect l="l" t="t" r="r" b="b"/>
                <a:pathLst>
                  <a:path w="11" h="11" extrusionOk="0">
                    <a:moveTo>
                      <a:pt x="0" y="11"/>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8" name="Google Shape;2983;p26"/>
              <p:cNvSpPr/>
              <p:nvPr/>
            </p:nvSpPr>
            <p:spPr>
              <a:xfrm>
                <a:off x="2027771" y="2392794"/>
                <a:ext cx="492" cy="361"/>
              </a:xfrm>
              <a:custGeom>
                <a:avLst/>
                <a:gdLst/>
                <a:ahLst/>
                <a:cxnLst/>
                <a:rect l="l" t="t" r="r" b="b"/>
                <a:pathLst>
                  <a:path w="15" h="11" extrusionOk="0">
                    <a:moveTo>
                      <a:pt x="0" y="11"/>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59" name="Google Shape;2984;p26"/>
              <p:cNvSpPr/>
              <p:nvPr/>
            </p:nvSpPr>
            <p:spPr>
              <a:xfrm>
                <a:off x="2026032" y="2376264"/>
                <a:ext cx="590" cy="361"/>
              </a:xfrm>
              <a:custGeom>
                <a:avLst/>
                <a:gdLst/>
                <a:ahLst/>
                <a:cxnLst/>
                <a:rect l="l" t="t" r="r" b="b"/>
                <a:pathLst>
                  <a:path w="18" h="11" extrusionOk="0">
                    <a:moveTo>
                      <a:pt x="18"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0" name="Google Shape;2985;p26"/>
              <p:cNvSpPr/>
              <p:nvPr/>
            </p:nvSpPr>
            <p:spPr>
              <a:xfrm>
                <a:off x="2026721" y="2376724"/>
                <a:ext cx="1082" cy="722"/>
              </a:xfrm>
              <a:custGeom>
                <a:avLst/>
                <a:gdLst/>
                <a:ahLst/>
                <a:cxnLst/>
                <a:rect l="l" t="t" r="r" b="b"/>
                <a:pathLst>
                  <a:path w="33" h="22" extrusionOk="0">
                    <a:moveTo>
                      <a:pt x="32" y="21"/>
                    </a:moveTo>
                    <a:cubicBezTo>
                      <a:pt x="22" y="11"/>
                      <a:pt x="11" y="4"/>
                      <a:pt x="1" y="0"/>
                    </a:cubicBezTo>
                    <a:cubicBezTo>
                      <a:pt x="11" y="4"/>
                      <a:pt x="22" y="11"/>
                      <a:pt x="32"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1" name="Google Shape;2986;p26"/>
              <p:cNvSpPr/>
              <p:nvPr/>
            </p:nvSpPr>
            <p:spPr>
              <a:xfrm>
                <a:off x="2029837" y="2379479"/>
                <a:ext cx="131" cy="262"/>
              </a:xfrm>
              <a:custGeom>
                <a:avLst/>
                <a:gdLst/>
                <a:ahLst/>
                <a:cxnLst/>
                <a:rect l="l" t="t" r="r" b="b"/>
                <a:pathLst>
                  <a:path w="4" h="8" extrusionOk="0">
                    <a:moveTo>
                      <a:pt x="4"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2" name="Google Shape;2987;p26"/>
              <p:cNvSpPr/>
              <p:nvPr/>
            </p:nvSpPr>
            <p:spPr>
              <a:xfrm>
                <a:off x="2029476" y="2379019"/>
                <a:ext cx="262" cy="262"/>
              </a:xfrm>
              <a:custGeom>
                <a:avLst/>
                <a:gdLst/>
                <a:ahLst/>
                <a:cxnLst/>
                <a:rect l="l" t="t" r="r" b="b"/>
                <a:pathLst>
                  <a:path w="8" h="8" extrusionOk="0">
                    <a:moveTo>
                      <a:pt x="8"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3" name="Google Shape;2988;p26"/>
              <p:cNvSpPr/>
              <p:nvPr/>
            </p:nvSpPr>
            <p:spPr>
              <a:xfrm>
                <a:off x="2029017" y="2378429"/>
                <a:ext cx="262" cy="262"/>
              </a:xfrm>
              <a:custGeom>
                <a:avLst/>
                <a:gdLst/>
                <a:ahLst/>
                <a:cxnLst/>
                <a:rect l="l" t="t" r="r" b="b"/>
                <a:pathLst>
                  <a:path w="8" h="8" extrusionOk="0">
                    <a:moveTo>
                      <a:pt x="8"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4" name="Google Shape;2989;p26"/>
              <p:cNvSpPr/>
              <p:nvPr/>
            </p:nvSpPr>
            <p:spPr>
              <a:xfrm>
                <a:off x="2027180" y="2393254"/>
                <a:ext cx="492" cy="492"/>
              </a:xfrm>
              <a:custGeom>
                <a:avLst/>
                <a:gdLst/>
                <a:ahLst/>
                <a:cxnLst/>
                <a:rect l="l" t="t" r="r" b="b"/>
                <a:pathLst>
                  <a:path w="15" h="15" extrusionOk="0">
                    <a:moveTo>
                      <a:pt x="1" y="15"/>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5" name="Google Shape;2990;p26"/>
              <p:cNvSpPr/>
              <p:nvPr/>
            </p:nvSpPr>
            <p:spPr>
              <a:xfrm>
                <a:off x="2018686" y="2403815"/>
                <a:ext cx="820" cy="1312"/>
              </a:xfrm>
              <a:custGeom>
                <a:avLst/>
                <a:gdLst/>
                <a:ahLst/>
                <a:cxnLst/>
                <a:rect l="l" t="t" r="r" b="b"/>
                <a:pathLst>
                  <a:path w="25" h="40" extrusionOk="0">
                    <a:moveTo>
                      <a:pt x="0" y="39"/>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6" name="Google Shape;2991;p26"/>
              <p:cNvSpPr/>
              <p:nvPr/>
            </p:nvSpPr>
            <p:spPr>
              <a:xfrm>
                <a:off x="2017636" y="2405192"/>
                <a:ext cx="951" cy="1541"/>
              </a:xfrm>
              <a:custGeom>
                <a:avLst/>
                <a:gdLst/>
                <a:ahLst/>
                <a:cxnLst/>
                <a:rect l="l" t="t" r="r" b="b"/>
                <a:pathLst>
                  <a:path w="29" h="47" extrusionOk="0">
                    <a:moveTo>
                      <a:pt x="1" y="46"/>
                    </a:moveTo>
                    <a:lnTo>
                      <a:pt x="2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7" name="Google Shape;2992;p26"/>
              <p:cNvSpPr/>
              <p:nvPr/>
            </p:nvSpPr>
            <p:spPr>
              <a:xfrm>
                <a:off x="2016029" y="2408406"/>
                <a:ext cx="623" cy="951"/>
              </a:xfrm>
              <a:custGeom>
                <a:avLst/>
                <a:gdLst/>
                <a:ahLst/>
                <a:cxnLst/>
                <a:rect l="l" t="t" r="r" b="b"/>
                <a:pathLst>
                  <a:path w="19" h="29" extrusionOk="0">
                    <a:moveTo>
                      <a:pt x="1" y="29"/>
                    </a:moveTo>
                    <a:lnTo>
                      <a:pt x="1" y="29"/>
                    </a:ln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8" name="Google Shape;2993;p26"/>
              <p:cNvSpPr/>
              <p:nvPr/>
            </p:nvSpPr>
            <p:spPr>
              <a:xfrm>
                <a:off x="2025114" y="2395550"/>
                <a:ext cx="492" cy="623"/>
              </a:xfrm>
              <a:custGeom>
                <a:avLst/>
                <a:gdLst/>
                <a:ahLst/>
                <a:cxnLst/>
                <a:rect l="l" t="t" r="r" b="b"/>
                <a:pathLst>
                  <a:path w="15" h="19" extrusionOk="0">
                    <a:moveTo>
                      <a:pt x="1" y="18"/>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69" name="Google Shape;2994;p26"/>
              <p:cNvSpPr/>
              <p:nvPr/>
            </p:nvSpPr>
            <p:spPr>
              <a:xfrm>
                <a:off x="2019702" y="2402437"/>
                <a:ext cx="722" cy="951"/>
              </a:xfrm>
              <a:custGeom>
                <a:avLst/>
                <a:gdLst/>
                <a:ahLst/>
                <a:cxnLst/>
                <a:rect l="l" t="t" r="r" b="b"/>
                <a:pathLst>
                  <a:path w="22" h="29" extrusionOk="0">
                    <a:moveTo>
                      <a:pt x="1" y="29"/>
                    </a:moveTo>
                    <a:lnTo>
                      <a:pt x="2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0" name="Google Shape;2995;p26"/>
              <p:cNvSpPr/>
              <p:nvPr/>
            </p:nvSpPr>
            <p:spPr>
              <a:xfrm>
                <a:off x="2028558" y="2377970"/>
                <a:ext cx="262" cy="262"/>
              </a:xfrm>
              <a:custGeom>
                <a:avLst/>
                <a:gdLst/>
                <a:ahLst/>
                <a:cxnLst/>
                <a:rect l="l" t="t" r="r" b="b"/>
                <a:pathLst>
                  <a:path w="8" h="8" extrusionOk="0">
                    <a:moveTo>
                      <a:pt x="1" y="1"/>
                    </a:moveTo>
                    <a:lnTo>
                      <a:pt x="8"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1" name="Google Shape;2996;p26"/>
              <p:cNvSpPr/>
              <p:nvPr/>
            </p:nvSpPr>
            <p:spPr>
              <a:xfrm>
                <a:off x="2024294" y="2396599"/>
                <a:ext cx="623" cy="590"/>
              </a:xfrm>
              <a:custGeom>
                <a:avLst/>
                <a:gdLst/>
                <a:ahLst/>
                <a:cxnLst/>
                <a:rect l="l" t="t" r="r" b="b"/>
                <a:pathLst>
                  <a:path w="19" h="18" extrusionOk="0">
                    <a:moveTo>
                      <a:pt x="1" y="18"/>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2" name="Google Shape;2997;p26"/>
              <p:cNvSpPr/>
              <p:nvPr/>
            </p:nvSpPr>
            <p:spPr>
              <a:xfrm>
                <a:off x="2023507" y="2397616"/>
                <a:ext cx="590" cy="722"/>
              </a:xfrm>
              <a:custGeom>
                <a:avLst/>
                <a:gdLst/>
                <a:ahLst/>
                <a:cxnLst/>
                <a:rect l="l" t="t" r="r" b="b"/>
                <a:pathLst>
                  <a:path w="18" h="22" extrusionOk="0">
                    <a:moveTo>
                      <a:pt x="0" y="22"/>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3" name="Google Shape;2998;p26"/>
              <p:cNvSpPr/>
              <p:nvPr/>
            </p:nvSpPr>
            <p:spPr>
              <a:xfrm>
                <a:off x="2022589" y="2398764"/>
                <a:ext cx="590" cy="722"/>
              </a:xfrm>
              <a:custGeom>
                <a:avLst/>
                <a:gdLst/>
                <a:ahLst/>
                <a:cxnLst/>
                <a:rect l="l" t="t" r="r" b="b"/>
                <a:pathLst>
                  <a:path w="18" h="22" extrusionOk="0">
                    <a:moveTo>
                      <a:pt x="0" y="22"/>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4" name="Google Shape;2999;p26"/>
              <p:cNvSpPr/>
              <p:nvPr/>
            </p:nvSpPr>
            <p:spPr>
              <a:xfrm>
                <a:off x="2021670" y="2399912"/>
                <a:ext cx="590" cy="853"/>
              </a:xfrm>
              <a:custGeom>
                <a:avLst/>
                <a:gdLst/>
                <a:ahLst/>
                <a:cxnLst/>
                <a:rect l="l" t="t" r="r" b="b"/>
                <a:pathLst>
                  <a:path w="18" h="26" extrusionOk="0">
                    <a:moveTo>
                      <a:pt x="0" y="25"/>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5" name="Google Shape;3000;p26"/>
              <p:cNvSpPr/>
              <p:nvPr/>
            </p:nvSpPr>
            <p:spPr>
              <a:xfrm>
                <a:off x="2020752" y="2401191"/>
                <a:ext cx="590" cy="820"/>
              </a:xfrm>
              <a:custGeom>
                <a:avLst/>
                <a:gdLst/>
                <a:ahLst/>
                <a:cxnLst/>
                <a:rect l="l" t="t" r="r" b="b"/>
                <a:pathLst>
                  <a:path w="18" h="25" extrusionOk="0">
                    <a:moveTo>
                      <a:pt x="0" y="25"/>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6" name="Google Shape;3001;p26"/>
              <p:cNvSpPr/>
              <p:nvPr/>
            </p:nvSpPr>
            <p:spPr>
              <a:xfrm>
                <a:off x="2016718" y="2406701"/>
                <a:ext cx="951" cy="1410"/>
              </a:xfrm>
              <a:custGeom>
                <a:avLst/>
                <a:gdLst/>
                <a:ahLst/>
                <a:cxnLst/>
                <a:rect l="l" t="t" r="r" b="b"/>
                <a:pathLst>
                  <a:path w="29" h="43" extrusionOk="0">
                    <a:moveTo>
                      <a:pt x="1" y="42"/>
                    </a:moveTo>
                    <a:lnTo>
                      <a:pt x="2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7" name="Google Shape;3002;p26"/>
              <p:cNvSpPr/>
              <p:nvPr/>
            </p:nvSpPr>
            <p:spPr>
              <a:xfrm>
                <a:off x="2021998" y="2375215"/>
                <a:ext cx="951" cy="164"/>
              </a:xfrm>
              <a:custGeom>
                <a:avLst/>
                <a:gdLst/>
                <a:ahLst/>
                <a:cxnLst/>
                <a:rect l="l" t="t" r="r" b="b"/>
                <a:pathLst>
                  <a:path w="29" h="5" extrusionOk="0">
                    <a:moveTo>
                      <a:pt x="29"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8" name="Google Shape;3003;p26"/>
              <p:cNvSpPr/>
              <p:nvPr/>
            </p:nvSpPr>
            <p:spPr>
              <a:xfrm>
                <a:off x="2023146" y="2375346"/>
                <a:ext cx="853" cy="262"/>
              </a:xfrm>
              <a:custGeom>
                <a:avLst/>
                <a:gdLst/>
                <a:ahLst/>
                <a:cxnLst/>
                <a:rect l="l" t="t" r="r" b="b"/>
                <a:pathLst>
                  <a:path w="26" h="8" extrusionOk="0">
                    <a:moveTo>
                      <a:pt x="25"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79" name="Google Shape;3004;p26"/>
              <p:cNvSpPr/>
              <p:nvPr/>
            </p:nvSpPr>
            <p:spPr>
              <a:xfrm>
                <a:off x="2020850" y="2374985"/>
                <a:ext cx="951" cy="164"/>
              </a:xfrm>
              <a:custGeom>
                <a:avLst/>
                <a:gdLst/>
                <a:ahLst/>
                <a:cxnLst/>
                <a:rect l="l" t="t" r="r" b="b"/>
                <a:pathLst>
                  <a:path w="29" h="5" extrusionOk="0">
                    <a:moveTo>
                      <a:pt x="29"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0" name="Google Shape;3005;p26"/>
              <p:cNvSpPr/>
              <p:nvPr/>
            </p:nvSpPr>
            <p:spPr>
              <a:xfrm>
                <a:off x="2024196" y="2375674"/>
                <a:ext cx="722" cy="262"/>
              </a:xfrm>
              <a:custGeom>
                <a:avLst/>
                <a:gdLst/>
                <a:ahLst/>
                <a:cxnLst/>
                <a:rect l="l" t="t" r="r" b="b"/>
                <a:pathLst>
                  <a:path w="22" h="8" extrusionOk="0">
                    <a:moveTo>
                      <a:pt x="21"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1" name="Google Shape;3006;p26"/>
              <p:cNvSpPr/>
              <p:nvPr/>
            </p:nvSpPr>
            <p:spPr>
              <a:xfrm>
                <a:off x="3632600" y="2307815"/>
                <a:ext cx="59626" cy="78156"/>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2" name="Google Shape;3007;p26"/>
              <p:cNvSpPr/>
              <p:nvPr/>
            </p:nvSpPr>
            <p:spPr>
              <a:xfrm>
                <a:off x="2959524" y="2551536"/>
                <a:ext cx="70744" cy="94686"/>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3" name="Google Shape;3008;p26"/>
              <p:cNvSpPr/>
              <p:nvPr/>
            </p:nvSpPr>
            <p:spPr>
              <a:xfrm>
                <a:off x="2611375" y="2367540"/>
                <a:ext cx="492717" cy="520857"/>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4" name="Google Shape;3009;p26"/>
              <p:cNvSpPr/>
              <p:nvPr/>
            </p:nvSpPr>
            <p:spPr>
              <a:xfrm>
                <a:off x="2965952" y="2611884"/>
                <a:ext cx="262" cy="951"/>
              </a:xfrm>
              <a:custGeom>
                <a:avLst/>
                <a:gdLst/>
                <a:ahLst/>
                <a:cxnLst/>
                <a:rect l="l" t="t" r="r" b="b"/>
                <a:pathLst>
                  <a:path w="8" h="29" extrusionOk="0">
                    <a:moveTo>
                      <a:pt x="0" y="0"/>
                    </a:moveTo>
                    <a:lnTo>
                      <a:pt x="7" y="2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5" name="Google Shape;3010;p26"/>
              <p:cNvSpPr/>
              <p:nvPr/>
            </p:nvSpPr>
            <p:spPr>
              <a:xfrm>
                <a:off x="3032302" y="2618083"/>
                <a:ext cx="492" cy="3116"/>
              </a:xfrm>
              <a:custGeom>
                <a:avLst/>
                <a:gdLst/>
                <a:ahLst/>
                <a:cxnLst/>
                <a:rect l="l" t="t" r="r" b="b"/>
                <a:pathLst>
                  <a:path w="15" h="95" extrusionOk="0">
                    <a:moveTo>
                      <a:pt x="15" y="95"/>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6" name="Google Shape;3011;p26"/>
              <p:cNvSpPr/>
              <p:nvPr/>
            </p:nvSpPr>
            <p:spPr>
              <a:xfrm>
                <a:off x="2966411" y="2613819"/>
                <a:ext cx="262" cy="1082"/>
              </a:xfrm>
              <a:custGeom>
                <a:avLst/>
                <a:gdLst/>
                <a:ahLst/>
                <a:cxnLst/>
                <a:rect l="l" t="t" r="r" b="b"/>
                <a:pathLst>
                  <a:path w="8" h="33" extrusionOk="0">
                    <a:moveTo>
                      <a:pt x="0" y="1"/>
                    </a:moveTo>
                    <a:lnTo>
                      <a:pt x="7"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7" name="Google Shape;3012;p26"/>
              <p:cNvSpPr/>
              <p:nvPr/>
            </p:nvSpPr>
            <p:spPr>
              <a:xfrm>
                <a:off x="2964902" y="2608309"/>
                <a:ext cx="262" cy="951"/>
              </a:xfrm>
              <a:custGeom>
                <a:avLst/>
                <a:gdLst/>
                <a:ahLst/>
                <a:cxnLst/>
                <a:rect l="l" t="t" r="r" b="b"/>
                <a:pathLst>
                  <a:path w="8" h="29" extrusionOk="0">
                    <a:moveTo>
                      <a:pt x="1" y="1"/>
                    </a:moveTo>
                    <a:lnTo>
                      <a:pt x="8"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8" name="Google Shape;3013;p26"/>
              <p:cNvSpPr/>
              <p:nvPr/>
            </p:nvSpPr>
            <p:spPr>
              <a:xfrm>
                <a:off x="2963197" y="2603619"/>
                <a:ext cx="492" cy="1181"/>
              </a:xfrm>
              <a:custGeom>
                <a:avLst/>
                <a:gdLst/>
                <a:ahLst/>
                <a:cxnLst/>
                <a:rect l="l" t="t" r="r" b="b"/>
                <a:pathLst>
                  <a:path w="15" h="36" extrusionOk="0">
                    <a:moveTo>
                      <a:pt x="0" y="0"/>
                    </a:moveTo>
                    <a:cubicBezTo>
                      <a:pt x="4" y="11"/>
                      <a:pt x="11" y="21"/>
                      <a:pt x="14" y="35"/>
                    </a:cubicBezTo>
                    <a:cubicBezTo>
                      <a:pt x="11" y="21"/>
                      <a:pt x="7"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89" name="Google Shape;3014;p26"/>
              <p:cNvSpPr/>
              <p:nvPr/>
            </p:nvSpPr>
            <p:spPr>
              <a:xfrm>
                <a:off x="3032991" y="2622084"/>
                <a:ext cx="394" cy="2329"/>
              </a:xfrm>
              <a:custGeom>
                <a:avLst/>
                <a:gdLst/>
                <a:ahLst/>
                <a:cxnLst/>
                <a:rect l="l" t="t" r="r" b="b"/>
                <a:pathLst>
                  <a:path w="12" h="71" extrusionOk="0">
                    <a:moveTo>
                      <a:pt x="11" y="7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0" name="Google Shape;3015;p26"/>
              <p:cNvSpPr/>
              <p:nvPr/>
            </p:nvSpPr>
            <p:spPr>
              <a:xfrm>
                <a:off x="3033581" y="2625659"/>
                <a:ext cx="361" cy="2427"/>
              </a:xfrm>
              <a:custGeom>
                <a:avLst/>
                <a:gdLst/>
                <a:ahLst/>
                <a:cxnLst/>
                <a:rect l="l" t="t" r="r" b="b"/>
                <a:pathLst>
                  <a:path w="11" h="74" extrusionOk="0">
                    <a:moveTo>
                      <a:pt x="11" y="7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1" name="Google Shape;3016;p26"/>
              <p:cNvSpPr/>
              <p:nvPr/>
            </p:nvSpPr>
            <p:spPr>
              <a:xfrm>
                <a:off x="2964443" y="2606702"/>
                <a:ext cx="262" cy="853"/>
              </a:xfrm>
              <a:custGeom>
                <a:avLst/>
                <a:gdLst/>
                <a:ahLst/>
                <a:cxnLst/>
                <a:rect l="l" t="t" r="r" b="b"/>
                <a:pathLst>
                  <a:path w="8" h="26" extrusionOk="0">
                    <a:moveTo>
                      <a:pt x="1" y="1"/>
                    </a:moveTo>
                    <a:lnTo>
                      <a:pt x="8"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2" name="Google Shape;3017;p26"/>
              <p:cNvSpPr/>
              <p:nvPr/>
            </p:nvSpPr>
            <p:spPr>
              <a:xfrm>
                <a:off x="2967789" y="2620149"/>
                <a:ext cx="131" cy="1050"/>
              </a:xfrm>
              <a:custGeom>
                <a:avLst/>
                <a:gdLst/>
                <a:ahLst/>
                <a:cxnLst/>
                <a:rect l="l" t="t" r="r" b="b"/>
                <a:pathLst>
                  <a:path w="4" h="32" extrusionOk="0">
                    <a:moveTo>
                      <a:pt x="0" y="0"/>
                    </a:moveTo>
                    <a:lnTo>
                      <a:pt x="4"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3" name="Google Shape;3018;p26"/>
              <p:cNvSpPr/>
              <p:nvPr/>
            </p:nvSpPr>
            <p:spPr>
              <a:xfrm>
                <a:off x="2967329" y="2617951"/>
                <a:ext cx="262" cy="1082"/>
              </a:xfrm>
              <a:custGeom>
                <a:avLst/>
                <a:gdLst/>
                <a:ahLst/>
                <a:cxnLst/>
                <a:rect l="l" t="t" r="r" b="b"/>
                <a:pathLst>
                  <a:path w="8" h="33" extrusionOk="0">
                    <a:moveTo>
                      <a:pt x="0" y="1"/>
                    </a:moveTo>
                    <a:lnTo>
                      <a:pt x="7"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4" name="Google Shape;3019;p26"/>
              <p:cNvSpPr/>
              <p:nvPr/>
            </p:nvSpPr>
            <p:spPr>
              <a:xfrm>
                <a:off x="2965362" y="2610146"/>
                <a:ext cx="394" cy="853"/>
              </a:xfrm>
              <a:custGeom>
                <a:avLst/>
                <a:gdLst/>
                <a:ahLst/>
                <a:cxnLst/>
                <a:rect l="l" t="t" r="r" b="b"/>
                <a:pathLst>
                  <a:path w="12" h="26" extrusionOk="0">
                    <a:moveTo>
                      <a:pt x="1" y="1"/>
                    </a:moveTo>
                    <a:lnTo>
                      <a:pt x="11"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5" name="Google Shape;3020;p26"/>
              <p:cNvSpPr/>
              <p:nvPr/>
            </p:nvSpPr>
            <p:spPr>
              <a:xfrm>
                <a:off x="3034139" y="2629103"/>
                <a:ext cx="33" cy="262"/>
              </a:xfrm>
              <a:custGeom>
                <a:avLst/>
                <a:gdLst/>
                <a:ahLst/>
                <a:cxnLst/>
                <a:rect l="l" t="t" r="r" b="b"/>
                <a:pathLst>
                  <a:path w="1" h="8" extrusionOk="0">
                    <a:moveTo>
                      <a:pt x="1" y="7"/>
                    </a:moveTo>
                    <a:lnTo>
                      <a:pt x="1" y="7"/>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6" name="Google Shape;3021;p26"/>
              <p:cNvSpPr/>
              <p:nvPr/>
            </p:nvSpPr>
            <p:spPr>
              <a:xfrm>
                <a:off x="2958474" y="2579480"/>
                <a:ext cx="4756" cy="24172"/>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7" name="Google Shape;3022;p26"/>
              <p:cNvSpPr/>
              <p:nvPr/>
            </p:nvSpPr>
            <p:spPr>
              <a:xfrm>
                <a:off x="2969035" y="2629103"/>
                <a:ext cx="164" cy="1279"/>
              </a:xfrm>
              <a:custGeom>
                <a:avLst/>
                <a:gdLst/>
                <a:ahLst/>
                <a:cxnLst/>
                <a:rect l="l" t="t" r="r" b="b"/>
                <a:pathLst>
                  <a:path w="5" h="39" extrusionOk="0">
                    <a:moveTo>
                      <a:pt x="1" y="0"/>
                    </a:moveTo>
                    <a:cubicBezTo>
                      <a:pt x="1" y="11"/>
                      <a:pt x="1" y="25"/>
                      <a:pt x="4" y="39"/>
                    </a:cubicBezTo>
                    <a:cubicBezTo>
                      <a:pt x="4" y="25"/>
                      <a:pt x="1" y="1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8" name="Google Shape;3023;p26"/>
              <p:cNvSpPr/>
              <p:nvPr/>
            </p:nvSpPr>
            <p:spPr>
              <a:xfrm>
                <a:off x="2955391" y="2553438"/>
                <a:ext cx="722" cy="2886"/>
              </a:xfrm>
              <a:custGeom>
                <a:avLst/>
                <a:gdLst/>
                <a:ahLst/>
                <a:cxnLst/>
                <a:rect l="l" t="t" r="r" b="b"/>
                <a:pathLst>
                  <a:path w="22" h="88" extrusionOk="0">
                    <a:moveTo>
                      <a:pt x="0" y="88"/>
                    </a:moveTo>
                    <a:cubicBezTo>
                      <a:pt x="0" y="56"/>
                      <a:pt x="7" y="28"/>
                      <a:pt x="21" y="0"/>
                    </a:cubicBezTo>
                    <a:cubicBezTo>
                      <a:pt x="7" y="28"/>
                      <a:pt x="0" y="56"/>
                      <a:pt x="0" y="8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9" name="Google Shape;3024;p26"/>
              <p:cNvSpPr/>
              <p:nvPr/>
            </p:nvSpPr>
            <p:spPr>
              <a:xfrm>
                <a:off x="2966870" y="2615885"/>
                <a:ext cx="262" cy="1082"/>
              </a:xfrm>
              <a:custGeom>
                <a:avLst/>
                <a:gdLst/>
                <a:ahLst/>
                <a:cxnLst/>
                <a:rect l="l" t="t" r="r" b="b"/>
                <a:pathLst>
                  <a:path w="8" h="33" extrusionOk="0">
                    <a:moveTo>
                      <a:pt x="0" y="1"/>
                    </a:moveTo>
                    <a:lnTo>
                      <a:pt x="7"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0" name="Google Shape;3025;p26"/>
              <p:cNvSpPr/>
              <p:nvPr/>
            </p:nvSpPr>
            <p:spPr>
              <a:xfrm>
                <a:off x="2968477" y="2624609"/>
                <a:ext cx="131" cy="1181"/>
              </a:xfrm>
              <a:custGeom>
                <a:avLst/>
                <a:gdLst/>
                <a:ahLst/>
                <a:cxnLst/>
                <a:rect l="l" t="t" r="r" b="b"/>
                <a:pathLst>
                  <a:path w="4" h="36" extrusionOk="0">
                    <a:moveTo>
                      <a:pt x="0" y="1"/>
                    </a:moveTo>
                    <a:cubicBezTo>
                      <a:pt x="0" y="11"/>
                      <a:pt x="4" y="22"/>
                      <a:pt x="4" y="36"/>
                    </a:cubicBezTo>
                    <a:cubicBezTo>
                      <a:pt x="4" y="22"/>
                      <a:pt x="0" y="1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1" name="Google Shape;3026;p26"/>
              <p:cNvSpPr/>
              <p:nvPr/>
            </p:nvSpPr>
            <p:spPr>
              <a:xfrm>
                <a:off x="2969166" y="2631267"/>
                <a:ext cx="131" cy="1312"/>
              </a:xfrm>
              <a:custGeom>
                <a:avLst/>
                <a:gdLst/>
                <a:ahLst/>
                <a:cxnLst/>
                <a:rect l="l" t="t" r="r" b="b"/>
                <a:pathLst>
                  <a:path w="4" h="40" extrusionOk="0">
                    <a:moveTo>
                      <a:pt x="0" y="1"/>
                    </a:moveTo>
                    <a:cubicBezTo>
                      <a:pt x="0" y="15"/>
                      <a:pt x="0" y="29"/>
                      <a:pt x="4" y="39"/>
                    </a:cubicBezTo>
                    <a:cubicBezTo>
                      <a:pt x="4" y="29"/>
                      <a:pt x="4" y="15"/>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2" name="Google Shape;3027;p26"/>
              <p:cNvSpPr/>
              <p:nvPr/>
            </p:nvSpPr>
            <p:spPr>
              <a:xfrm>
                <a:off x="2968707" y="2626807"/>
                <a:ext cx="262" cy="1181"/>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3" name="Google Shape;3028;p26"/>
              <p:cNvSpPr/>
              <p:nvPr/>
            </p:nvSpPr>
            <p:spPr>
              <a:xfrm>
                <a:off x="2969265" y="2633465"/>
                <a:ext cx="33" cy="262"/>
              </a:xfrm>
              <a:custGeom>
                <a:avLst/>
                <a:gdLst/>
                <a:ahLst/>
                <a:cxnLst/>
                <a:rect l="l" t="t" r="r" b="b"/>
                <a:pathLst>
                  <a:path w="1" h="8" extrusionOk="0">
                    <a:moveTo>
                      <a:pt x="1"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4" name="Google Shape;3029;p26"/>
              <p:cNvSpPr/>
              <p:nvPr/>
            </p:nvSpPr>
            <p:spPr>
              <a:xfrm>
                <a:off x="2968117" y="2622314"/>
                <a:ext cx="164" cy="1181"/>
              </a:xfrm>
              <a:custGeom>
                <a:avLst/>
                <a:gdLst/>
                <a:ahLst/>
                <a:cxnLst/>
                <a:rect l="l" t="t" r="r" b="b"/>
                <a:pathLst>
                  <a:path w="5" h="36" extrusionOk="0">
                    <a:moveTo>
                      <a:pt x="1" y="1"/>
                    </a:moveTo>
                    <a:cubicBezTo>
                      <a:pt x="1" y="11"/>
                      <a:pt x="4" y="25"/>
                      <a:pt x="4" y="36"/>
                    </a:cubicBezTo>
                    <a:cubicBezTo>
                      <a:pt x="4" y="25"/>
                      <a:pt x="1"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5" name="Google Shape;3030;p26"/>
              <p:cNvSpPr/>
              <p:nvPr/>
            </p:nvSpPr>
            <p:spPr>
              <a:xfrm>
                <a:off x="2963886" y="2605226"/>
                <a:ext cx="361" cy="820"/>
              </a:xfrm>
              <a:custGeom>
                <a:avLst/>
                <a:gdLst/>
                <a:ahLst/>
                <a:cxnLst/>
                <a:rect l="l" t="t" r="r" b="b"/>
                <a:pathLst>
                  <a:path w="11" h="25" extrusionOk="0">
                    <a:moveTo>
                      <a:pt x="0" y="0"/>
                    </a:moveTo>
                    <a:lnTo>
                      <a:pt x="11"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6" name="Google Shape;3031;p26"/>
              <p:cNvSpPr/>
              <p:nvPr/>
            </p:nvSpPr>
            <p:spPr>
              <a:xfrm>
                <a:off x="2956309" y="2000303"/>
                <a:ext cx="558509" cy="236076"/>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7" name="Google Shape;3032;p26"/>
              <p:cNvSpPr/>
              <p:nvPr/>
            </p:nvSpPr>
            <p:spPr>
              <a:xfrm>
                <a:off x="2005140" y="2424248"/>
                <a:ext cx="4624" cy="17022"/>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8" name="Google Shape;3033;p26"/>
              <p:cNvSpPr/>
              <p:nvPr/>
            </p:nvSpPr>
            <p:spPr>
              <a:xfrm>
                <a:off x="1990086" y="2409554"/>
                <a:ext cx="21384" cy="63890"/>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9" name="Google Shape;3034;p26"/>
              <p:cNvSpPr/>
              <p:nvPr/>
            </p:nvSpPr>
            <p:spPr>
              <a:xfrm>
                <a:off x="1989988" y="2446878"/>
                <a:ext cx="10692" cy="26205"/>
              </a:xfrm>
              <a:custGeom>
                <a:avLst/>
                <a:gdLst/>
                <a:ahLst/>
                <a:cxnLst/>
                <a:rect l="l" t="t" r="r" b="b"/>
                <a:pathLst>
                  <a:path w="326" h="799" extrusionOk="0">
                    <a:moveTo>
                      <a:pt x="0" y="0"/>
                    </a:moveTo>
                    <a:lnTo>
                      <a:pt x="326" y="799"/>
                    </a:lnTo>
                    <a:lnTo>
                      <a:pt x="326" y="79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0" name="Google Shape;3035;p26"/>
              <p:cNvSpPr/>
              <p:nvPr/>
            </p:nvSpPr>
            <p:spPr>
              <a:xfrm>
                <a:off x="2000876" y="2436088"/>
                <a:ext cx="394" cy="1050"/>
              </a:xfrm>
              <a:custGeom>
                <a:avLst/>
                <a:gdLst/>
                <a:ahLst/>
                <a:cxnLst/>
                <a:rect l="l" t="t" r="r" b="b"/>
                <a:pathLst>
                  <a:path w="12" h="32" extrusionOk="0">
                    <a:moveTo>
                      <a:pt x="11" y="32"/>
                    </a:moveTo>
                    <a:cubicBezTo>
                      <a:pt x="8" y="21"/>
                      <a:pt x="4" y="11"/>
                      <a:pt x="1" y="0"/>
                    </a:cubicBezTo>
                    <a:cubicBezTo>
                      <a:pt x="4" y="11"/>
                      <a:pt x="8" y="21"/>
                      <a:pt x="11"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1" name="Google Shape;3036;p26"/>
              <p:cNvSpPr/>
              <p:nvPr/>
            </p:nvSpPr>
            <p:spPr>
              <a:xfrm>
                <a:off x="2009732" y="241988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2" name="Google Shape;3037;p26"/>
              <p:cNvSpPr/>
              <p:nvPr/>
            </p:nvSpPr>
            <p:spPr>
              <a:xfrm>
                <a:off x="2006059" y="2420345"/>
                <a:ext cx="131" cy="33"/>
              </a:xfrm>
              <a:custGeom>
                <a:avLst/>
                <a:gdLst/>
                <a:ahLst/>
                <a:cxnLst/>
                <a:rect l="l" t="t" r="r" b="b"/>
                <a:pathLst>
                  <a:path w="4" h="1" extrusionOk="0">
                    <a:moveTo>
                      <a:pt x="0" y="1"/>
                    </a:moveTo>
                    <a:lnTo>
                      <a:pt x="0" y="1"/>
                    </a:ln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3" name="Google Shape;3038;p26"/>
              <p:cNvSpPr/>
              <p:nvPr/>
            </p:nvSpPr>
            <p:spPr>
              <a:xfrm>
                <a:off x="2006747" y="2420115"/>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4" name="Google Shape;3039;p26"/>
              <p:cNvSpPr/>
              <p:nvPr/>
            </p:nvSpPr>
            <p:spPr>
              <a:xfrm>
                <a:off x="2002385" y="2440319"/>
                <a:ext cx="820" cy="1410"/>
              </a:xfrm>
              <a:custGeom>
                <a:avLst/>
                <a:gdLst/>
                <a:ahLst/>
                <a:cxnLst/>
                <a:rect l="l" t="t" r="r" b="b"/>
                <a:pathLst>
                  <a:path w="25" h="43" extrusionOk="0">
                    <a:moveTo>
                      <a:pt x="25" y="43"/>
                    </a:moveTo>
                    <a:cubicBezTo>
                      <a:pt x="18" y="29"/>
                      <a:pt x="7" y="11"/>
                      <a:pt x="0" y="1"/>
                    </a:cubicBezTo>
                    <a:cubicBezTo>
                      <a:pt x="7" y="11"/>
                      <a:pt x="18" y="29"/>
                      <a:pt x="25" y="4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5" name="Google Shape;3040;p26"/>
              <p:cNvSpPr/>
              <p:nvPr/>
            </p:nvSpPr>
            <p:spPr>
              <a:xfrm>
                <a:off x="2001237" y="2437236"/>
                <a:ext cx="492" cy="1279"/>
              </a:xfrm>
              <a:custGeom>
                <a:avLst/>
                <a:gdLst/>
                <a:ahLst/>
                <a:cxnLst/>
                <a:rect l="l" t="t" r="r" b="b"/>
                <a:pathLst>
                  <a:path w="15" h="39" extrusionOk="0">
                    <a:moveTo>
                      <a:pt x="0" y="0"/>
                    </a:moveTo>
                    <a:cubicBezTo>
                      <a:pt x="4" y="14"/>
                      <a:pt x="7" y="25"/>
                      <a:pt x="14" y="39"/>
                    </a:cubicBezTo>
                    <a:cubicBezTo>
                      <a:pt x="11" y="25"/>
                      <a:pt x="4" y="1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6" name="Google Shape;3041;p26"/>
              <p:cNvSpPr/>
              <p:nvPr/>
            </p:nvSpPr>
            <p:spPr>
              <a:xfrm>
                <a:off x="2004451" y="2443762"/>
                <a:ext cx="1279" cy="1640"/>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7" name="Google Shape;3042;p26"/>
              <p:cNvSpPr/>
              <p:nvPr/>
            </p:nvSpPr>
            <p:spPr>
              <a:xfrm>
                <a:off x="2005829" y="2445599"/>
                <a:ext cx="1509" cy="1771"/>
              </a:xfrm>
              <a:custGeom>
                <a:avLst/>
                <a:gdLst/>
                <a:ahLst/>
                <a:cxnLst/>
                <a:rect l="l" t="t" r="r" b="b"/>
                <a:pathLst>
                  <a:path w="46" h="54" extrusionOk="0">
                    <a:moveTo>
                      <a:pt x="0" y="1"/>
                    </a:moveTo>
                    <a:cubicBezTo>
                      <a:pt x="14" y="18"/>
                      <a:pt x="28" y="39"/>
                      <a:pt x="46" y="53"/>
                    </a:cubicBezTo>
                    <a:cubicBezTo>
                      <a:pt x="28" y="36"/>
                      <a:pt x="14" y="1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8" name="Google Shape;3043;p26"/>
              <p:cNvSpPr/>
              <p:nvPr/>
            </p:nvSpPr>
            <p:spPr>
              <a:xfrm>
                <a:off x="2003303" y="2441926"/>
                <a:ext cx="1050" cy="1640"/>
              </a:xfrm>
              <a:custGeom>
                <a:avLst/>
                <a:gdLst/>
                <a:ahLst/>
                <a:cxnLst/>
                <a:rect l="l" t="t" r="r" b="b"/>
                <a:pathLst>
                  <a:path w="32" h="50" extrusionOk="0">
                    <a:moveTo>
                      <a:pt x="32" y="50"/>
                    </a:moveTo>
                    <a:cubicBezTo>
                      <a:pt x="21" y="32"/>
                      <a:pt x="11" y="18"/>
                      <a:pt x="0" y="1"/>
                    </a:cubicBezTo>
                    <a:cubicBezTo>
                      <a:pt x="11" y="18"/>
                      <a:pt x="21" y="32"/>
                      <a:pt x="32" y="5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19" name="Google Shape;3044;p26"/>
              <p:cNvSpPr/>
              <p:nvPr/>
            </p:nvSpPr>
            <p:spPr>
              <a:xfrm>
                <a:off x="2006288" y="2420246"/>
                <a:ext cx="262" cy="33"/>
              </a:xfrm>
              <a:custGeom>
                <a:avLst/>
                <a:gdLst/>
                <a:ahLst/>
                <a:cxnLst/>
                <a:rect l="l" t="t" r="r" b="b"/>
                <a:pathLst>
                  <a:path w="8" h="1" extrusionOk="0">
                    <a:moveTo>
                      <a:pt x="0" y="0"/>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0" name="Google Shape;3045;p26"/>
              <p:cNvSpPr/>
              <p:nvPr/>
            </p:nvSpPr>
            <p:spPr>
              <a:xfrm>
                <a:off x="2007206" y="2420017"/>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1" name="Google Shape;3046;p26"/>
              <p:cNvSpPr/>
              <p:nvPr/>
            </p:nvSpPr>
            <p:spPr>
              <a:xfrm>
                <a:off x="2000876" y="2435268"/>
                <a:ext cx="33" cy="853"/>
              </a:xfrm>
              <a:custGeom>
                <a:avLst/>
                <a:gdLst/>
                <a:ahLst/>
                <a:cxnLst/>
                <a:rect l="l" t="t" r="r" b="b"/>
                <a:pathLst>
                  <a:path w="1" h="26" extrusionOk="0">
                    <a:moveTo>
                      <a:pt x="1" y="25"/>
                    </a:moveTo>
                    <a:cubicBezTo>
                      <a:pt x="1" y="18"/>
                      <a:pt x="1" y="8"/>
                      <a:pt x="1" y="1"/>
                    </a:cubicBezTo>
                    <a:cubicBezTo>
                      <a:pt x="1" y="8"/>
                      <a:pt x="1" y="18"/>
                      <a:pt x="1"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2" name="Google Shape;3047;p26"/>
              <p:cNvSpPr/>
              <p:nvPr/>
            </p:nvSpPr>
            <p:spPr>
              <a:xfrm>
                <a:off x="2001696" y="2438613"/>
                <a:ext cx="722" cy="1410"/>
              </a:xfrm>
              <a:custGeom>
                <a:avLst/>
                <a:gdLst/>
                <a:ahLst/>
                <a:cxnLst/>
                <a:rect l="l" t="t" r="r" b="b"/>
                <a:pathLst>
                  <a:path w="22" h="43" extrusionOk="0">
                    <a:moveTo>
                      <a:pt x="21" y="42"/>
                    </a:moveTo>
                    <a:cubicBezTo>
                      <a:pt x="14" y="28"/>
                      <a:pt x="7" y="14"/>
                      <a:pt x="0" y="0"/>
                    </a:cubicBezTo>
                    <a:cubicBezTo>
                      <a:pt x="7" y="14"/>
                      <a:pt x="14" y="28"/>
                      <a:pt x="21" y="4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3" name="Google Shape;3048;p26"/>
              <p:cNvSpPr/>
              <p:nvPr/>
            </p:nvSpPr>
            <p:spPr>
              <a:xfrm>
                <a:off x="2004550" y="2408537"/>
                <a:ext cx="70777" cy="77533"/>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4" name="Google Shape;3049;p26"/>
              <p:cNvSpPr/>
              <p:nvPr/>
            </p:nvSpPr>
            <p:spPr>
              <a:xfrm>
                <a:off x="2062668" y="2408537"/>
                <a:ext cx="7248" cy="3706"/>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5" name="Google Shape;3050;p26"/>
              <p:cNvSpPr/>
              <p:nvPr/>
            </p:nvSpPr>
            <p:spPr>
              <a:xfrm>
                <a:off x="2034757" y="2424838"/>
                <a:ext cx="1410" cy="951"/>
              </a:xfrm>
              <a:custGeom>
                <a:avLst/>
                <a:gdLst/>
                <a:ahLst/>
                <a:cxnLst/>
                <a:rect l="l" t="t" r="r" b="b"/>
                <a:pathLst>
                  <a:path w="43" h="29" extrusionOk="0">
                    <a:moveTo>
                      <a:pt x="1" y="28"/>
                    </a:moveTo>
                    <a:lnTo>
                      <a:pt x="43"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6" name="Google Shape;3051;p26"/>
              <p:cNvSpPr/>
              <p:nvPr/>
            </p:nvSpPr>
            <p:spPr>
              <a:xfrm>
                <a:off x="2013864" y="2425527"/>
                <a:ext cx="33" cy="131"/>
              </a:xfrm>
              <a:custGeom>
                <a:avLst/>
                <a:gdLst/>
                <a:ahLst/>
                <a:cxnLst/>
                <a:rect l="l" t="t" r="r" b="b"/>
                <a:pathLst>
                  <a:path w="1" h="4" extrusionOk="0">
                    <a:moveTo>
                      <a:pt x="0"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7" name="Google Shape;3052;p26"/>
              <p:cNvSpPr/>
              <p:nvPr/>
            </p:nvSpPr>
            <p:spPr>
              <a:xfrm>
                <a:off x="2012028" y="2442975"/>
                <a:ext cx="131" cy="1509"/>
              </a:xfrm>
              <a:custGeom>
                <a:avLst/>
                <a:gdLst/>
                <a:ahLst/>
                <a:cxnLst/>
                <a:rect l="l" t="t" r="r" b="b"/>
                <a:pathLst>
                  <a:path w="4" h="46" extrusionOk="0">
                    <a:moveTo>
                      <a:pt x="4" y="0"/>
                    </a:moveTo>
                    <a:cubicBezTo>
                      <a:pt x="4" y="18"/>
                      <a:pt x="4" y="32"/>
                      <a:pt x="0" y="46"/>
                    </a:cubicBezTo>
                    <a:cubicBezTo>
                      <a:pt x="4" y="32"/>
                      <a:pt x="4" y="18"/>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8" name="Google Shape;3053;p26"/>
              <p:cNvSpPr/>
              <p:nvPr/>
            </p:nvSpPr>
            <p:spPr>
              <a:xfrm>
                <a:off x="2014553" y="2420115"/>
                <a:ext cx="131" cy="951"/>
              </a:xfrm>
              <a:custGeom>
                <a:avLst/>
                <a:gdLst/>
                <a:ahLst/>
                <a:cxnLst/>
                <a:rect l="l" t="t" r="r" b="b"/>
                <a:pathLst>
                  <a:path w="4" h="29" extrusionOk="0">
                    <a:moveTo>
                      <a:pt x="4" y="1"/>
                    </a:moveTo>
                    <a:lnTo>
                      <a:pt x="4" y="1"/>
                    </a:lnTo>
                    <a:lnTo>
                      <a:pt x="0"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29" name="Google Shape;3054;p26"/>
              <p:cNvSpPr/>
              <p:nvPr/>
            </p:nvSpPr>
            <p:spPr>
              <a:xfrm>
                <a:off x="2012815" y="2426084"/>
                <a:ext cx="853" cy="9216"/>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0" name="Google Shape;3055;p26"/>
              <p:cNvSpPr/>
              <p:nvPr/>
            </p:nvSpPr>
            <p:spPr>
              <a:xfrm>
                <a:off x="2011109" y="2446976"/>
                <a:ext cx="722" cy="4395"/>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1" name="Google Shape;3056;p26"/>
              <p:cNvSpPr/>
              <p:nvPr/>
            </p:nvSpPr>
            <p:spPr>
              <a:xfrm>
                <a:off x="2012585" y="2436875"/>
                <a:ext cx="164" cy="1541"/>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2" name="Google Shape;3057;p26"/>
              <p:cNvSpPr/>
              <p:nvPr/>
            </p:nvSpPr>
            <p:spPr>
              <a:xfrm>
                <a:off x="2012257" y="2439302"/>
                <a:ext cx="262" cy="2427"/>
              </a:xfrm>
              <a:custGeom>
                <a:avLst/>
                <a:gdLst/>
                <a:ahLst/>
                <a:cxnLst/>
                <a:rect l="l" t="t" r="r" b="b"/>
                <a:pathLst>
                  <a:path w="8" h="74" extrusionOk="0">
                    <a:moveTo>
                      <a:pt x="7" y="0"/>
                    </a:moveTo>
                    <a:cubicBezTo>
                      <a:pt x="7" y="25"/>
                      <a:pt x="4" y="49"/>
                      <a:pt x="0" y="74"/>
                    </a:cubicBezTo>
                    <a:cubicBezTo>
                      <a:pt x="4" y="49"/>
                      <a:pt x="7" y="25"/>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3" name="Google Shape;3058;p26"/>
              <p:cNvSpPr/>
              <p:nvPr/>
            </p:nvSpPr>
            <p:spPr>
              <a:xfrm>
                <a:off x="2008125" y="2458456"/>
                <a:ext cx="131" cy="623"/>
              </a:xfrm>
              <a:custGeom>
                <a:avLst/>
                <a:gdLst/>
                <a:ahLst/>
                <a:cxnLst/>
                <a:rect l="l" t="t" r="r" b="b"/>
                <a:pathLst>
                  <a:path w="4" h="19" extrusionOk="0">
                    <a:moveTo>
                      <a:pt x="0" y="1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4" name="Google Shape;3059;p26"/>
              <p:cNvSpPr/>
              <p:nvPr/>
            </p:nvSpPr>
            <p:spPr>
              <a:xfrm>
                <a:off x="2011798" y="2445960"/>
                <a:ext cx="131" cy="1050"/>
              </a:xfrm>
              <a:custGeom>
                <a:avLst/>
                <a:gdLst/>
                <a:ahLst/>
                <a:cxnLst/>
                <a:rect l="l" t="t" r="r" b="b"/>
                <a:pathLst>
                  <a:path w="4" h="32" extrusionOk="0">
                    <a:moveTo>
                      <a:pt x="4" y="0"/>
                    </a:moveTo>
                    <a:lnTo>
                      <a:pt x="0" y="18"/>
                    </a:lnTo>
                    <a:lnTo>
                      <a:pt x="0" y="32"/>
                    </a:ln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5" name="Google Shape;3060;p26"/>
              <p:cNvSpPr/>
              <p:nvPr/>
            </p:nvSpPr>
            <p:spPr>
              <a:xfrm>
                <a:off x="2010519" y="2452618"/>
                <a:ext cx="262" cy="722"/>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6" name="Google Shape;3061;p26"/>
              <p:cNvSpPr/>
              <p:nvPr/>
            </p:nvSpPr>
            <p:spPr>
              <a:xfrm>
                <a:off x="2008584" y="2457078"/>
                <a:ext cx="262" cy="492"/>
              </a:xfrm>
              <a:custGeom>
                <a:avLst/>
                <a:gdLst/>
                <a:ahLst/>
                <a:cxnLst/>
                <a:rect l="l" t="t" r="r" b="b"/>
                <a:pathLst>
                  <a:path w="8" h="15" extrusionOk="0">
                    <a:moveTo>
                      <a:pt x="0" y="15"/>
                    </a:moveTo>
                    <a:cubicBezTo>
                      <a:pt x="4" y="8"/>
                      <a:pt x="7" y="4"/>
                      <a:pt x="7" y="1"/>
                    </a:cubicBezTo>
                    <a:cubicBezTo>
                      <a:pt x="7" y="4"/>
                      <a:pt x="4" y="8"/>
                      <a:pt x="0"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7" name="Google Shape;3062;p26"/>
              <p:cNvSpPr/>
              <p:nvPr/>
            </p:nvSpPr>
            <p:spPr>
              <a:xfrm>
                <a:off x="2014094" y="2423920"/>
                <a:ext cx="33" cy="590"/>
              </a:xfrm>
              <a:custGeom>
                <a:avLst/>
                <a:gdLst/>
                <a:ahLst/>
                <a:cxnLst/>
                <a:rect l="l" t="t" r="r" b="b"/>
                <a:pathLst>
                  <a:path w="1" h="18" extrusionOk="0">
                    <a:moveTo>
                      <a:pt x="0" y="18"/>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8" name="Google Shape;3063;p26"/>
              <p:cNvSpPr/>
              <p:nvPr/>
            </p:nvSpPr>
            <p:spPr>
              <a:xfrm>
                <a:off x="2010880" y="2451470"/>
                <a:ext cx="131" cy="722"/>
              </a:xfrm>
              <a:custGeom>
                <a:avLst/>
                <a:gdLst/>
                <a:ahLst/>
                <a:cxnLst/>
                <a:rect l="l" t="t" r="r" b="b"/>
                <a:pathLst>
                  <a:path w="4" h="22" extrusionOk="0">
                    <a:moveTo>
                      <a:pt x="0" y="21"/>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39" name="Google Shape;3064;p26"/>
              <p:cNvSpPr/>
              <p:nvPr/>
            </p:nvSpPr>
            <p:spPr>
              <a:xfrm>
                <a:off x="2010191" y="2453634"/>
                <a:ext cx="262" cy="853"/>
              </a:xfrm>
              <a:custGeom>
                <a:avLst/>
                <a:gdLst/>
                <a:ahLst/>
                <a:cxnLst/>
                <a:rect l="l" t="t" r="r" b="b"/>
                <a:pathLst>
                  <a:path w="8" h="26" extrusionOk="0">
                    <a:moveTo>
                      <a:pt x="7" y="1"/>
                    </a:moveTo>
                    <a:cubicBezTo>
                      <a:pt x="4" y="8"/>
                      <a:pt x="4" y="15"/>
                      <a:pt x="0" y="25"/>
                    </a:cubicBezTo>
                    <a:cubicBezTo>
                      <a:pt x="4" y="18"/>
                      <a:pt x="7" y="8"/>
                      <a:pt x="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0" name="Google Shape;3065;p26"/>
              <p:cNvSpPr/>
              <p:nvPr/>
            </p:nvSpPr>
            <p:spPr>
              <a:xfrm>
                <a:off x="2009830" y="2454454"/>
                <a:ext cx="394" cy="820"/>
              </a:xfrm>
              <a:custGeom>
                <a:avLst/>
                <a:gdLst/>
                <a:ahLst/>
                <a:cxnLst/>
                <a:rect l="l" t="t" r="r" b="b"/>
                <a:pathLst>
                  <a:path w="12" h="25" extrusionOk="0">
                    <a:moveTo>
                      <a:pt x="1" y="25"/>
                    </a:moveTo>
                    <a:cubicBezTo>
                      <a:pt x="4" y="18"/>
                      <a:pt x="8" y="11"/>
                      <a:pt x="11" y="0"/>
                    </a:cubicBezTo>
                    <a:cubicBezTo>
                      <a:pt x="8" y="11"/>
                      <a:pt x="4" y="18"/>
                      <a:pt x="1"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1" name="Google Shape;3066;p26"/>
              <p:cNvSpPr/>
              <p:nvPr/>
            </p:nvSpPr>
            <p:spPr>
              <a:xfrm>
                <a:off x="2007764" y="2459276"/>
                <a:ext cx="262" cy="722"/>
              </a:xfrm>
              <a:custGeom>
                <a:avLst/>
                <a:gdLst/>
                <a:ahLst/>
                <a:cxnLst/>
                <a:rect l="l" t="t" r="r" b="b"/>
                <a:pathLst>
                  <a:path w="8" h="22" extrusionOk="0">
                    <a:moveTo>
                      <a:pt x="1" y="21"/>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2" name="Google Shape;3067;p26"/>
              <p:cNvSpPr/>
              <p:nvPr/>
            </p:nvSpPr>
            <p:spPr>
              <a:xfrm>
                <a:off x="2008354" y="2457669"/>
                <a:ext cx="262" cy="590"/>
              </a:xfrm>
              <a:custGeom>
                <a:avLst/>
                <a:gdLst/>
                <a:ahLst/>
                <a:cxnLst/>
                <a:rect l="l" t="t" r="r" b="b"/>
                <a:pathLst>
                  <a:path w="8" h="18" extrusionOk="0">
                    <a:moveTo>
                      <a:pt x="0" y="18"/>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3" name="Google Shape;3068;p26"/>
              <p:cNvSpPr/>
              <p:nvPr/>
            </p:nvSpPr>
            <p:spPr>
              <a:xfrm>
                <a:off x="2005698" y="2468000"/>
                <a:ext cx="262" cy="1181"/>
              </a:xfrm>
              <a:custGeom>
                <a:avLst/>
                <a:gdLst/>
                <a:ahLst/>
                <a:cxnLst/>
                <a:rect l="l" t="t" r="r" b="b"/>
                <a:pathLst>
                  <a:path w="8" h="36" extrusionOk="0">
                    <a:moveTo>
                      <a:pt x="1" y="36"/>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4" name="Google Shape;3069;p26"/>
              <p:cNvSpPr/>
              <p:nvPr/>
            </p:nvSpPr>
            <p:spPr>
              <a:xfrm>
                <a:off x="2003992" y="2479479"/>
                <a:ext cx="33" cy="722"/>
              </a:xfrm>
              <a:custGeom>
                <a:avLst/>
                <a:gdLst/>
                <a:ahLst/>
                <a:cxnLst/>
                <a:rect l="l" t="t" r="r" b="b"/>
                <a:pathLst>
                  <a:path w="1" h="22" extrusionOk="0">
                    <a:moveTo>
                      <a:pt x="0" y="22"/>
                    </a:moveTo>
                    <a:lnTo>
                      <a:pt x="0" y="22"/>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5" name="Google Shape;3070;p26"/>
              <p:cNvSpPr/>
              <p:nvPr/>
            </p:nvSpPr>
            <p:spPr>
              <a:xfrm>
                <a:off x="2004550" y="2474428"/>
                <a:ext cx="262" cy="1410"/>
              </a:xfrm>
              <a:custGeom>
                <a:avLst/>
                <a:gdLst/>
                <a:ahLst/>
                <a:cxnLst/>
                <a:rect l="l" t="t" r="r" b="b"/>
                <a:pathLst>
                  <a:path w="8" h="43" extrusionOk="0">
                    <a:moveTo>
                      <a:pt x="1" y="43"/>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6" name="Google Shape;3071;p26"/>
              <p:cNvSpPr/>
              <p:nvPr/>
            </p:nvSpPr>
            <p:spPr>
              <a:xfrm>
                <a:off x="2006846" y="2462949"/>
                <a:ext cx="262" cy="951"/>
              </a:xfrm>
              <a:custGeom>
                <a:avLst/>
                <a:gdLst/>
                <a:ahLst/>
                <a:cxnLst/>
                <a:rect l="l" t="t" r="r" b="b"/>
                <a:pathLst>
                  <a:path w="8" h="29" extrusionOk="0">
                    <a:moveTo>
                      <a:pt x="1" y="29"/>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7" name="Google Shape;3072;p26"/>
              <p:cNvSpPr/>
              <p:nvPr/>
            </p:nvSpPr>
            <p:spPr>
              <a:xfrm>
                <a:off x="2006518" y="2464458"/>
                <a:ext cx="262" cy="1050"/>
              </a:xfrm>
              <a:custGeom>
                <a:avLst/>
                <a:gdLst/>
                <a:ahLst/>
                <a:cxnLst/>
                <a:rect l="l" t="t" r="r" b="b"/>
                <a:pathLst>
                  <a:path w="8" h="32" extrusionOk="0">
                    <a:moveTo>
                      <a:pt x="0" y="32"/>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8" name="Google Shape;3073;p26"/>
              <p:cNvSpPr/>
              <p:nvPr/>
            </p:nvSpPr>
            <p:spPr>
              <a:xfrm>
                <a:off x="2005009" y="2472132"/>
                <a:ext cx="262" cy="1410"/>
              </a:xfrm>
              <a:custGeom>
                <a:avLst/>
                <a:gdLst/>
                <a:ahLst/>
                <a:cxnLst/>
                <a:rect l="l" t="t" r="r" b="b"/>
                <a:pathLst>
                  <a:path w="8" h="43" extrusionOk="0">
                    <a:moveTo>
                      <a:pt x="1" y="43"/>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49" name="Google Shape;3074;p26"/>
              <p:cNvSpPr/>
              <p:nvPr/>
            </p:nvSpPr>
            <p:spPr>
              <a:xfrm>
                <a:off x="2004222" y="2476954"/>
                <a:ext cx="262" cy="1541"/>
              </a:xfrm>
              <a:custGeom>
                <a:avLst/>
                <a:gdLst/>
                <a:ahLst/>
                <a:cxnLst/>
                <a:rect l="l" t="t" r="r" b="b"/>
                <a:pathLst>
                  <a:path w="8" h="47" extrusionOk="0">
                    <a:moveTo>
                      <a:pt x="0" y="46"/>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0" name="Google Shape;3075;p26"/>
              <p:cNvSpPr/>
              <p:nvPr/>
            </p:nvSpPr>
            <p:spPr>
              <a:xfrm>
                <a:off x="2005370" y="2469968"/>
                <a:ext cx="262" cy="1279"/>
              </a:xfrm>
              <a:custGeom>
                <a:avLst/>
                <a:gdLst/>
                <a:ahLst/>
                <a:cxnLst/>
                <a:rect l="l" t="t" r="r" b="b"/>
                <a:pathLst>
                  <a:path w="8" h="39" extrusionOk="0">
                    <a:moveTo>
                      <a:pt x="0" y="39"/>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1" name="Google Shape;3076;p26"/>
              <p:cNvSpPr/>
              <p:nvPr/>
            </p:nvSpPr>
            <p:spPr>
              <a:xfrm>
                <a:off x="2006059" y="2466163"/>
                <a:ext cx="262" cy="1181"/>
              </a:xfrm>
              <a:custGeom>
                <a:avLst/>
                <a:gdLst/>
                <a:ahLst/>
                <a:cxnLst/>
                <a:rect l="l" t="t" r="r" b="b"/>
                <a:pathLst>
                  <a:path w="8" h="36" extrusionOk="0">
                    <a:moveTo>
                      <a:pt x="0" y="36"/>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2" name="Google Shape;3077;p26"/>
              <p:cNvSpPr/>
              <p:nvPr/>
            </p:nvSpPr>
            <p:spPr>
              <a:xfrm>
                <a:off x="2007436" y="2460424"/>
                <a:ext cx="262" cy="820"/>
              </a:xfrm>
              <a:custGeom>
                <a:avLst/>
                <a:gdLst/>
                <a:ahLst/>
                <a:cxnLst/>
                <a:rect l="l" t="t" r="r" b="b"/>
                <a:pathLst>
                  <a:path w="8" h="25" extrusionOk="0">
                    <a:moveTo>
                      <a:pt x="0" y="25"/>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3" name="Google Shape;3078;p26"/>
              <p:cNvSpPr/>
              <p:nvPr/>
            </p:nvSpPr>
            <p:spPr>
              <a:xfrm>
                <a:off x="2007206" y="2461571"/>
                <a:ext cx="131" cy="951"/>
              </a:xfrm>
              <a:custGeom>
                <a:avLst/>
                <a:gdLst/>
                <a:ahLst/>
                <a:cxnLst/>
                <a:rect l="l" t="t" r="r" b="b"/>
                <a:pathLst>
                  <a:path w="4" h="29" extrusionOk="0">
                    <a:moveTo>
                      <a:pt x="0" y="29"/>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4" name="Google Shape;3079;p26"/>
              <p:cNvSpPr/>
              <p:nvPr/>
            </p:nvSpPr>
            <p:spPr>
              <a:xfrm>
                <a:off x="2008814" y="2455242"/>
                <a:ext cx="1050" cy="1869"/>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5" name="Google Shape;3080;p26"/>
              <p:cNvSpPr/>
              <p:nvPr/>
            </p:nvSpPr>
            <p:spPr>
              <a:xfrm>
                <a:off x="2011109" y="2450191"/>
                <a:ext cx="131" cy="623"/>
              </a:xfrm>
              <a:custGeom>
                <a:avLst/>
                <a:gdLst/>
                <a:ahLst/>
                <a:cxnLst/>
                <a:rect l="l" t="t" r="r" b="b"/>
                <a:pathLst>
                  <a:path w="4" h="19" extrusionOk="0">
                    <a:moveTo>
                      <a:pt x="0" y="1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6" name="Google Shape;3081;p26"/>
              <p:cNvSpPr/>
              <p:nvPr/>
            </p:nvSpPr>
            <p:spPr>
              <a:xfrm>
                <a:off x="2011437" y="2448584"/>
                <a:ext cx="164" cy="623"/>
              </a:xfrm>
              <a:custGeom>
                <a:avLst/>
                <a:gdLst/>
                <a:ahLst/>
                <a:cxnLst/>
                <a:rect l="l" t="t" r="r" b="b"/>
                <a:pathLst>
                  <a:path w="5" h="19" extrusionOk="0">
                    <a:moveTo>
                      <a:pt x="1" y="1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7" name="Google Shape;3082;p26"/>
              <p:cNvSpPr/>
              <p:nvPr/>
            </p:nvSpPr>
            <p:spPr>
              <a:xfrm>
                <a:off x="2011569" y="2446517"/>
                <a:ext cx="262" cy="1082"/>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8" name="Google Shape;3083;p26"/>
              <p:cNvSpPr/>
              <p:nvPr/>
            </p:nvSpPr>
            <p:spPr>
              <a:xfrm>
                <a:off x="2631250" y="2203978"/>
                <a:ext cx="191209" cy="77730"/>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59" name="Google Shape;3084;p26"/>
              <p:cNvSpPr/>
              <p:nvPr/>
            </p:nvSpPr>
            <p:spPr>
              <a:xfrm>
                <a:off x="2095170" y="2192793"/>
                <a:ext cx="115644" cy="50344"/>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0" name="Google Shape;3085;p26"/>
              <p:cNvSpPr/>
              <p:nvPr/>
            </p:nvSpPr>
            <p:spPr>
              <a:xfrm>
                <a:off x="1848170" y="2226214"/>
                <a:ext cx="46080" cy="28370"/>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1" name="Google Shape;3086;p26"/>
              <p:cNvSpPr/>
              <p:nvPr/>
            </p:nvSpPr>
            <p:spPr>
              <a:xfrm>
                <a:off x="1847612" y="2226969"/>
                <a:ext cx="329221" cy="125450"/>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2" name="Google Shape;3087;p26"/>
              <p:cNvSpPr/>
              <p:nvPr/>
            </p:nvSpPr>
            <p:spPr>
              <a:xfrm>
                <a:off x="2027410" y="2346746"/>
                <a:ext cx="164" cy="492"/>
              </a:xfrm>
              <a:custGeom>
                <a:avLst/>
                <a:gdLst/>
                <a:ahLst/>
                <a:cxnLst/>
                <a:rect l="l" t="t" r="r" b="b"/>
                <a:pathLst>
                  <a:path w="5" h="15" extrusionOk="0">
                    <a:moveTo>
                      <a:pt x="4" y="1"/>
                    </a:moveTo>
                    <a:cubicBezTo>
                      <a:pt x="4" y="4"/>
                      <a:pt x="1" y="8"/>
                      <a:pt x="1" y="15"/>
                    </a:cubicBezTo>
                    <a:cubicBezTo>
                      <a:pt x="1" y="8"/>
                      <a:pt x="4" y="4"/>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3" name="Google Shape;3088;p26"/>
              <p:cNvSpPr/>
              <p:nvPr/>
            </p:nvSpPr>
            <p:spPr>
              <a:xfrm>
                <a:off x="2027771" y="2345369"/>
                <a:ext cx="33" cy="492"/>
              </a:xfrm>
              <a:custGeom>
                <a:avLst/>
                <a:gdLst/>
                <a:ahLst/>
                <a:cxnLst/>
                <a:rect l="l" t="t" r="r" b="b"/>
                <a:pathLst>
                  <a:path w="1" h="15" extrusionOk="0">
                    <a:moveTo>
                      <a:pt x="0" y="1"/>
                    </a:moveTo>
                    <a:lnTo>
                      <a:pt x="0"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4" name="Google Shape;3089;p26"/>
              <p:cNvSpPr/>
              <p:nvPr/>
            </p:nvSpPr>
            <p:spPr>
              <a:xfrm>
                <a:off x="2028000" y="2343893"/>
                <a:ext cx="33" cy="590"/>
              </a:xfrm>
              <a:custGeom>
                <a:avLst/>
                <a:gdLst/>
                <a:ahLst/>
                <a:cxnLst/>
                <a:rect l="l" t="t" r="r" b="b"/>
                <a:pathLst>
                  <a:path w="1" h="18" extrusionOk="0">
                    <a:moveTo>
                      <a:pt x="0" y="0"/>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5" name="Google Shape;3090;p26"/>
              <p:cNvSpPr/>
              <p:nvPr/>
            </p:nvSpPr>
            <p:spPr>
              <a:xfrm>
                <a:off x="2027869" y="2344680"/>
                <a:ext cx="33" cy="492"/>
              </a:xfrm>
              <a:custGeom>
                <a:avLst/>
                <a:gdLst/>
                <a:ahLst/>
                <a:cxnLst/>
                <a:rect l="l" t="t" r="r" b="b"/>
                <a:pathLst>
                  <a:path w="1" h="15" extrusionOk="0">
                    <a:moveTo>
                      <a:pt x="1"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6" name="Google Shape;3091;p26"/>
              <p:cNvSpPr/>
              <p:nvPr/>
            </p:nvSpPr>
            <p:spPr>
              <a:xfrm>
                <a:off x="2027541" y="2346058"/>
                <a:ext cx="131" cy="492"/>
              </a:xfrm>
              <a:custGeom>
                <a:avLst/>
                <a:gdLst/>
                <a:ahLst/>
                <a:cxnLst/>
                <a:rect l="l" t="t" r="r" b="b"/>
                <a:pathLst>
                  <a:path w="4" h="15" extrusionOk="0">
                    <a:moveTo>
                      <a:pt x="4" y="1"/>
                    </a:moveTo>
                    <a:lnTo>
                      <a:pt x="0"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7" name="Google Shape;3092;p26"/>
              <p:cNvSpPr/>
              <p:nvPr/>
            </p:nvSpPr>
            <p:spPr>
              <a:xfrm>
                <a:off x="2026852" y="2347337"/>
                <a:ext cx="492" cy="1279"/>
              </a:xfrm>
              <a:custGeom>
                <a:avLst/>
                <a:gdLst/>
                <a:ahLst/>
                <a:cxnLst/>
                <a:rect l="l" t="t" r="r" b="b"/>
                <a:pathLst>
                  <a:path w="15" h="39" extrusionOk="0">
                    <a:moveTo>
                      <a:pt x="14" y="0"/>
                    </a:moveTo>
                    <a:cubicBezTo>
                      <a:pt x="11" y="14"/>
                      <a:pt x="7" y="28"/>
                      <a:pt x="0" y="39"/>
                    </a:cubicBezTo>
                    <a:cubicBezTo>
                      <a:pt x="7" y="28"/>
                      <a:pt x="11" y="14"/>
                      <a:pt x="1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8" name="Google Shape;3093;p26"/>
              <p:cNvSpPr/>
              <p:nvPr/>
            </p:nvSpPr>
            <p:spPr>
              <a:xfrm>
                <a:off x="2023048" y="2351469"/>
                <a:ext cx="951" cy="361"/>
              </a:xfrm>
              <a:custGeom>
                <a:avLst/>
                <a:gdLst/>
                <a:ahLst/>
                <a:cxnLst/>
                <a:rect l="l" t="t" r="r" b="b"/>
                <a:pathLst>
                  <a:path w="29" h="11" extrusionOk="0">
                    <a:moveTo>
                      <a:pt x="28" y="0"/>
                    </a:moveTo>
                    <a:cubicBezTo>
                      <a:pt x="18" y="4"/>
                      <a:pt x="11" y="7"/>
                      <a:pt x="0" y="11"/>
                    </a:cubicBezTo>
                    <a:cubicBezTo>
                      <a:pt x="11" y="7"/>
                      <a:pt x="18" y="4"/>
                      <a:pt x="2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69" name="Google Shape;3094;p26"/>
              <p:cNvSpPr/>
              <p:nvPr/>
            </p:nvSpPr>
            <p:spPr>
              <a:xfrm>
                <a:off x="2026032" y="2349403"/>
                <a:ext cx="361" cy="361"/>
              </a:xfrm>
              <a:custGeom>
                <a:avLst/>
                <a:gdLst/>
                <a:ahLst/>
                <a:cxnLst/>
                <a:rect l="l" t="t" r="r" b="b"/>
                <a:pathLst>
                  <a:path w="11" h="11" extrusionOk="0">
                    <a:moveTo>
                      <a:pt x="11"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0" name="Google Shape;3095;p26"/>
              <p:cNvSpPr/>
              <p:nvPr/>
            </p:nvSpPr>
            <p:spPr>
              <a:xfrm>
                <a:off x="2025475" y="2349961"/>
                <a:ext cx="361" cy="394"/>
              </a:xfrm>
              <a:custGeom>
                <a:avLst/>
                <a:gdLst/>
                <a:ahLst/>
                <a:cxnLst/>
                <a:rect l="l" t="t" r="r" b="b"/>
                <a:pathLst>
                  <a:path w="11" h="12" extrusionOk="0">
                    <a:moveTo>
                      <a:pt x="11"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1" name="Google Shape;3096;p26"/>
              <p:cNvSpPr/>
              <p:nvPr/>
            </p:nvSpPr>
            <p:spPr>
              <a:xfrm>
                <a:off x="2085495" y="2331135"/>
                <a:ext cx="11184" cy="3477"/>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2" name="Google Shape;3097;p26"/>
              <p:cNvSpPr/>
              <p:nvPr/>
            </p:nvSpPr>
            <p:spPr>
              <a:xfrm>
                <a:off x="2022228" y="2351928"/>
                <a:ext cx="623" cy="262"/>
              </a:xfrm>
              <a:custGeom>
                <a:avLst/>
                <a:gdLst/>
                <a:ahLst/>
                <a:cxnLst/>
                <a:rect l="l" t="t" r="r" b="b"/>
                <a:pathLst>
                  <a:path w="19" h="8" extrusionOk="0">
                    <a:moveTo>
                      <a:pt x="1" y="7"/>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3" name="Google Shape;3098;p26"/>
              <p:cNvSpPr/>
              <p:nvPr/>
            </p:nvSpPr>
            <p:spPr>
              <a:xfrm>
                <a:off x="2026492" y="2348813"/>
                <a:ext cx="262" cy="394"/>
              </a:xfrm>
              <a:custGeom>
                <a:avLst/>
                <a:gdLst/>
                <a:ahLst/>
                <a:cxnLst/>
                <a:rect l="l" t="t" r="r" b="b"/>
                <a:pathLst>
                  <a:path w="8" h="12" extrusionOk="0">
                    <a:moveTo>
                      <a:pt x="8"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4" name="Google Shape;3099;p26"/>
              <p:cNvSpPr/>
              <p:nvPr/>
            </p:nvSpPr>
            <p:spPr>
              <a:xfrm>
                <a:off x="2023966" y="2351010"/>
                <a:ext cx="722" cy="361"/>
              </a:xfrm>
              <a:custGeom>
                <a:avLst/>
                <a:gdLst/>
                <a:ahLst/>
                <a:cxnLst/>
                <a:rect l="l" t="t" r="r" b="b"/>
                <a:pathLst>
                  <a:path w="22" h="11" extrusionOk="0">
                    <a:moveTo>
                      <a:pt x="21" y="0"/>
                    </a:moveTo>
                    <a:cubicBezTo>
                      <a:pt x="14" y="4"/>
                      <a:pt x="7" y="7"/>
                      <a:pt x="0" y="11"/>
                    </a:cubicBezTo>
                    <a:cubicBezTo>
                      <a:pt x="7" y="7"/>
                      <a:pt x="14" y="4"/>
                      <a:pt x="2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5" name="Google Shape;3100;p26"/>
              <p:cNvSpPr/>
              <p:nvPr/>
            </p:nvSpPr>
            <p:spPr>
              <a:xfrm>
                <a:off x="2128558" y="2324608"/>
                <a:ext cx="3247" cy="689"/>
              </a:xfrm>
              <a:custGeom>
                <a:avLst/>
                <a:gdLst/>
                <a:ahLst/>
                <a:cxnLst/>
                <a:rect l="l" t="t" r="r" b="b"/>
                <a:pathLst>
                  <a:path w="99" h="21" extrusionOk="0">
                    <a:moveTo>
                      <a:pt x="4" y="7"/>
                    </a:moveTo>
                    <a:lnTo>
                      <a:pt x="1" y="7"/>
                    </a:lnTo>
                    <a:lnTo>
                      <a:pt x="4" y="7"/>
                    </a:lnTo>
                    <a:lnTo>
                      <a:pt x="25" y="0"/>
                    </a:lnTo>
                    <a:lnTo>
                      <a:pt x="99" y="21"/>
                    </a:lnTo>
                    <a:lnTo>
                      <a:pt x="2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6" name="Google Shape;3101;p26"/>
              <p:cNvSpPr/>
              <p:nvPr/>
            </p:nvSpPr>
            <p:spPr>
              <a:xfrm>
                <a:off x="2028230" y="2335398"/>
                <a:ext cx="4854" cy="6691"/>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7" name="Google Shape;3102;p26"/>
              <p:cNvSpPr/>
              <p:nvPr/>
            </p:nvSpPr>
            <p:spPr>
              <a:xfrm>
                <a:off x="2024884" y="2350551"/>
                <a:ext cx="492" cy="262"/>
              </a:xfrm>
              <a:custGeom>
                <a:avLst/>
                <a:gdLst/>
                <a:ahLst/>
                <a:cxnLst/>
                <a:rect l="l" t="t" r="r" b="b"/>
                <a:pathLst>
                  <a:path w="15" h="8" extrusionOk="0">
                    <a:moveTo>
                      <a:pt x="15"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8" name="Google Shape;3103;p26"/>
              <p:cNvSpPr/>
              <p:nvPr/>
            </p:nvSpPr>
            <p:spPr>
              <a:xfrm>
                <a:off x="2139808" y="2235955"/>
                <a:ext cx="394" cy="33"/>
              </a:xfrm>
              <a:custGeom>
                <a:avLst/>
                <a:gdLst/>
                <a:ahLst/>
                <a:cxnLst/>
                <a:rect l="l" t="t" r="r" b="b"/>
                <a:pathLst>
                  <a:path w="12" h="1" extrusionOk="0">
                    <a:moveTo>
                      <a:pt x="1"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79" name="Google Shape;3104;p26"/>
              <p:cNvSpPr/>
              <p:nvPr/>
            </p:nvSpPr>
            <p:spPr>
              <a:xfrm>
                <a:off x="2138890" y="2236185"/>
                <a:ext cx="394" cy="33"/>
              </a:xfrm>
              <a:custGeom>
                <a:avLst/>
                <a:gdLst/>
                <a:ahLst/>
                <a:cxnLst/>
                <a:rect l="l" t="t" r="r" b="b"/>
                <a:pathLst>
                  <a:path w="12" h="1" extrusionOk="0">
                    <a:moveTo>
                      <a:pt x="1"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0" name="Google Shape;3105;p26"/>
              <p:cNvSpPr/>
              <p:nvPr/>
            </p:nvSpPr>
            <p:spPr>
              <a:xfrm>
                <a:off x="2140726" y="2235595"/>
                <a:ext cx="164" cy="33"/>
              </a:xfrm>
              <a:custGeom>
                <a:avLst/>
                <a:gdLst/>
                <a:ahLst/>
                <a:cxnLst/>
                <a:rect l="l" t="t" r="r" b="b"/>
                <a:pathLst>
                  <a:path w="5" h="1" extrusionOk="0">
                    <a:moveTo>
                      <a:pt x="4"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1" name="Google Shape;3106;p26"/>
              <p:cNvSpPr/>
              <p:nvPr/>
            </p:nvSpPr>
            <p:spPr>
              <a:xfrm>
                <a:off x="2148073" y="2240875"/>
                <a:ext cx="2919" cy="4165"/>
              </a:xfrm>
              <a:custGeom>
                <a:avLst/>
                <a:gdLst/>
                <a:ahLst/>
                <a:cxnLst/>
                <a:rect l="l" t="t" r="r" b="b"/>
                <a:pathLst>
                  <a:path w="89" h="127" extrusionOk="0">
                    <a:moveTo>
                      <a:pt x="1" y="1"/>
                    </a:moveTo>
                    <a:cubicBezTo>
                      <a:pt x="25" y="39"/>
                      <a:pt x="53" y="81"/>
                      <a:pt x="88" y="127"/>
                    </a:cubicBezTo>
                    <a:cubicBezTo>
                      <a:pt x="57" y="81"/>
                      <a:pt x="29" y="39"/>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2" name="Google Shape;3107;p26"/>
              <p:cNvSpPr/>
              <p:nvPr/>
            </p:nvSpPr>
            <p:spPr>
              <a:xfrm>
                <a:off x="2134528" y="2236743"/>
                <a:ext cx="492" cy="33"/>
              </a:xfrm>
              <a:custGeom>
                <a:avLst/>
                <a:gdLst/>
                <a:ahLst/>
                <a:cxnLst/>
                <a:rect l="l" t="t" r="r" b="b"/>
                <a:pathLst>
                  <a:path w="15" h="1" extrusionOk="0">
                    <a:moveTo>
                      <a:pt x="1" y="1"/>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3" name="Google Shape;3108;p26"/>
              <p:cNvSpPr/>
              <p:nvPr/>
            </p:nvSpPr>
            <p:spPr>
              <a:xfrm>
                <a:off x="2123507" y="2236513"/>
                <a:ext cx="623" cy="33"/>
              </a:xfrm>
              <a:custGeom>
                <a:avLst/>
                <a:gdLst/>
                <a:ahLst/>
                <a:cxnLst/>
                <a:rect l="l" t="t" r="r" b="b"/>
                <a:pathLst>
                  <a:path w="19" h="1" extrusionOk="0">
                    <a:moveTo>
                      <a:pt x="1" y="1"/>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4" name="Google Shape;3109;p26"/>
              <p:cNvSpPr/>
              <p:nvPr/>
            </p:nvSpPr>
            <p:spPr>
              <a:xfrm>
                <a:off x="2122032" y="2236415"/>
                <a:ext cx="951" cy="33"/>
              </a:xfrm>
              <a:custGeom>
                <a:avLst/>
                <a:gdLst/>
                <a:ahLst/>
                <a:cxnLst/>
                <a:rect l="l" t="t" r="r" b="b"/>
                <a:pathLst>
                  <a:path w="29" h="1" extrusionOk="0">
                    <a:moveTo>
                      <a:pt x="0" y="0"/>
                    </a:moveTo>
                    <a:lnTo>
                      <a:pt x="2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5" name="Google Shape;3110;p26"/>
              <p:cNvSpPr/>
              <p:nvPr/>
            </p:nvSpPr>
            <p:spPr>
              <a:xfrm>
                <a:off x="2135675" y="2236644"/>
                <a:ext cx="623" cy="33"/>
              </a:xfrm>
              <a:custGeom>
                <a:avLst/>
                <a:gdLst/>
                <a:ahLst/>
                <a:cxnLst/>
                <a:rect l="l" t="t" r="r" b="b"/>
                <a:pathLst>
                  <a:path w="19" h="1" extrusionOk="0">
                    <a:moveTo>
                      <a:pt x="1" y="0"/>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6" name="Google Shape;3111;p26"/>
              <p:cNvSpPr/>
              <p:nvPr/>
            </p:nvSpPr>
            <p:spPr>
              <a:xfrm>
                <a:off x="2151648" y="2246155"/>
                <a:ext cx="33" cy="33"/>
              </a:xfrm>
              <a:custGeom>
                <a:avLst/>
                <a:gdLst/>
                <a:ahLst/>
                <a:cxnLst/>
                <a:rect l="l" t="t" r="r" b="b"/>
                <a:pathLst>
                  <a:path w="1" h="1" extrusionOk="0">
                    <a:moveTo>
                      <a:pt x="0" y="1"/>
                    </a:moveTo>
                    <a:lnTo>
                      <a:pt x="0" y="1"/>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7" name="Google Shape;3112;p26"/>
              <p:cNvSpPr/>
              <p:nvPr/>
            </p:nvSpPr>
            <p:spPr>
              <a:xfrm>
                <a:off x="2125016" y="2236644"/>
                <a:ext cx="492" cy="33"/>
              </a:xfrm>
              <a:custGeom>
                <a:avLst/>
                <a:gdLst/>
                <a:ahLst/>
                <a:cxnLst/>
                <a:rect l="l" t="t" r="r" b="b"/>
                <a:pathLst>
                  <a:path w="15" h="1" extrusionOk="0">
                    <a:moveTo>
                      <a:pt x="0" y="0"/>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8" name="Google Shape;3113;p26"/>
              <p:cNvSpPr/>
              <p:nvPr/>
            </p:nvSpPr>
            <p:spPr>
              <a:xfrm>
                <a:off x="2126394" y="2236743"/>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89" name="Google Shape;3114;p26"/>
              <p:cNvSpPr/>
              <p:nvPr/>
            </p:nvSpPr>
            <p:spPr>
              <a:xfrm>
                <a:off x="2132002" y="2236874"/>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0" name="Google Shape;3115;p26"/>
              <p:cNvSpPr/>
              <p:nvPr/>
            </p:nvSpPr>
            <p:spPr>
              <a:xfrm>
                <a:off x="2136823" y="2236513"/>
                <a:ext cx="492" cy="33"/>
              </a:xfrm>
              <a:custGeom>
                <a:avLst/>
                <a:gdLst/>
                <a:ahLst/>
                <a:cxnLst/>
                <a:rect l="l" t="t" r="r" b="b"/>
                <a:pathLst>
                  <a:path w="15" h="1" extrusionOk="0">
                    <a:moveTo>
                      <a:pt x="1" y="1"/>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1" name="Google Shape;3116;p26"/>
              <p:cNvSpPr/>
              <p:nvPr/>
            </p:nvSpPr>
            <p:spPr>
              <a:xfrm>
                <a:off x="2133281" y="2236743"/>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2" name="Google Shape;3117;p26"/>
              <p:cNvSpPr/>
              <p:nvPr/>
            </p:nvSpPr>
            <p:spPr>
              <a:xfrm>
                <a:off x="2129247" y="2236743"/>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3" name="Google Shape;3118;p26"/>
              <p:cNvSpPr/>
              <p:nvPr/>
            </p:nvSpPr>
            <p:spPr>
              <a:xfrm>
                <a:off x="2137873" y="2236415"/>
                <a:ext cx="492" cy="33"/>
              </a:xfrm>
              <a:custGeom>
                <a:avLst/>
                <a:gdLst/>
                <a:ahLst/>
                <a:cxnLst/>
                <a:rect l="l" t="t" r="r" b="b"/>
                <a:pathLst>
                  <a:path w="15" h="1" extrusionOk="0">
                    <a:moveTo>
                      <a:pt x="0" y="0"/>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4" name="Google Shape;3119;p26"/>
              <p:cNvSpPr/>
              <p:nvPr/>
            </p:nvSpPr>
            <p:spPr>
              <a:xfrm>
                <a:off x="2131084" y="2236874"/>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5" name="Google Shape;3120;p26"/>
              <p:cNvSpPr/>
              <p:nvPr/>
            </p:nvSpPr>
            <p:spPr>
              <a:xfrm>
                <a:off x="2127870" y="2236743"/>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6" name="Google Shape;3121;p26"/>
              <p:cNvSpPr/>
              <p:nvPr/>
            </p:nvSpPr>
            <p:spPr>
              <a:xfrm>
                <a:off x="2786253" y="2359144"/>
                <a:ext cx="36438" cy="34831"/>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7" name="Google Shape;3122;p26"/>
              <p:cNvSpPr/>
              <p:nvPr/>
            </p:nvSpPr>
            <p:spPr>
              <a:xfrm>
                <a:off x="2799700" y="2384759"/>
                <a:ext cx="2329" cy="633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8" name="Google Shape;3123;p26"/>
              <p:cNvSpPr/>
              <p:nvPr/>
            </p:nvSpPr>
            <p:spPr>
              <a:xfrm>
                <a:off x="2799110" y="2384300"/>
                <a:ext cx="394" cy="262"/>
              </a:xfrm>
              <a:custGeom>
                <a:avLst/>
                <a:gdLst/>
                <a:ahLst/>
                <a:cxnLst/>
                <a:rect l="l" t="t" r="r" b="b"/>
                <a:pathLst>
                  <a:path w="12" h="8" extrusionOk="0">
                    <a:moveTo>
                      <a:pt x="11"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99" name="Google Shape;3124;p26"/>
              <p:cNvSpPr/>
              <p:nvPr/>
            </p:nvSpPr>
            <p:spPr>
              <a:xfrm>
                <a:off x="2786154" y="2368229"/>
                <a:ext cx="820" cy="1181"/>
              </a:xfrm>
              <a:custGeom>
                <a:avLst/>
                <a:gdLst/>
                <a:ahLst/>
                <a:cxnLst/>
                <a:rect l="l" t="t" r="r" b="b"/>
                <a:pathLst>
                  <a:path w="25" h="36" extrusionOk="0">
                    <a:moveTo>
                      <a:pt x="0" y="0"/>
                    </a:moveTo>
                    <a:cubicBezTo>
                      <a:pt x="11" y="11"/>
                      <a:pt x="18" y="21"/>
                      <a:pt x="25" y="35"/>
                    </a:cubicBezTo>
                    <a:cubicBezTo>
                      <a:pt x="21" y="21"/>
                      <a:pt x="11"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0" name="Google Shape;3125;p26"/>
              <p:cNvSpPr/>
              <p:nvPr/>
            </p:nvSpPr>
            <p:spPr>
              <a:xfrm>
                <a:off x="2801635" y="2393614"/>
                <a:ext cx="33" cy="230"/>
              </a:xfrm>
              <a:custGeom>
                <a:avLst/>
                <a:gdLst/>
                <a:ahLst/>
                <a:cxnLst/>
                <a:rect l="l" t="t" r="r" b="b"/>
                <a:pathLst>
                  <a:path w="1" h="7" extrusionOk="0">
                    <a:moveTo>
                      <a:pt x="1"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1" name="Google Shape;3126;p26"/>
              <p:cNvSpPr/>
              <p:nvPr/>
            </p:nvSpPr>
            <p:spPr>
              <a:xfrm>
                <a:off x="2787761" y="2370623"/>
                <a:ext cx="492" cy="951"/>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2" name="Google Shape;3127;p26"/>
              <p:cNvSpPr/>
              <p:nvPr/>
            </p:nvSpPr>
            <p:spPr>
              <a:xfrm>
                <a:off x="2801865" y="2391286"/>
                <a:ext cx="33" cy="492"/>
              </a:xfrm>
              <a:custGeom>
                <a:avLst/>
                <a:gdLst/>
                <a:ahLst/>
                <a:cxnLst/>
                <a:rect l="l" t="t" r="r" b="b"/>
                <a:pathLst>
                  <a:path w="1" h="15" extrusionOk="0">
                    <a:moveTo>
                      <a:pt x="1" y="1"/>
                    </a:moveTo>
                    <a:lnTo>
                      <a:pt x="1" y="15"/>
                    </a:lnTo>
                    <a:cubicBezTo>
                      <a:pt x="1" y="8"/>
                      <a:pt x="1"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3" name="Google Shape;3128;p26"/>
              <p:cNvSpPr/>
              <p:nvPr/>
            </p:nvSpPr>
            <p:spPr>
              <a:xfrm>
                <a:off x="2787171" y="2369475"/>
                <a:ext cx="492" cy="951"/>
              </a:xfrm>
              <a:custGeom>
                <a:avLst/>
                <a:gdLst/>
                <a:ahLst/>
                <a:cxnLst/>
                <a:rect l="l" t="t" r="r" b="b"/>
                <a:pathLst>
                  <a:path w="15" h="29" extrusionOk="0">
                    <a:moveTo>
                      <a:pt x="15" y="29"/>
                    </a:moveTo>
                    <a:cubicBezTo>
                      <a:pt x="11" y="18"/>
                      <a:pt x="4" y="11"/>
                      <a:pt x="1" y="1"/>
                    </a:cubicBezTo>
                    <a:cubicBezTo>
                      <a:pt x="4" y="11"/>
                      <a:pt x="11" y="18"/>
                      <a:pt x="15"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4" name="Google Shape;3129;p26"/>
              <p:cNvSpPr/>
              <p:nvPr/>
            </p:nvSpPr>
            <p:spPr>
              <a:xfrm>
                <a:off x="2788319" y="2371771"/>
                <a:ext cx="492" cy="1181"/>
              </a:xfrm>
              <a:custGeom>
                <a:avLst/>
                <a:gdLst/>
                <a:ahLst/>
                <a:cxnLst/>
                <a:rect l="l" t="t" r="r" b="b"/>
                <a:pathLst>
                  <a:path w="15" h="36" extrusionOk="0">
                    <a:moveTo>
                      <a:pt x="15" y="36"/>
                    </a:moveTo>
                    <a:cubicBezTo>
                      <a:pt x="11" y="25"/>
                      <a:pt x="4" y="15"/>
                      <a:pt x="1" y="1"/>
                    </a:cubicBezTo>
                    <a:cubicBezTo>
                      <a:pt x="4" y="15"/>
                      <a:pt x="11" y="25"/>
                      <a:pt x="15" y="3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5" name="Google Shape;3130;p26"/>
              <p:cNvSpPr/>
              <p:nvPr/>
            </p:nvSpPr>
            <p:spPr>
              <a:xfrm>
                <a:off x="3597015" y="2209881"/>
                <a:ext cx="114365" cy="110003"/>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6" name="Google Shape;3131;p26"/>
              <p:cNvSpPr/>
              <p:nvPr/>
            </p:nvSpPr>
            <p:spPr>
              <a:xfrm>
                <a:off x="3663824" y="2305880"/>
                <a:ext cx="164" cy="33"/>
              </a:xfrm>
              <a:custGeom>
                <a:avLst/>
                <a:gdLst/>
                <a:ahLst/>
                <a:cxnLst/>
                <a:rect l="l" t="t" r="r" b="b"/>
                <a:pathLst>
                  <a:path w="5"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7" name="Google Shape;3132;p26"/>
              <p:cNvSpPr/>
              <p:nvPr/>
            </p:nvSpPr>
            <p:spPr>
              <a:xfrm>
                <a:off x="3654411" y="2306438"/>
                <a:ext cx="1509" cy="164"/>
              </a:xfrm>
              <a:custGeom>
                <a:avLst/>
                <a:gdLst/>
                <a:ahLst/>
                <a:cxnLst/>
                <a:rect l="l" t="t" r="r" b="b"/>
                <a:pathLst>
                  <a:path w="46" h="5" extrusionOk="0">
                    <a:moveTo>
                      <a:pt x="46"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8" name="Google Shape;3133;p26"/>
              <p:cNvSpPr/>
              <p:nvPr/>
            </p:nvSpPr>
            <p:spPr>
              <a:xfrm>
                <a:off x="3665201" y="2305290"/>
                <a:ext cx="394" cy="164"/>
              </a:xfrm>
              <a:custGeom>
                <a:avLst/>
                <a:gdLst/>
                <a:ahLst/>
                <a:cxnLst/>
                <a:rect l="l" t="t" r="r" b="b"/>
                <a:pathLst>
                  <a:path w="12" h="5" extrusionOk="0">
                    <a:moveTo>
                      <a:pt x="11"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09" name="Google Shape;3134;p26"/>
              <p:cNvSpPr/>
              <p:nvPr/>
            </p:nvSpPr>
            <p:spPr>
              <a:xfrm>
                <a:off x="3636602" y="2313686"/>
                <a:ext cx="1869" cy="1410"/>
              </a:xfrm>
              <a:custGeom>
                <a:avLst/>
                <a:gdLst/>
                <a:ahLst/>
                <a:cxnLst/>
                <a:rect l="l" t="t" r="r" b="b"/>
                <a:pathLst>
                  <a:path w="57" h="43" extrusionOk="0">
                    <a:moveTo>
                      <a:pt x="57" y="0"/>
                    </a:moveTo>
                    <a:lnTo>
                      <a:pt x="1" y="4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0" name="Google Shape;3135;p26"/>
              <p:cNvSpPr/>
              <p:nvPr/>
            </p:nvSpPr>
            <p:spPr>
              <a:xfrm>
                <a:off x="3634207" y="2315392"/>
                <a:ext cx="1968" cy="1410"/>
              </a:xfrm>
              <a:custGeom>
                <a:avLst/>
                <a:gdLst/>
                <a:ahLst/>
                <a:cxnLst/>
                <a:rect l="l" t="t" r="r" b="b"/>
                <a:pathLst>
                  <a:path w="60" h="43" extrusionOk="0">
                    <a:moveTo>
                      <a:pt x="60" y="1"/>
                    </a:moveTo>
                    <a:lnTo>
                      <a:pt x="0" y="43"/>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1" name="Google Shape;3136;p26"/>
              <p:cNvSpPr/>
              <p:nvPr/>
            </p:nvSpPr>
            <p:spPr>
              <a:xfrm>
                <a:off x="3640865" y="2309652"/>
                <a:ext cx="2788" cy="2329"/>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2" name="Google Shape;3137;p26"/>
              <p:cNvSpPr/>
              <p:nvPr/>
            </p:nvSpPr>
            <p:spPr>
              <a:xfrm>
                <a:off x="3657264" y="2306208"/>
                <a:ext cx="3378" cy="33"/>
              </a:xfrm>
              <a:custGeom>
                <a:avLst/>
                <a:gdLst/>
                <a:ahLst/>
                <a:cxnLst/>
                <a:rect l="l" t="t" r="r" b="b"/>
                <a:pathLst>
                  <a:path w="103" h="1" extrusionOk="0">
                    <a:moveTo>
                      <a:pt x="103"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3" name="Google Shape;3138;p26"/>
              <p:cNvSpPr/>
              <p:nvPr/>
            </p:nvSpPr>
            <p:spPr>
              <a:xfrm>
                <a:off x="3666808" y="230450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4" name="Google Shape;3139;p26"/>
              <p:cNvSpPr/>
              <p:nvPr/>
            </p:nvSpPr>
            <p:spPr>
              <a:xfrm>
                <a:off x="3662118" y="2306208"/>
                <a:ext cx="361" cy="33"/>
              </a:xfrm>
              <a:custGeom>
                <a:avLst/>
                <a:gdLst/>
                <a:ahLst/>
                <a:cxnLst/>
                <a:rect l="l" t="t" r="r" b="b"/>
                <a:pathLst>
                  <a:path w="11" h="1" extrusionOk="0">
                    <a:moveTo>
                      <a:pt x="11"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5" name="Google Shape;3140;p26"/>
              <p:cNvSpPr/>
              <p:nvPr/>
            </p:nvSpPr>
            <p:spPr>
              <a:xfrm>
                <a:off x="2823577" y="2472329"/>
                <a:ext cx="131616" cy="72482"/>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6" name="Google Shape;3141;p26"/>
              <p:cNvSpPr/>
              <p:nvPr/>
            </p:nvSpPr>
            <p:spPr>
              <a:xfrm>
                <a:off x="2826332" y="2477314"/>
                <a:ext cx="7248" cy="8167"/>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7" name="Google Shape;3142;p26"/>
              <p:cNvSpPr/>
              <p:nvPr/>
            </p:nvSpPr>
            <p:spPr>
              <a:xfrm>
                <a:off x="2953095" y="2522772"/>
                <a:ext cx="33" cy="951"/>
              </a:xfrm>
              <a:custGeom>
                <a:avLst/>
                <a:gdLst/>
                <a:ahLst/>
                <a:cxnLst/>
                <a:rect l="l" t="t" r="r" b="b"/>
                <a:pathLst>
                  <a:path w="1" h="29" extrusionOk="0">
                    <a:moveTo>
                      <a:pt x="0" y="0"/>
                    </a:moveTo>
                    <a:lnTo>
                      <a:pt x="0" y="28"/>
                    </a:lnTo>
                    <a:cubicBezTo>
                      <a:pt x="0" y="18"/>
                      <a:pt x="0"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8" name="Google Shape;3143;p26"/>
              <p:cNvSpPr/>
              <p:nvPr/>
            </p:nvSpPr>
            <p:spPr>
              <a:xfrm>
                <a:off x="2839976" y="2507849"/>
                <a:ext cx="6953" cy="4723"/>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19" name="Google Shape;3144;p26"/>
              <p:cNvSpPr/>
              <p:nvPr/>
            </p:nvSpPr>
            <p:spPr>
              <a:xfrm>
                <a:off x="2953194" y="2521723"/>
                <a:ext cx="164" cy="853"/>
              </a:xfrm>
              <a:custGeom>
                <a:avLst/>
                <a:gdLst/>
                <a:ahLst/>
                <a:cxnLst/>
                <a:rect l="l" t="t" r="r" b="b"/>
                <a:pathLst>
                  <a:path w="5" h="26" extrusionOk="0">
                    <a:moveTo>
                      <a:pt x="4" y="1"/>
                    </a:moveTo>
                    <a:cubicBezTo>
                      <a:pt x="4" y="8"/>
                      <a:pt x="1" y="15"/>
                      <a:pt x="1" y="25"/>
                    </a:cubicBezTo>
                    <a:cubicBezTo>
                      <a:pt x="4" y="15"/>
                      <a:pt x="4" y="8"/>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0" name="Google Shape;3145;p26"/>
              <p:cNvSpPr/>
              <p:nvPr/>
            </p:nvSpPr>
            <p:spPr>
              <a:xfrm>
                <a:off x="2859523" y="2518181"/>
                <a:ext cx="14037" cy="8167"/>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1" name="Google Shape;3146;p26"/>
              <p:cNvSpPr/>
              <p:nvPr/>
            </p:nvSpPr>
            <p:spPr>
              <a:xfrm>
                <a:off x="3024037" y="2509358"/>
                <a:ext cx="144703" cy="328270"/>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2" name="Google Shape;3147;p26"/>
              <p:cNvSpPr/>
              <p:nvPr/>
            </p:nvSpPr>
            <p:spPr>
              <a:xfrm>
                <a:off x="3028169" y="2646781"/>
                <a:ext cx="262" cy="262"/>
              </a:xfrm>
              <a:custGeom>
                <a:avLst/>
                <a:gdLst/>
                <a:ahLst/>
                <a:cxnLst/>
                <a:rect l="l" t="t" r="r" b="b"/>
                <a:pathLst>
                  <a:path w="8" h="8" extrusionOk="0">
                    <a:moveTo>
                      <a:pt x="1" y="7"/>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3" name="Google Shape;3148;p26"/>
              <p:cNvSpPr/>
              <p:nvPr/>
            </p:nvSpPr>
            <p:spPr>
              <a:xfrm>
                <a:off x="3029547" y="2645272"/>
                <a:ext cx="33" cy="164"/>
              </a:xfrm>
              <a:custGeom>
                <a:avLst/>
                <a:gdLst/>
                <a:ahLst/>
                <a:cxnLst/>
                <a:rect l="l" t="t" r="r" b="b"/>
                <a:pathLst>
                  <a:path w="1" h="5" extrusionOk="0">
                    <a:moveTo>
                      <a:pt x="1" y="1"/>
                    </a:moveTo>
                    <a:lnTo>
                      <a:pt x="1" y="4"/>
                    </a:ln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4" name="Google Shape;3149;p26"/>
              <p:cNvSpPr/>
              <p:nvPr/>
            </p:nvSpPr>
            <p:spPr>
              <a:xfrm>
                <a:off x="3026923" y="2647568"/>
                <a:ext cx="361" cy="394"/>
              </a:xfrm>
              <a:custGeom>
                <a:avLst/>
                <a:gdLst/>
                <a:ahLst/>
                <a:cxnLst/>
                <a:rect l="l" t="t" r="r" b="b"/>
                <a:pathLst>
                  <a:path w="11" h="12" extrusionOk="0">
                    <a:moveTo>
                      <a:pt x="0" y="1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5" name="Google Shape;3150;p26"/>
              <p:cNvSpPr/>
              <p:nvPr/>
            </p:nvSpPr>
            <p:spPr>
              <a:xfrm>
                <a:off x="3028530" y="2646551"/>
                <a:ext cx="131" cy="131"/>
              </a:xfrm>
              <a:custGeom>
                <a:avLst/>
                <a:gdLst/>
                <a:ahLst/>
                <a:cxnLst/>
                <a:rect l="l" t="t" r="r" b="b"/>
                <a:pathLst>
                  <a:path w="4" h="4" extrusionOk="0">
                    <a:moveTo>
                      <a:pt x="0" y="4"/>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6" name="Google Shape;3151;p26"/>
              <p:cNvSpPr/>
              <p:nvPr/>
            </p:nvSpPr>
            <p:spPr>
              <a:xfrm>
                <a:off x="3027612" y="2647109"/>
                <a:ext cx="361" cy="262"/>
              </a:xfrm>
              <a:custGeom>
                <a:avLst/>
                <a:gdLst/>
                <a:ahLst/>
                <a:cxnLst/>
                <a:rect l="l" t="t" r="r" b="b"/>
                <a:pathLst>
                  <a:path w="11" h="8" extrusionOk="0">
                    <a:moveTo>
                      <a:pt x="0" y="8"/>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7" name="Google Shape;3152;p26"/>
              <p:cNvSpPr/>
              <p:nvPr/>
            </p:nvSpPr>
            <p:spPr>
              <a:xfrm>
                <a:off x="3024955" y="2648847"/>
                <a:ext cx="722" cy="590"/>
              </a:xfrm>
              <a:custGeom>
                <a:avLst/>
                <a:gdLst/>
                <a:ahLst/>
                <a:cxnLst/>
                <a:rect l="l" t="t" r="r" b="b"/>
                <a:pathLst>
                  <a:path w="22" h="18" extrusionOk="0">
                    <a:moveTo>
                      <a:pt x="1" y="18"/>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8" name="Google Shape;3153;p26"/>
              <p:cNvSpPr/>
              <p:nvPr/>
            </p:nvSpPr>
            <p:spPr>
              <a:xfrm>
                <a:off x="3026005" y="2648158"/>
                <a:ext cx="492" cy="492"/>
              </a:xfrm>
              <a:custGeom>
                <a:avLst/>
                <a:gdLst/>
                <a:ahLst/>
                <a:cxnLst/>
                <a:rect l="l" t="t" r="r" b="b"/>
                <a:pathLst>
                  <a:path w="15" h="15" extrusionOk="0">
                    <a:moveTo>
                      <a:pt x="0" y="14"/>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29" name="Google Shape;3154;p26"/>
              <p:cNvSpPr/>
              <p:nvPr/>
            </p:nvSpPr>
            <p:spPr>
              <a:xfrm>
                <a:off x="3023709" y="2649634"/>
                <a:ext cx="951" cy="951"/>
              </a:xfrm>
              <a:custGeom>
                <a:avLst/>
                <a:gdLst/>
                <a:ahLst/>
                <a:cxnLst/>
                <a:rect l="l" t="t" r="r" b="b"/>
                <a:pathLst>
                  <a:path w="29" h="29" extrusionOk="0">
                    <a:moveTo>
                      <a:pt x="0" y="29"/>
                    </a:moveTo>
                    <a:lnTo>
                      <a:pt x="0" y="29"/>
                    </a:lnTo>
                    <a:lnTo>
                      <a:pt x="2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0" name="Google Shape;3155;p26"/>
              <p:cNvSpPr/>
              <p:nvPr/>
            </p:nvSpPr>
            <p:spPr>
              <a:xfrm>
                <a:off x="3029678" y="2634383"/>
                <a:ext cx="4624" cy="10462"/>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1" name="Google Shape;3156;p26"/>
              <p:cNvSpPr/>
              <p:nvPr/>
            </p:nvSpPr>
            <p:spPr>
              <a:xfrm>
                <a:off x="3040239" y="2625069"/>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2" name="Google Shape;3157;p26"/>
              <p:cNvSpPr/>
              <p:nvPr/>
            </p:nvSpPr>
            <p:spPr>
              <a:xfrm>
                <a:off x="3104654" y="2519656"/>
                <a:ext cx="262" cy="164"/>
              </a:xfrm>
              <a:custGeom>
                <a:avLst/>
                <a:gdLst/>
                <a:ahLst/>
                <a:cxnLst/>
                <a:rect l="l" t="t" r="r" b="b"/>
                <a:pathLst>
                  <a:path w="8" h="5" extrusionOk="0">
                    <a:moveTo>
                      <a:pt x="7"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3" name="Google Shape;3158;p26"/>
              <p:cNvSpPr/>
              <p:nvPr/>
            </p:nvSpPr>
            <p:spPr>
              <a:xfrm>
                <a:off x="3105211" y="2519099"/>
                <a:ext cx="262" cy="262"/>
              </a:xfrm>
              <a:custGeom>
                <a:avLst/>
                <a:gdLst/>
                <a:ahLst/>
                <a:cxnLst/>
                <a:rect l="l" t="t" r="r" b="b"/>
                <a:pathLst>
                  <a:path w="8" h="8" extrusionOk="0">
                    <a:moveTo>
                      <a:pt x="8"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4" name="Google Shape;3159;p26"/>
              <p:cNvSpPr/>
              <p:nvPr/>
            </p:nvSpPr>
            <p:spPr>
              <a:xfrm>
                <a:off x="3106130" y="2517721"/>
                <a:ext cx="262" cy="262"/>
              </a:xfrm>
              <a:custGeom>
                <a:avLst/>
                <a:gdLst/>
                <a:ahLst/>
                <a:cxnLst/>
                <a:rect l="l" t="t" r="r" b="b"/>
                <a:pathLst>
                  <a:path w="8" h="8" extrusionOk="0">
                    <a:moveTo>
                      <a:pt x="8"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5" name="Google Shape;3160;p26"/>
              <p:cNvSpPr/>
              <p:nvPr/>
            </p:nvSpPr>
            <p:spPr>
              <a:xfrm>
                <a:off x="3104064" y="2520116"/>
                <a:ext cx="262" cy="262"/>
              </a:xfrm>
              <a:custGeom>
                <a:avLst/>
                <a:gdLst/>
                <a:ahLst/>
                <a:cxnLst/>
                <a:rect l="l" t="t" r="r" b="b"/>
                <a:pathLst>
                  <a:path w="8" h="8" extrusionOk="0">
                    <a:moveTo>
                      <a:pt x="8"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6" name="Google Shape;3161;p26"/>
              <p:cNvSpPr/>
              <p:nvPr/>
            </p:nvSpPr>
            <p:spPr>
              <a:xfrm>
                <a:off x="3105671" y="2518410"/>
                <a:ext cx="262" cy="262"/>
              </a:xfrm>
              <a:custGeom>
                <a:avLst/>
                <a:gdLst/>
                <a:ahLst/>
                <a:cxnLst/>
                <a:rect l="l" t="t" r="r" b="b"/>
                <a:pathLst>
                  <a:path w="8" h="8" extrusionOk="0">
                    <a:moveTo>
                      <a:pt x="8"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7" name="Google Shape;3162;p26"/>
              <p:cNvSpPr/>
              <p:nvPr/>
            </p:nvSpPr>
            <p:spPr>
              <a:xfrm>
                <a:off x="3106589" y="2517033"/>
                <a:ext cx="164" cy="262"/>
              </a:xfrm>
              <a:custGeom>
                <a:avLst/>
                <a:gdLst/>
                <a:ahLst/>
                <a:cxnLst/>
                <a:rect l="l" t="t" r="r" b="b"/>
                <a:pathLst>
                  <a:path w="5" h="8" extrusionOk="0">
                    <a:moveTo>
                      <a:pt x="4"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8" name="Google Shape;3163;p26"/>
              <p:cNvSpPr/>
              <p:nvPr/>
            </p:nvSpPr>
            <p:spPr>
              <a:xfrm>
                <a:off x="3092486" y="2532316"/>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39" name="Google Shape;3164;p26"/>
              <p:cNvSpPr/>
              <p:nvPr/>
            </p:nvSpPr>
            <p:spPr>
              <a:xfrm>
                <a:off x="3041945" y="2601421"/>
                <a:ext cx="2558" cy="12102"/>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0" name="Google Shape;3165;p26"/>
              <p:cNvSpPr/>
              <p:nvPr/>
            </p:nvSpPr>
            <p:spPr>
              <a:xfrm>
                <a:off x="3035975" y="2633465"/>
                <a:ext cx="262" cy="33"/>
              </a:xfrm>
              <a:custGeom>
                <a:avLst/>
                <a:gdLst/>
                <a:ahLst/>
                <a:cxnLst/>
                <a:rect l="l" t="t" r="r" b="b"/>
                <a:pathLst>
                  <a:path w="8" h="1" extrusionOk="0">
                    <a:moveTo>
                      <a:pt x="8"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1" name="Google Shape;3166;p26"/>
              <p:cNvSpPr/>
              <p:nvPr/>
            </p:nvSpPr>
            <p:spPr>
              <a:xfrm>
                <a:off x="3106589" y="2533235"/>
                <a:ext cx="492" cy="1738"/>
              </a:xfrm>
              <a:custGeom>
                <a:avLst/>
                <a:gdLst/>
                <a:ahLst/>
                <a:cxnLst/>
                <a:rect l="l" t="t" r="r" b="b"/>
                <a:pathLst>
                  <a:path w="15" h="53" extrusionOk="0">
                    <a:moveTo>
                      <a:pt x="15" y="0"/>
                    </a:moveTo>
                    <a:cubicBezTo>
                      <a:pt x="15" y="18"/>
                      <a:pt x="11" y="39"/>
                      <a:pt x="1" y="53"/>
                    </a:cubicBezTo>
                    <a:cubicBezTo>
                      <a:pt x="11" y="39"/>
                      <a:pt x="15" y="18"/>
                      <a:pt x="1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2" name="Google Shape;3167;p26"/>
              <p:cNvSpPr/>
              <p:nvPr/>
            </p:nvSpPr>
            <p:spPr>
              <a:xfrm>
                <a:off x="3093043" y="2531956"/>
                <a:ext cx="492" cy="164"/>
              </a:xfrm>
              <a:custGeom>
                <a:avLst/>
                <a:gdLst/>
                <a:ahLst/>
                <a:cxnLst/>
                <a:rect l="l" t="t" r="r" b="b"/>
                <a:pathLst>
                  <a:path w="15" h="5" extrusionOk="0">
                    <a:moveTo>
                      <a:pt x="15"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3" name="Google Shape;3168;p26"/>
              <p:cNvSpPr/>
              <p:nvPr/>
            </p:nvSpPr>
            <p:spPr>
              <a:xfrm>
                <a:off x="3108655" y="2511851"/>
                <a:ext cx="33" cy="262"/>
              </a:xfrm>
              <a:custGeom>
                <a:avLst/>
                <a:gdLst/>
                <a:ahLst/>
                <a:cxnLst/>
                <a:rect l="l" t="t" r="r" b="b"/>
                <a:pathLst>
                  <a:path w="1" h="8" extrusionOk="0">
                    <a:moveTo>
                      <a:pt x="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4" name="Google Shape;3169;p26"/>
              <p:cNvSpPr/>
              <p:nvPr/>
            </p:nvSpPr>
            <p:spPr>
              <a:xfrm>
                <a:off x="3108786" y="251139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5" name="Google Shape;3170;p26"/>
              <p:cNvSpPr/>
              <p:nvPr/>
            </p:nvSpPr>
            <p:spPr>
              <a:xfrm>
                <a:off x="3037943" y="2632415"/>
                <a:ext cx="33" cy="164"/>
              </a:xfrm>
              <a:custGeom>
                <a:avLst/>
                <a:gdLst/>
                <a:ahLst/>
                <a:cxnLst/>
                <a:rect l="l" t="t" r="r" b="b"/>
                <a:pathLst>
                  <a:path w="1" h="5" extrusionOk="0">
                    <a:moveTo>
                      <a:pt x="0"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6" name="Google Shape;3171;p26"/>
              <p:cNvSpPr/>
              <p:nvPr/>
            </p:nvSpPr>
            <p:spPr>
              <a:xfrm>
                <a:off x="3108426" y="2512441"/>
                <a:ext cx="33" cy="262"/>
              </a:xfrm>
              <a:custGeom>
                <a:avLst/>
                <a:gdLst/>
                <a:ahLst/>
                <a:cxnLst/>
                <a:rect l="l" t="t" r="r" b="b"/>
                <a:pathLst>
                  <a:path w="1" h="8" extrusionOk="0">
                    <a:moveTo>
                      <a:pt x="1"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7" name="Google Shape;3172;p26"/>
              <p:cNvSpPr/>
              <p:nvPr/>
            </p:nvSpPr>
            <p:spPr>
              <a:xfrm>
                <a:off x="3107048" y="2516344"/>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8" name="Google Shape;3173;p26"/>
              <p:cNvSpPr/>
              <p:nvPr/>
            </p:nvSpPr>
            <p:spPr>
              <a:xfrm>
                <a:off x="3036664" y="2633235"/>
                <a:ext cx="164" cy="33"/>
              </a:xfrm>
              <a:custGeom>
                <a:avLst/>
                <a:gdLst/>
                <a:ahLst/>
                <a:cxnLst/>
                <a:rect l="l" t="t" r="r" b="b"/>
                <a:pathLst>
                  <a:path w="5"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49" name="Google Shape;3174;p26"/>
              <p:cNvSpPr/>
              <p:nvPr/>
            </p:nvSpPr>
            <p:spPr>
              <a:xfrm>
                <a:off x="3108327" y="2513130"/>
                <a:ext cx="33" cy="262"/>
              </a:xfrm>
              <a:custGeom>
                <a:avLst/>
                <a:gdLst/>
                <a:ahLst/>
                <a:cxnLst/>
                <a:rect l="l" t="t" r="r" b="b"/>
                <a:pathLst>
                  <a:path w="1" h="8" extrusionOk="0">
                    <a:moveTo>
                      <a:pt x="0"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0" name="Google Shape;3175;p26"/>
              <p:cNvSpPr/>
              <p:nvPr/>
            </p:nvSpPr>
            <p:spPr>
              <a:xfrm>
                <a:off x="3107409" y="2515294"/>
                <a:ext cx="131" cy="262"/>
              </a:xfrm>
              <a:custGeom>
                <a:avLst/>
                <a:gdLst/>
                <a:ahLst/>
                <a:cxnLst/>
                <a:rect l="l" t="t" r="r" b="b"/>
                <a:pathLst>
                  <a:path w="4" h="8" extrusionOk="0">
                    <a:moveTo>
                      <a:pt x="4"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1" name="Google Shape;3176;p26"/>
              <p:cNvSpPr/>
              <p:nvPr/>
            </p:nvSpPr>
            <p:spPr>
              <a:xfrm>
                <a:off x="3107737" y="2514507"/>
                <a:ext cx="164" cy="262"/>
              </a:xfrm>
              <a:custGeom>
                <a:avLst/>
                <a:gdLst/>
                <a:ahLst/>
                <a:cxnLst/>
                <a:rect l="l" t="t" r="r" b="b"/>
                <a:pathLst>
                  <a:path w="5" h="8" extrusionOk="0">
                    <a:moveTo>
                      <a:pt x="4"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2" name="Google Shape;3177;p26"/>
              <p:cNvSpPr/>
              <p:nvPr/>
            </p:nvSpPr>
            <p:spPr>
              <a:xfrm>
                <a:off x="3107966" y="2513818"/>
                <a:ext cx="164" cy="262"/>
              </a:xfrm>
              <a:custGeom>
                <a:avLst/>
                <a:gdLst/>
                <a:ahLst/>
                <a:cxnLst/>
                <a:rect l="l" t="t" r="r" b="b"/>
                <a:pathLst>
                  <a:path w="5" h="8" extrusionOk="0">
                    <a:moveTo>
                      <a:pt x="4"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3" name="Google Shape;3178;p26"/>
              <p:cNvSpPr/>
              <p:nvPr/>
            </p:nvSpPr>
            <p:spPr>
              <a:xfrm>
                <a:off x="3037353" y="2632874"/>
                <a:ext cx="164" cy="33"/>
              </a:xfrm>
              <a:custGeom>
                <a:avLst/>
                <a:gdLst/>
                <a:ahLst/>
                <a:cxnLst/>
                <a:rect l="l" t="t" r="r" b="b"/>
                <a:pathLst>
                  <a:path w="5" h="1" extrusionOk="0">
                    <a:moveTo>
                      <a:pt x="4"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4" name="Google Shape;3179;p26"/>
              <p:cNvSpPr/>
              <p:nvPr/>
            </p:nvSpPr>
            <p:spPr>
              <a:xfrm>
                <a:off x="3034270" y="2633465"/>
                <a:ext cx="1050" cy="951"/>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5" name="Google Shape;3180;p26"/>
              <p:cNvSpPr/>
              <p:nvPr/>
            </p:nvSpPr>
            <p:spPr>
              <a:xfrm>
                <a:off x="3093863" y="2531857"/>
                <a:ext cx="492" cy="33"/>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6" name="Google Shape;3181;p26"/>
              <p:cNvSpPr/>
              <p:nvPr/>
            </p:nvSpPr>
            <p:spPr>
              <a:xfrm>
                <a:off x="3033581" y="2633694"/>
                <a:ext cx="1410" cy="1509"/>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7" name="Google Shape;3182;p26"/>
              <p:cNvSpPr/>
              <p:nvPr/>
            </p:nvSpPr>
            <p:spPr>
              <a:xfrm>
                <a:off x="2971462" y="2514507"/>
                <a:ext cx="48704" cy="24631"/>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8" name="Google Shape;3183;p26"/>
              <p:cNvSpPr/>
              <p:nvPr/>
            </p:nvSpPr>
            <p:spPr>
              <a:xfrm>
                <a:off x="2990747" y="2537236"/>
                <a:ext cx="1181" cy="394"/>
              </a:xfrm>
              <a:custGeom>
                <a:avLst/>
                <a:gdLst/>
                <a:ahLst/>
                <a:cxnLst/>
                <a:rect l="l" t="t" r="r" b="b"/>
                <a:pathLst>
                  <a:path w="36" h="12" extrusionOk="0">
                    <a:moveTo>
                      <a:pt x="36"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59" name="Google Shape;3184;p26"/>
              <p:cNvSpPr/>
              <p:nvPr/>
            </p:nvSpPr>
            <p:spPr>
              <a:xfrm>
                <a:off x="2987992" y="2536908"/>
                <a:ext cx="1181" cy="131"/>
              </a:xfrm>
              <a:custGeom>
                <a:avLst/>
                <a:gdLst/>
                <a:ahLst/>
                <a:cxnLst/>
                <a:rect l="l" t="t" r="r" b="b"/>
                <a:pathLst>
                  <a:path w="36" h="4" extrusionOk="0">
                    <a:moveTo>
                      <a:pt x="1" y="0"/>
                    </a:moveTo>
                    <a:cubicBezTo>
                      <a:pt x="11" y="0"/>
                      <a:pt x="25" y="4"/>
                      <a:pt x="36" y="4"/>
                    </a:cubicBezTo>
                    <a:cubicBezTo>
                      <a:pt x="25" y="0"/>
                      <a:pt x="11" y="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0" name="Google Shape;3185;p26"/>
              <p:cNvSpPr/>
              <p:nvPr/>
            </p:nvSpPr>
            <p:spPr>
              <a:xfrm>
                <a:off x="2992256" y="2537695"/>
                <a:ext cx="1181" cy="394"/>
              </a:xfrm>
              <a:custGeom>
                <a:avLst/>
                <a:gdLst/>
                <a:ahLst/>
                <a:cxnLst/>
                <a:rect l="l" t="t" r="r" b="b"/>
                <a:pathLst>
                  <a:path w="36" h="12" extrusionOk="0">
                    <a:moveTo>
                      <a:pt x="35"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1" name="Google Shape;3186;p26"/>
              <p:cNvSpPr/>
              <p:nvPr/>
            </p:nvSpPr>
            <p:spPr>
              <a:xfrm>
                <a:off x="2986746" y="2536908"/>
                <a:ext cx="951" cy="33"/>
              </a:xfrm>
              <a:custGeom>
                <a:avLst/>
                <a:gdLst/>
                <a:ahLst/>
                <a:cxnLst/>
                <a:rect l="l" t="t" r="r" b="b"/>
                <a:pathLst>
                  <a:path w="29" h="1" extrusionOk="0">
                    <a:moveTo>
                      <a:pt x="0" y="0"/>
                    </a:moveTo>
                    <a:lnTo>
                      <a:pt x="28" y="0"/>
                    </a:lnTo>
                    <a:cubicBezTo>
                      <a:pt x="18" y="0"/>
                      <a:pt x="11" y="0"/>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2" name="Google Shape;3187;p26"/>
              <p:cNvSpPr/>
              <p:nvPr/>
            </p:nvSpPr>
            <p:spPr>
              <a:xfrm>
                <a:off x="3015444" y="2521624"/>
                <a:ext cx="951" cy="1640"/>
              </a:xfrm>
              <a:custGeom>
                <a:avLst/>
                <a:gdLst/>
                <a:ahLst/>
                <a:cxnLst/>
                <a:rect l="l" t="t" r="r" b="b"/>
                <a:pathLst>
                  <a:path w="29" h="50" extrusionOk="0">
                    <a:moveTo>
                      <a:pt x="18" y="49"/>
                    </a:moveTo>
                    <a:lnTo>
                      <a:pt x="0" y="11"/>
                    </a:lnTo>
                    <a:lnTo>
                      <a:pt x="28" y="0"/>
                    </a:ln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3" name="Google Shape;3188;p26"/>
              <p:cNvSpPr/>
              <p:nvPr/>
            </p:nvSpPr>
            <p:spPr>
              <a:xfrm>
                <a:off x="2973528" y="2534251"/>
                <a:ext cx="5084" cy="1541"/>
              </a:xfrm>
              <a:custGeom>
                <a:avLst/>
                <a:gdLst/>
                <a:ahLst/>
                <a:cxnLst/>
                <a:rect l="l" t="t" r="r" b="b"/>
                <a:pathLst>
                  <a:path w="155" h="47" extrusionOk="0">
                    <a:moveTo>
                      <a:pt x="0" y="1"/>
                    </a:moveTo>
                    <a:cubicBezTo>
                      <a:pt x="56" y="1"/>
                      <a:pt x="109" y="15"/>
                      <a:pt x="154" y="46"/>
                    </a:cubicBezTo>
                    <a:cubicBezTo>
                      <a:pt x="109" y="15"/>
                      <a:pt x="56"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4" name="Google Shape;3189;p26"/>
              <p:cNvSpPr/>
              <p:nvPr/>
            </p:nvSpPr>
            <p:spPr>
              <a:xfrm>
                <a:off x="2985139" y="2537006"/>
                <a:ext cx="1279" cy="262"/>
              </a:xfrm>
              <a:custGeom>
                <a:avLst/>
                <a:gdLst/>
                <a:ahLst/>
                <a:cxnLst/>
                <a:rect l="l" t="t" r="r" b="b"/>
                <a:pathLst>
                  <a:path w="39" h="8" extrusionOk="0">
                    <a:moveTo>
                      <a:pt x="39" y="1"/>
                    </a:moveTo>
                    <a:cubicBezTo>
                      <a:pt x="28" y="1"/>
                      <a:pt x="14" y="4"/>
                      <a:pt x="0" y="8"/>
                    </a:cubicBezTo>
                    <a:cubicBezTo>
                      <a:pt x="14" y="4"/>
                      <a:pt x="28" y="1"/>
                      <a:pt x="3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5" name="Google Shape;3190;p26"/>
              <p:cNvSpPr/>
              <p:nvPr/>
            </p:nvSpPr>
            <p:spPr>
              <a:xfrm>
                <a:off x="2989271" y="2537006"/>
                <a:ext cx="1410" cy="262"/>
              </a:xfrm>
              <a:custGeom>
                <a:avLst/>
                <a:gdLst/>
                <a:ahLst/>
                <a:cxnLst/>
                <a:rect l="l" t="t" r="r" b="b"/>
                <a:pathLst>
                  <a:path w="43" h="8" extrusionOk="0">
                    <a:moveTo>
                      <a:pt x="42" y="8"/>
                    </a:moveTo>
                    <a:cubicBezTo>
                      <a:pt x="28" y="4"/>
                      <a:pt x="14" y="1"/>
                      <a:pt x="0" y="1"/>
                    </a:cubicBezTo>
                    <a:cubicBezTo>
                      <a:pt x="14" y="1"/>
                      <a:pt x="28" y="4"/>
                      <a:pt x="42"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6" name="Google Shape;3191;p26"/>
              <p:cNvSpPr/>
              <p:nvPr/>
            </p:nvSpPr>
            <p:spPr>
              <a:xfrm>
                <a:off x="3197439" y="2608998"/>
                <a:ext cx="125746" cy="267759"/>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7" name="Google Shape;3192;p26"/>
              <p:cNvSpPr/>
              <p:nvPr/>
            </p:nvSpPr>
            <p:spPr>
              <a:xfrm>
                <a:off x="3198915" y="2774823"/>
                <a:ext cx="98556" cy="71203"/>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8" name="Google Shape;3193;p26"/>
              <p:cNvSpPr/>
              <p:nvPr/>
            </p:nvSpPr>
            <p:spPr>
              <a:xfrm>
                <a:off x="3240830" y="2843338"/>
                <a:ext cx="492" cy="394"/>
              </a:xfrm>
              <a:custGeom>
                <a:avLst/>
                <a:gdLst/>
                <a:ahLst/>
                <a:cxnLst/>
                <a:rect l="l" t="t" r="r" b="b"/>
                <a:pathLst>
                  <a:path w="15" h="12" extrusionOk="0">
                    <a:moveTo>
                      <a:pt x="14"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69" name="Google Shape;3194;p26"/>
              <p:cNvSpPr/>
              <p:nvPr/>
            </p:nvSpPr>
            <p:spPr>
              <a:xfrm>
                <a:off x="3238633" y="2844617"/>
                <a:ext cx="722" cy="361"/>
              </a:xfrm>
              <a:custGeom>
                <a:avLst/>
                <a:gdLst/>
                <a:ahLst/>
                <a:cxnLst/>
                <a:rect l="l" t="t" r="r" b="b"/>
                <a:pathLst>
                  <a:path w="22" h="11" extrusionOk="0">
                    <a:moveTo>
                      <a:pt x="22"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0" name="Google Shape;3195;p26"/>
              <p:cNvSpPr/>
              <p:nvPr/>
            </p:nvSpPr>
            <p:spPr>
              <a:xfrm>
                <a:off x="3241618" y="2842780"/>
                <a:ext cx="492" cy="361"/>
              </a:xfrm>
              <a:custGeom>
                <a:avLst/>
                <a:gdLst/>
                <a:ahLst/>
                <a:cxnLst/>
                <a:rect l="l" t="t" r="r" b="b"/>
                <a:pathLst>
                  <a:path w="15" h="11" extrusionOk="0">
                    <a:moveTo>
                      <a:pt x="15"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1" name="Google Shape;3196;p26"/>
              <p:cNvSpPr/>
              <p:nvPr/>
            </p:nvSpPr>
            <p:spPr>
              <a:xfrm>
                <a:off x="3237026" y="2845306"/>
                <a:ext cx="1082" cy="492"/>
              </a:xfrm>
              <a:custGeom>
                <a:avLst/>
                <a:gdLst/>
                <a:ahLst/>
                <a:cxnLst/>
                <a:rect l="l" t="t" r="r" b="b"/>
                <a:pathLst>
                  <a:path w="33" h="15" extrusionOk="0">
                    <a:moveTo>
                      <a:pt x="32" y="0"/>
                    </a:move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2" name="Google Shape;3197;p26"/>
              <p:cNvSpPr/>
              <p:nvPr/>
            </p:nvSpPr>
            <p:spPr>
              <a:xfrm>
                <a:off x="3239781" y="2843928"/>
                <a:ext cx="623" cy="361"/>
              </a:xfrm>
              <a:custGeom>
                <a:avLst/>
                <a:gdLst/>
                <a:ahLst/>
                <a:cxnLst/>
                <a:rect l="l" t="t" r="r" b="b"/>
                <a:pathLst>
                  <a:path w="19" h="11" extrusionOk="0">
                    <a:moveTo>
                      <a:pt x="18"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3" name="Google Shape;3198;p26"/>
              <p:cNvSpPr/>
              <p:nvPr/>
            </p:nvSpPr>
            <p:spPr>
              <a:xfrm>
                <a:off x="3244832" y="2840124"/>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4" name="Google Shape;3199;p26"/>
              <p:cNvSpPr/>
              <p:nvPr/>
            </p:nvSpPr>
            <p:spPr>
              <a:xfrm>
                <a:off x="3292618" y="2792141"/>
                <a:ext cx="1509" cy="2558"/>
              </a:xfrm>
              <a:custGeom>
                <a:avLst/>
                <a:gdLst/>
                <a:ahLst/>
                <a:cxnLst/>
                <a:rect l="l" t="t" r="r" b="b"/>
                <a:pathLst>
                  <a:path w="46" h="78" extrusionOk="0">
                    <a:moveTo>
                      <a:pt x="0" y="0"/>
                    </a:moveTo>
                    <a:cubicBezTo>
                      <a:pt x="14" y="28"/>
                      <a:pt x="28" y="53"/>
                      <a:pt x="46" y="77"/>
                    </a:cubicBezTo>
                    <a:cubicBezTo>
                      <a:pt x="28" y="53"/>
                      <a:pt x="14" y="28"/>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5" name="Google Shape;3200;p26"/>
              <p:cNvSpPr/>
              <p:nvPr/>
            </p:nvSpPr>
            <p:spPr>
              <a:xfrm>
                <a:off x="3244832" y="2840124"/>
                <a:ext cx="33" cy="164"/>
              </a:xfrm>
              <a:custGeom>
                <a:avLst/>
                <a:gdLst/>
                <a:ahLst/>
                <a:cxnLst/>
                <a:rect l="l" t="t" r="r" b="b"/>
                <a:pathLst>
                  <a:path w="1" h="5" extrusionOk="0">
                    <a:moveTo>
                      <a:pt x="1"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6" name="Google Shape;3201;p26"/>
              <p:cNvSpPr/>
              <p:nvPr/>
            </p:nvSpPr>
            <p:spPr>
              <a:xfrm>
                <a:off x="3244832" y="2840124"/>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7" name="Google Shape;3202;p26"/>
              <p:cNvSpPr/>
              <p:nvPr/>
            </p:nvSpPr>
            <p:spPr>
              <a:xfrm>
                <a:off x="3287666" y="2774922"/>
                <a:ext cx="4985" cy="17251"/>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8" name="Google Shape;3203;p26"/>
              <p:cNvSpPr/>
              <p:nvPr/>
            </p:nvSpPr>
            <p:spPr>
              <a:xfrm>
                <a:off x="3242438" y="2842321"/>
                <a:ext cx="361" cy="262"/>
              </a:xfrm>
              <a:custGeom>
                <a:avLst/>
                <a:gdLst/>
                <a:ahLst/>
                <a:cxnLst/>
                <a:rect l="l" t="t" r="r" b="b"/>
                <a:pathLst>
                  <a:path w="11" h="8" extrusionOk="0">
                    <a:moveTo>
                      <a:pt x="11"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79" name="Google Shape;3204;p26"/>
              <p:cNvSpPr/>
              <p:nvPr/>
            </p:nvSpPr>
            <p:spPr>
              <a:xfrm>
                <a:off x="3244832" y="2837500"/>
                <a:ext cx="1312" cy="2427"/>
              </a:xfrm>
              <a:custGeom>
                <a:avLst/>
                <a:gdLst/>
                <a:ahLst/>
                <a:cxnLst/>
                <a:rect l="l" t="t" r="r" b="b"/>
                <a:pathLst>
                  <a:path w="40" h="74" extrusionOk="0">
                    <a:moveTo>
                      <a:pt x="1" y="74"/>
                    </a:moveTo>
                    <a:cubicBezTo>
                      <a:pt x="4" y="46"/>
                      <a:pt x="15" y="18"/>
                      <a:pt x="39" y="0"/>
                    </a:cubicBezTo>
                    <a:cubicBezTo>
                      <a:pt x="15" y="18"/>
                      <a:pt x="4" y="46"/>
                      <a:pt x="1" y="7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0" name="Google Shape;3205;p26"/>
              <p:cNvSpPr/>
              <p:nvPr/>
            </p:nvSpPr>
            <p:spPr>
              <a:xfrm>
                <a:off x="3244274" y="2840714"/>
                <a:ext cx="262" cy="262"/>
              </a:xfrm>
              <a:custGeom>
                <a:avLst/>
                <a:gdLst/>
                <a:ahLst/>
                <a:cxnLst/>
                <a:rect l="l" t="t" r="r" b="b"/>
                <a:pathLst>
                  <a:path w="8" h="8" extrusionOk="0">
                    <a:moveTo>
                      <a:pt x="7"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1" name="Google Shape;3206;p26"/>
              <p:cNvSpPr/>
              <p:nvPr/>
            </p:nvSpPr>
            <p:spPr>
              <a:xfrm>
                <a:off x="3243585" y="2841501"/>
                <a:ext cx="262" cy="262"/>
              </a:xfrm>
              <a:custGeom>
                <a:avLst/>
                <a:gdLst/>
                <a:ahLst/>
                <a:cxnLst/>
                <a:rect l="l" t="t" r="r" b="b"/>
                <a:pathLst>
                  <a:path w="8" h="8" extrusionOk="0">
                    <a:moveTo>
                      <a:pt x="7"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2" name="Google Shape;3207;p26"/>
              <p:cNvSpPr/>
              <p:nvPr/>
            </p:nvSpPr>
            <p:spPr>
              <a:xfrm>
                <a:off x="3242995" y="2841862"/>
                <a:ext cx="394" cy="262"/>
              </a:xfrm>
              <a:custGeom>
                <a:avLst/>
                <a:gdLst/>
                <a:ahLst/>
                <a:cxnLst/>
                <a:rect l="l" t="t" r="r" b="b"/>
                <a:pathLst>
                  <a:path w="12" h="8" extrusionOk="0">
                    <a:moveTo>
                      <a:pt x="11"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3" name="Google Shape;3208;p26"/>
              <p:cNvSpPr/>
              <p:nvPr/>
            </p:nvSpPr>
            <p:spPr>
              <a:xfrm>
                <a:off x="3243913" y="2841042"/>
                <a:ext cx="262" cy="262"/>
              </a:xfrm>
              <a:custGeom>
                <a:avLst/>
                <a:gdLst/>
                <a:ahLst/>
                <a:cxnLst/>
                <a:rect l="l" t="t" r="r" b="b"/>
                <a:pathLst>
                  <a:path w="8" h="8" extrusionOk="0">
                    <a:moveTo>
                      <a:pt x="8"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4" name="Google Shape;3209;p26"/>
              <p:cNvSpPr/>
              <p:nvPr/>
            </p:nvSpPr>
            <p:spPr>
              <a:xfrm>
                <a:off x="3244504" y="2840485"/>
                <a:ext cx="131" cy="262"/>
              </a:xfrm>
              <a:custGeom>
                <a:avLst/>
                <a:gdLst/>
                <a:ahLst/>
                <a:cxnLst/>
                <a:rect l="l" t="t" r="r" b="b"/>
                <a:pathLst>
                  <a:path w="4" h="8" extrusionOk="0">
                    <a:moveTo>
                      <a:pt x="4"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5" name="Google Shape;3210;p26"/>
              <p:cNvSpPr/>
              <p:nvPr/>
            </p:nvSpPr>
            <p:spPr>
              <a:xfrm>
                <a:off x="3244733" y="2840255"/>
                <a:ext cx="33" cy="262"/>
              </a:xfrm>
              <a:custGeom>
                <a:avLst/>
                <a:gdLst/>
                <a:ahLst/>
                <a:cxnLst/>
                <a:rect l="l" t="t" r="r" b="b"/>
                <a:pathLst>
                  <a:path w="1" h="8" extrusionOk="0">
                    <a:moveTo>
                      <a:pt x="0"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6" name="Google Shape;3211;p26"/>
              <p:cNvSpPr/>
              <p:nvPr/>
            </p:nvSpPr>
            <p:spPr>
              <a:xfrm>
                <a:off x="3162411" y="2626577"/>
                <a:ext cx="126664" cy="154443"/>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7" name="Google Shape;3212;p26"/>
              <p:cNvSpPr/>
              <p:nvPr/>
            </p:nvSpPr>
            <p:spPr>
              <a:xfrm>
                <a:off x="3167921" y="2651143"/>
                <a:ext cx="131" cy="492"/>
              </a:xfrm>
              <a:custGeom>
                <a:avLst/>
                <a:gdLst/>
                <a:ahLst/>
                <a:cxnLst/>
                <a:rect l="l" t="t" r="r" b="b"/>
                <a:pathLst>
                  <a:path w="4" h="15" extrusionOk="0">
                    <a:moveTo>
                      <a:pt x="4" y="0"/>
                    </a:moveTo>
                    <a:lnTo>
                      <a:pt x="0"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8" name="Google Shape;3213;p26"/>
              <p:cNvSpPr/>
              <p:nvPr/>
            </p:nvSpPr>
            <p:spPr>
              <a:xfrm>
                <a:off x="3171693" y="2645174"/>
                <a:ext cx="394" cy="492"/>
              </a:xfrm>
              <a:custGeom>
                <a:avLst/>
                <a:gdLst/>
                <a:ahLst/>
                <a:cxnLst/>
                <a:rect l="l" t="t" r="r" b="b"/>
                <a:pathLst>
                  <a:path w="12" h="15" extrusionOk="0">
                    <a:moveTo>
                      <a:pt x="11" y="0"/>
                    </a:move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89" name="Google Shape;3214;p26"/>
              <p:cNvSpPr/>
              <p:nvPr/>
            </p:nvSpPr>
            <p:spPr>
              <a:xfrm>
                <a:off x="3165723" y="2657210"/>
                <a:ext cx="262" cy="394"/>
              </a:xfrm>
              <a:custGeom>
                <a:avLst/>
                <a:gdLst/>
                <a:ahLst/>
                <a:cxnLst/>
                <a:rect l="l" t="t" r="r" b="b"/>
                <a:pathLst>
                  <a:path w="8" h="12" extrusionOk="0">
                    <a:moveTo>
                      <a:pt x="8"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0" name="Google Shape;3215;p26"/>
              <p:cNvSpPr/>
              <p:nvPr/>
            </p:nvSpPr>
            <p:spPr>
              <a:xfrm>
                <a:off x="3173890" y="2642419"/>
                <a:ext cx="262" cy="361"/>
              </a:xfrm>
              <a:custGeom>
                <a:avLst/>
                <a:gdLst/>
                <a:ahLst/>
                <a:cxnLst/>
                <a:rect l="l" t="t" r="r" b="b"/>
                <a:pathLst>
                  <a:path w="8" h="11" extrusionOk="0">
                    <a:moveTo>
                      <a:pt x="7"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1" name="Google Shape;3216;p26"/>
              <p:cNvSpPr/>
              <p:nvPr/>
            </p:nvSpPr>
            <p:spPr>
              <a:xfrm>
                <a:off x="3172381" y="2644255"/>
                <a:ext cx="394" cy="361"/>
              </a:xfrm>
              <a:custGeom>
                <a:avLst/>
                <a:gdLst/>
                <a:ahLst/>
                <a:cxnLst/>
                <a:rect l="l" t="t" r="r" b="b"/>
                <a:pathLst>
                  <a:path w="12" h="11" extrusionOk="0">
                    <a:moveTo>
                      <a:pt x="11"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2" name="Google Shape;3217;p26"/>
              <p:cNvSpPr/>
              <p:nvPr/>
            </p:nvSpPr>
            <p:spPr>
              <a:xfrm>
                <a:off x="3167101" y="2653668"/>
                <a:ext cx="33" cy="361"/>
              </a:xfrm>
              <a:custGeom>
                <a:avLst/>
                <a:gdLst/>
                <a:ahLst/>
                <a:cxnLst/>
                <a:rect l="l" t="t" r="r" b="b"/>
                <a:pathLst>
                  <a:path w="1" h="11" extrusionOk="0">
                    <a:moveTo>
                      <a:pt x="1" y="0"/>
                    </a:moveTo>
                    <a:cubicBezTo>
                      <a:pt x="1" y="4"/>
                      <a:pt x="1" y="7"/>
                      <a:pt x="1" y="11"/>
                    </a:cubicBezTo>
                    <a:cubicBezTo>
                      <a:pt x="1" y="7"/>
                      <a:pt x="1"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3" name="Google Shape;3218;p26"/>
              <p:cNvSpPr/>
              <p:nvPr/>
            </p:nvSpPr>
            <p:spPr>
              <a:xfrm>
                <a:off x="3167560" y="2651930"/>
                <a:ext cx="164" cy="394"/>
              </a:xfrm>
              <a:custGeom>
                <a:avLst/>
                <a:gdLst/>
                <a:ahLst/>
                <a:cxnLst/>
                <a:rect l="l" t="t" r="r" b="b"/>
                <a:pathLst>
                  <a:path w="5" h="12" extrusionOk="0">
                    <a:moveTo>
                      <a:pt x="4"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4" name="Google Shape;3219;p26"/>
              <p:cNvSpPr/>
              <p:nvPr/>
            </p:nvSpPr>
            <p:spPr>
              <a:xfrm>
                <a:off x="3167331" y="2652520"/>
                <a:ext cx="164" cy="361"/>
              </a:xfrm>
              <a:custGeom>
                <a:avLst/>
                <a:gdLst/>
                <a:ahLst/>
                <a:cxnLst/>
                <a:rect l="l" t="t" r="r" b="b"/>
                <a:pathLst>
                  <a:path w="5" h="11" extrusionOk="0">
                    <a:moveTo>
                      <a:pt x="4"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5" name="Google Shape;3220;p26"/>
              <p:cNvSpPr/>
              <p:nvPr/>
            </p:nvSpPr>
            <p:spPr>
              <a:xfrm>
                <a:off x="3171004" y="2646092"/>
                <a:ext cx="394" cy="492"/>
              </a:xfrm>
              <a:custGeom>
                <a:avLst/>
                <a:gdLst/>
                <a:ahLst/>
                <a:cxnLst/>
                <a:rect l="l" t="t" r="r" b="b"/>
                <a:pathLst>
                  <a:path w="12" h="15" extrusionOk="0">
                    <a:moveTo>
                      <a:pt x="11" y="0"/>
                    </a:move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6" name="Google Shape;3221;p26"/>
              <p:cNvSpPr/>
              <p:nvPr/>
            </p:nvSpPr>
            <p:spPr>
              <a:xfrm>
                <a:off x="3173070" y="2643337"/>
                <a:ext cx="394" cy="361"/>
              </a:xfrm>
              <a:custGeom>
                <a:avLst/>
                <a:gdLst/>
                <a:ahLst/>
                <a:cxnLst/>
                <a:rect l="l" t="t" r="r" b="b"/>
                <a:pathLst>
                  <a:path w="12" h="11" extrusionOk="0">
                    <a:moveTo>
                      <a:pt x="11"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7" name="Google Shape;3222;p26"/>
              <p:cNvSpPr/>
              <p:nvPr/>
            </p:nvSpPr>
            <p:spPr>
              <a:xfrm>
                <a:off x="3167101" y="2653078"/>
                <a:ext cx="164" cy="394"/>
              </a:xfrm>
              <a:custGeom>
                <a:avLst/>
                <a:gdLst/>
                <a:ahLst/>
                <a:cxnLst/>
                <a:rect l="l" t="t" r="r" b="b"/>
                <a:pathLst>
                  <a:path w="5" h="12" extrusionOk="0">
                    <a:moveTo>
                      <a:pt x="4" y="1"/>
                    </a:moveTo>
                    <a:cubicBezTo>
                      <a:pt x="1" y="4"/>
                      <a:pt x="1" y="8"/>
                      <a:pt x="1" y="11"/>
                    </a:cubicBezTo>
                    <a:cubicBezTo>
                      <a:pt x="4" y="8"/>
                      <a:pt x="4" y="4"/>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8" name="Google Shape;3223;p26"/>
              <p:cNvSpPr/>
              <p:nvPr/>
            </p:nvSpPr>
            <p:spPr>
              <a:xfrm>
                <a:off x="3164936" y="2658030"/>
                <a:ext cx="262" cy="262"/>
              </a:xfrm>
              <a:custGeom>
                <a:avLst/>
                <a:gdLst/>
                <a:ahLst/>
                <a:cxnLst/>
                <a:rect l="l" t="t" r="r" b="b"/>
                <a:pathLst>
                  <a:path w="8" h="8" extrusionOk="0">
                    <a:moveTo>
                      <a:pt x="7"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9" name="Google Shape;3224;p26"/>
              <p:cNvSpPr/>
              <p:nvPr/>
            </p:nvSpPr>
            <p:spPr>
              <a:xfrm>
                <a:off x="3166773" y="2655275"/>
                <a:ext cx="131" cy="361"/>
              </a:xfrm>
              <a:custGeom>
                <a:avLst/>
                <a:gdLst/>
                <a:ahLst/>
                <a:cxnLst/>
                <a:rect l="l" t="t" r="r" b="b"/>
                <a:pathLst>
                  <a:path w="4" h="11" extrusionOk="0">
                    <a:moveTo>
                      <a:pt x="4" y="0"/>
                    </a:moveTo>
                    <a:cubicBezTo>
                      <a:pt x="4" y="4"/>
                      <a:pt x="0" y="7"/>
                      <a:pt x="0" y="11"/>
                    </a:cubicBezTo>
                    <a:cubicBezTo>
                      <a:pt x="0" y="7"/>
                      <a:pt x="4" y="4"/>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0" name="Google Shape;3225;p26"/>
              <p:cNvSpPr/>
              <p:nvPr/>
            </p:nvSpPr>
            <p:spPr>
              <a:xfrm>
                <a:off x="3166314" y="2656292"/>
                <a:ext cx="262" cy="394"/>
              </a:xfrm>
              <a:custGeom>
                <a:avLst/>
                <a:gdLst/>
                <a:ahLst/>
                <a:cxnLst/>
                <a:rect l="l" t="t" r="r" b="b"/>
                <a:pathLst>
                  <a:path w="8" h="12" extrusionOk="0">
                    <a:moveTo>
                      <a:pt x="7"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1" name="Google Shape;3226;p26"/>
              <p:cNvSpPr/>
              <p:nvPr/>
            </p:nvSpPr>
            <p:spPr>
              <a:xfrm>
                <a:off x="3170446" y="2647010"/>
                <a:ext cx="262" cy="492"/>
              </a:xfrm>
              <a:custGeom>
                <a:avLst/>
                <a:gdLst/>
                <a:ahLst/>
                <a:cxnLst/>
                <a:rect l="l" t="t" r="r" b="b"/>
                <a:pathLst>
                  <a:path w="8" h="15" extrusionOk="0">
                    <a:moveTo>
                      <a:pt x="7" y="0"/>
                    </a:moveTo>
                    <a:lnTo>
                      <a:pt x="0"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2" name="Google Shape;3227;p26"/>
              <p:cNvSpPr/>
              <p:nvPr/>
            </p:nvSpPr>
            <p:spPr>
              <a:xfrm>
                <a:off x="3174579" y="2641730"/>
                <a:ext cx="131" cy="262"/>
              </a:xfrm>
              <a:custGeom>
                <a:avLst/>
                <a:gdLst/>
                <a:ahLst/>
                <a:cxnLst/>
                <a:rect l="l" t="t" r="r" b="b"/>
                <a:pathLst>
                  <a:path w="4" h="8" extrusionOk="0">
                    <a:moveTo>
                      <a:pt x="0" y="7"/>
                    </a:moveTo>
                    <a:lnTo>
                      <a:pt x="4" y="0"/>
                    </a:ln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3" name="Google Shape;3228;p26"/>
              <p:cNvSpPr/>
              <p:nvPr/>
            </p:nvSpPr>
            <p:spPr>
              <a:xfrm>
                <a:off x="3169758" y="2647929"/>
                <a:ext cx="361" cy="361"/>
              </a:xfrm>
              <a:custGeom>
                <a:avLst/>
                <a:gdLst/>
                <a:ahLst/>
                <a:cxnLst/>
                <a:rect l="l" t="t" r="r" b="b"/>
                <a:pathLst>
                  <a:path w="11" h="11" extrusionOk="0">
                    <a:moveTo>
                      <a:pt x="11"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4" name="Google Shape;3229;p26"/>
              <p:cNvSpPr/>
              <p:nvPr/>
            </p:nvSpPr>
            <p:spPr>
              <a:xfrm>
                <a:off x="3169167" y="2648716"/>
                <a:ext cx="394" cy="492"/>
              </a:xfrm>
              <a:custGeom>
                <a:avLst/>
                <a:gdLst/>
                <a:ahLst/>
                <a:cxnLst/>
                <a:rect l="l" t="t" r="r" b="b"/>
                <a:pathLst>
                  <a:path w="12" h="15" extrusionOk="0">
                    <a:moveTo>
                      <a:pt x="11"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5" name="Google Shape;3230;p26"/>
              <p:cNvSpPr/>
              <p:nvPr/>
            </p:nvSpPr>
            <p:spPr>
              <a:xfrm>
                <a:off x="3168708" y="2649634"/>
                <a:ext cx="262" cy="394"/>
              </a:xfrm>
              <a:custGeom>
                <a:avLst/>
                <a:gdLst/>
                <a:ahLst/>
                <a:cxnLst/>
                <a:rect l="l" t="t" r="r" b="b"/>
                <a:pathLst>
                  <a:path w="8" h="12" extrusionOk="0">
                    <a:moveTo>
                      <a:pt x="8"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6" name="Google Shape;3231;p26"/>
              <p:cNvSpPr/>
              <p:nvPr/>
            </p:nvSpPr>
            <p:spPr>
              <a:xfrm>
                <a:off x="3168380" y="2650454"/>
                <a:ext cx="262" cy="361"/>
              </a:xfrm>
              <a:custGeom>
                <a:avLst/>
                <a:gdLst/>
                <a:ahLst/>
                <a:cxnLst/>
                <a:rect l="l" t="t" r="r" b="b"/>
                <a:pathLst>
                  <a:path w="8" h="11" extrusionOk="0">
                    <a:moveTo>
                      <a:pt x="7"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7" name="Google Shape;3232;p26"/>
              <p:cNvSpPr/>
              <p:nvPr/>
            </p:nvSpPr>
            <p:spPr>
              <a:xfrm>
                <a:off x="3287895" y="2763672"/>
                <a:ext cx="262" cy="1279"/>
              </a:xfrm>
              <a:custGeom>
                <a:avLst/>
                <a:gdLst/>
                <a:ahLst/>
                <a:cxnLst/>
                <a:rect l="l" t="t" r="r" b="b"/>
                <a:pathLst>
                  <a:path w="8" h="39" extrusionOk="0">
                    <a:moveTo>
                      <a:pt x="8" y="0"/>
                    </a:moveTo>
                    <a:cubicBezTo>
                      <a:pt x="4" y="11"/>
                      <a:pt x="1" y="25"/>
                      <a:pt x="1" y="39"/>
                    </a:cubicBezTo>
                    <a:cubicBezTo>
                      <a:pt x="1" y="25"/>
                      <a:pt x="8" y="11"/>
                      <a:pt x="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8" name="Google Shape;3233;p26"/>
              <p:cNvSpPr/>
              <p:nvPr/>
            </p:nvSpPr>
            <p:spPr>
              <a:xfrm>
                <a:off x="3287567" y="2765148"/>
                <a:ext cx="361" cy="4985"/>
              </a:xfrm>
              <a:custGeom>
                <a:avLst/>
                <a:gdLst/>
                <a:ahLst/>
                <a:cxnLst/>
                <a:rect l="l" t="t" r="r" b="b"/>
                <a:pathLst>
                  <a:path w="11" h="152" extrusionOk="0">
                    <a:moveTo>
                      <a:pt x="11" y="1"/>
                    </a:moveTo>
                    <a:cubicBezTo>
                      <a:pt x="4" y="46"/>
                      <a:pt x="0" y="99"/>
                      <a:pt x="0" y="151"/>
                    </a:cubicBezTo>
                    <a:cubicBezTo>
                      <a:pt x="0" y="102"/>
                      <a:pt x="4" y="50"/>
                      <a:pt x="1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09" name="Google Shape;3234;p26"/>
              <p:cNvSpPr/>
              <p:nvPr/>
            </p:nvSpPr>
            <p:spPr>
              <a:xfrm>
                <a:off x="3193405" y="2626446"/>
                <a:ext cx="33" cy="33"/>
              </a:xfrm>
              <a:custGeom>
                <a:avLst/>
                <a:gdLst/>
                <a:ahLst/>
                <a:cxnLst/>
                <a:rect l="l" t="t" r="r" b="b"/>
                <a:pathLst>
                  <a:path w="1" h="1" extrusionOk="0">
                    <a:moveTo>
                      <a:pt x="1" y="1"/>
                    </a:moveTo>
                    <a:lnTo>
                      <a:pt x="1" y="1"/>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0" name="Google Shape;3235;p26"/>
              <p:cNvSpPr/>
              <p:nvPr/>
            </p:nvSpPr>
            <p:spPr>
              <a:xfrm>
                <a:off x="3261624" y="2778595"/>
                <a:ext cx="820" cy="1968"/>
              </a:xfrm>
              <a:custGeom>
                <a:avLst/>
                <a:gdLst/>
                <a:ahLst/>
                <a:cxnLst/>
                <a:rect l="l" t="t" r="r" b="b"/>
                <a:pathLst>
                  <a:path w="25" h="60" extrusionOk="0">
                    <a:moveTo>
                      <a:pt x="25" y="0"/>
                    </a:moveTo>
                    <a:cubicBezTo>
                      <a:pt x="21" y="21"/>
                      <a:pt x="14" y="42"/>
                      <a:pt x="0" y="60"/>
                    </a:cubicBezTo>
                    <a:cubicBezTo>
                      <a:pt x="14" y="42"/>
                      <a:pt x="21" y="21"/>
                      <a:pt x="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1" name="Google Shape;3236;p26"/>
              <p:cNvSpPr/>
              <p:nvPr/>
            </p:nvSpPr>
            <p:spPr>
              <a:xfrm>
                <a:off x="3277794" y="2771708"/>
                <a:ext cx="853" cy="361"/>
              </a:xfrm>
              <a:custGeom>
                <a:avLst/>
                <a:gdLst/>
                <a:ahLst/>
                <a:cxnLst/>
                <a:rect l="l" t="t" r="r" b="b"/>
                <a:pathLst>
                  <a:path w="26" h="11" extrusionOk="0">
                    <a:moveTo>
                      <a:pt x="25" y="11"/>
                    </a:moveTo>
                    <a:cubicBezTo>
                      <a:pt x="15" y="7"/>
                      <a:pt x="8" y="4"/>
                      <a:pt x="1" y="0"/>
                    </a:cubicBezTo>
                    <a:cubicBezTo>
                      <a:pt x="8" y="4"/>
                      <a:pt x="15" y="7"/>
                      <a:pt x="25"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2" name="Google Shape;3237;p26"/>
              <p:cNvSpPr/>
              <p:nvPr/>
            </p:nvSpPr>
            <p:spPr>
              <a:xfrm>
                <a:off x="3280089" y="2772167"/>
                <a:ext cx="853" cy="33"/>
              </a:xfrm>
              <a:custGeom>
                <a:avLst/>
                <a:gdLst/>
                <a:ahLst/>
                <a:cxnLst/>
                <a:rect l="l" t="t" r="r" b="b"/>
                <a:pathLst>
                  <a:path w="26" h="1" extrusionOk="0">
                    <a:moveTo>
                      <a:pt x="25"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3" name="Google Shape;3238;p26"/>
              <p:cNvSpPr/>
              <p:nvPr/>
            </p:nvSpPr>
            <p:spPr>
              <a:xfrm>
                <a:off x="3260575" y="2779284"/>
                <a:ext cx="951" cy="1509"/>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4" name="Google Shape;3239;p26"/>
              <p:cNvSpPr/>
              <p:nvPr/>
            </p:nvSpPr>
            <p:spPr>
              <a:xfrm>
                <a:off x="3287108" y="2770100"/>
                <a:ext cx="361" cy="262"/>
              </a:xfrm>
              <a:custGeom>
                <a:avLst/>
                <a:gdLst/>
                <a:ahLst/>
                <a:cxnLst/>
                <a:rect l="l" t="t" r="r" b="b"/>
                <a:pathLst>
                  <a:path w="11" h="8" extrusionOk="0">
                    <a:moveTo>
                      <a:pt x="0" y="7"/>
                    </a:moveTo>
                    <a:lnTo>
                      <a:pt x="11" y="0"/>
                    </a:ln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5" name="Google Shape;3240;p26"/>
              <p:cNvSpPr/>
              <p:nvPr/>
            </p:nvSpPr>
            <p:spPr>
              <a:xfrm>
                <a:off x="3281369" y="2772167"/>
                <a:ext cx="820" cy="33"/>
              </a:xfrm>
              <a:custGeom>
                <a:avLst/>
                <a:gdLst/>
                <a:ahLst/>
                <a:cxnLst/>
                <a:rect l="l" t="t" r="r" b="b"/>
                <a:pathLst>
                  <a:path w="25" h="1" extrusionOk="0">
                    <a:moveTo>
                      <a:pt x="25"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6" name="Google Shape;3241;p26"/>
              <p:cNvSpPr/>
              <p:nvPr/>
            </p:nvSpPr>
            <p:spPr>
              <a:xfrm>
                <a:off x="3278843" y="2772036"/>
                <a:ext cx="820" cy="164"/>
              </a:xfrm>
              <a:custGeom>
                <a:avLst/>
                <a:gdLst/>
                <a:ahLst/>
                <a:cxnLst/>
                <a:rect l="l" t="t" r="r" b="b"/>
                <a:pathLst>
                  <a:path w="25" h="5" extrusionOk="0">
                    <a:moveTo>
                      <a:pt x="0" y="1"/>
                    </a:moveTo>
                    <a:cubicBezTo>
                      <a:pt x="7" y="1"/>
                      <a:pt x="18" y="4"/>
                      <a:pt x="25" y="4"/>
                    </a:cubicBezTo>
                    <a:cubicBezTo>
                      <a:pt x="18" y="4"/>
                      <a:pt x="11"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7" name="Google Shape;3242;p26"/>
              <p:cNvSpPr/>
              <p:nvPr/>
            </p:nvSpPr>
            <p:spPr>
              <a:xfrm>
                <a:off x="3284222" y="2771347"/>
                <a:ext cx="853" cy="394"/>
              </a:xfrm>
              <a:custGeom>
                <a:avLst/>
                <a:gdLst/>
                <a:ahLst/>
                <a:cxnLst/>
                <a:rect l="l" t="t" r="r" b="b"/>
                <a:pathLst>
                  <a:path w="26" h="12" extrusionOk="0">
                    <a:moveTo>
                      <a:pt x="25"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8" name="Google Shape;3243;p26"/>
              <p:cNvSpPr/>
              <p:nvPr/>
            </p:nvSpPr>
            <p:spPr>
              <a:xfrm>
                <a:off x="3282746" y="2771806"/>
                <a:ext cx="820" cy="262"/>
              </a:xfrm>
              <a:custGeom>
                <a:avLst/>
                <a:gdLst/>
                <a:ahLst/>
                <a:cxnLst/>
                <a:rect l="l" t="t" r="r" b="b"/>
                <a:pathLst>
                  <a:path w="25" h="8" extrusionOk="0">
                    <a:moveTo>
                      <a:pt x="25"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19" name="Google Shape;3244;p26"/>
              <p:cNvSpPr/>
              <p:nvPr/>
            </p:nvSpPr>
            <p:spPr>
              <a:xfrm>
                <a:off x="3285599" y="2770658"/>
                <a:ext cx="853" cy="492"/>
              </a:xfrm>
              <a:custGeom>
                <a:avLst/>
                <a:gdLst/>
                <a:ahLst/>
                <a:cxnLst/>
                <a:rect l="l" t="t" r="r" b="b"/>
                <a:pathLst>
                  <a:path w="26" h="15" extrusionOk="0">
                    <a:moveTo>
                      <a:pt x="25"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0" name="Google Shape;3245;p26"/>
              <p:cNvSpPr/>
              <p:nvPr/>
            </p:nvSpPr>
            <p:spPr>
              <a:xfrm>
                <a:off x="3287567" y="2770100"/>
                <a:ext cx="33" cy="33"/>
              </a:xfrm>
              <a:custGeom>
                <a:avLst/>
                <a:gdLst/>
                <a:ahLst/>
                <a:cxnLst/>
                <a:rect l="l" t="t" r="r" b="b"/>
                <a:pathLst>
                  <a:path w="1" h="1" extrusionOk="0">
                    <a:moveTo>
                      <a:pt x="0"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1" name="Google Shape;3246;p26"/>
              <p:cNvSpPr/>
              <p:nvPr/>
            </p:nvSpPr>
            <p:spPr>
              <a:xfrm>
                <a:off x="3114624" y="2662032"/>
                <a:ext cx="138045" cy="266775"/>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2" name="Google Shape;3247;p26"/>
              <p:cNvSpPr/>
              <p:nvPr/>
            </p:nvSpPr>
            <p:spPr>
              <a:xfrm>
                <a:off x="3138534" y="2836450"/>
                <a:ext cx="361" cy="623"/>
              </a:xfrm>
              <a:custGeom>
                <a:avLst/>
                <a:gdLst/>
                <a:ahLst/>
                <a:cxnLst/>
                <a:rect l="l" t="t" r="r" b="b"/>
                <a:pathLst>
                  <a:path w="11" h="19" extrusionOk="0">
                    <a:moveTo>
                      <a:pt x="0" y="18"/>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3" name="Google Shape;3248;p26"/>
              <p:cNvSpPr/>
              <p:nvPr/>
            </p:nvSpPr>
            <p:spPr>
              <a:xfrm>
                <a:off x="3137944" y="2837598"/>
                <a:ext cx="262" cy="492"/>
              </a:xfrm>
              <a:custGeom>
                <a:avLst/>
                <a:gdLst/>
                <a:ahLst/>
                <a:cxnLst/>
                <a:rect l="l" t="t" r="r" b="b"/>
                <a:pathLst>
                  <a:path w="8" h="15" extrusionOk="0">
                    <a:moveTo>
                      <a:pt x="1" y="15"/>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4" name="Google Shape;3249;p26"/>
              <p:cNvSpPr/>
              <p:nvPr/>
            </p:nvSpPr>
            <p:spPr>
              <a:xfrm>
                <a:off x="3139092" y="2835434"/>
                <a:ext cx="394" cy="492"/>
              </a:xfrm>
              <a:custGeom>
                <a:avLst/>
                <a:gdLst/>
                <a:ahLst/>
                <a:cxnLst/>
                <a:rect l="l" t="t" r="r" b="b"/>
                <a:pathLst>
                  <a:path w="12" h="15" extrusionOk="0">
                    <a:moveTo>
                      <a:pt x="1" y="1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5" name="Google Shape;3250;p26"/>
              <p:cNvSpPr/>
              <p:nvPr/>
            </p:nvSpPr>
            <p:spPr>
              <a:xfrm>
                <a:off x="3141519" y="2830022"/>
                <a:ext cx="262" cy="623"/>
              </a:xfrm>
              <a:custGeom>
                <a:avLst/>
                <a:gdLst/>
                <a:ahLst/>
                <a:cxnLst/>
                <a:rect l="l" t="t" r="r" b="b"/>
                <a:pathLst>
                  <a:path w="8" h="19" extrusionOk="0">
                    <a:moveTo>
                      <a:pt x="0" y="18"/>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6" name="Google Shape;3251;p26"/>
              <p:cNvSpPr/>
              <p:nvPr/>
            </p:nvSpPr>
            <p:spPr>
              <a:xfrm>
                <a:off x="3140830" y="2831531"/>
                <a:ext cx="361" cy="951"/>
              </a:xfrm>
              <a:custGeom>
                <a:avLst/>
                <a:gdLst/>
                <a:ahLst/>
                <a:cxnLst/>
                <a:rect l="l" t="t" r="r" b="b"/>
                <a:pathLst>
                  <a:path w="11" h="29" extrusionOk="0">
                    <a:moveTo>
                      <a:pt x="0" y="28"/>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7" name="Google Shape;3252;p26"/>
              <p:cNvSpPr/>
              <p:nvPr/>
            </p:nvSpPr>
            <p:spPr>
              <a:xfrm>
                <a:off x="3140240" y="2833007"/>
                <a:ext cx="262" cy="623"/>
              </a:xfrm>
              <a:custGeom>
                <a:avLst/>
                <a:gdLst/>
                <a:ahLst/>
                <a:cxnLst/>
                <a:rect l="l" t="t" r="r" b="b"/>
                <a:pathLst>
                  <a:path w="8" h="19" extrusionOk="0">
                    <a:moveTo>
                      <a:pt x="1" y="18"/>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8" name="Google Shape;3253;p26"/>
              <p:cNvSpPr/>
              <p:nvPr/>
            </p:nvSpPr>
            <p:spPr>
              <a:xfrm>
                <a:off x="3139682" y="2834286"/>
                <a:ext cx="361" cy="590"/>
              </a:xfrm>
              <a:custGeom>
                <a:avLst/>
                <a:gdLst/>
                <a:ahLst/>
                <a:cxnLst/>
                <a:rect l="l" t="t" r="r" b="b"/>
                <a:pathLst>
                  <a:path w="11" h="18" extrusionOk="0">
                    <a:moveTo>
                      <a:pt x="0" y="18"/>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29" name="Google Shape;3254;p26"/>
              <p:cNvSpPr/>
              <p:nvPr/>
            </p:nvSpPr>
            <p:spPr>
              <a:xfrm>
                <a:off x="3137386" y="2838648"/>
                <a:ext cx="262" cy="492"/>
              </a:xfrm>
              <a:custGeom>
                <a:avLst/>
                <a:gdLst/>
                <a:ahLst/>
                <a:cxnLst/>
                <a:rect l="l" t="t" r="r" b="b"/>
                <a:pathLst>
                  <a:path w="8" h="15" extrusionOk="0">
                    <a:moveTo>
                      <a:pt x="0" y="14"/>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0" name="Google Shape;3255;p26"/>
              <p:cNvSpPr/>
              <p:nvPr/>
            </p:nvSpPr>
            <p:spPr>
              <a:xfrm>
                <a:off x="3133483" y="2843469"/>
                <a:ext cx="361" cy="262"/>
              </a:xfrm>
              <a:custGeom>
                <a:avLst/>
                <a:gdLst/>
                <a:ahLst/>
                <a:cxnLst/>
                <a:rect l="l" t="t" r="r" b="b"/>
                <a:pathLst>
                  <a:path w="11" h="8" extrusionOk="0">
                    <a:moveTo>
                      <a:pt x="0" y="7"/>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1" name="Google Shape;3256;p26"/>
              <p:cNvSpPr/>
              <p:nvPr/>
            </p:nvSpPr>
            <p:spPr>
              <a:xfrm>
                <a:off x="3134861" y="2842092"/>
                <a:ext cx="262" cy="361"/>
              </a:xfrm>
              <a:custGeom>
                <a:avLst/>
                <a:gdLst/>
                <a:ahLst/>
                <a:cxnLst/>
                <a:rect l="l" t="t" r="r" b="b"/>
                <a:pathLst>
                  <a:path w="8" h="11" extrusionOk="0">
                    <a:moveTo>
                      <a:pt x="0" y="11"/>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2" name="Google Shape;3257;p26"/>
              <p:cNvSpPr/>
              <p:nvPr/>
            </p:nvSpPr>
            <p:spPr>
              <a:xfrm>
                <a:off x="3132794" y="2844027"/>
                <a:ext cx="361" cy="164"/>
              </a:xfrm>
              <a:custGeom>
                <a:avLst/>
                <a:gdLst/>
                <a:ahLst/>
                <a:cxnLst/>
                <a:rect l="l" t="t" r="r" b="b"/>
                <a:pathLst>
                  <a:path w="11" h="5" extrusionOk="0">
                    <a:moveTo>
                      <a:pt x="0" y="4"/>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3" name="Google Shape;3258;p26"/>
              <p:cNvSpPr/>
              <p:nvPr/>
            </p:nvSpPr>
            <p:spPr>
              <a:xfrm>
                <a:off x="3136697" y="2839665"/>
                <a:ext cx="361" cy="492"/>
              </a:xfrm>
              <a:custGeom>
                <a:avLst/>
                <a:gdLst/>
                <a:ahLst/>
                <a:cxnLst/>
                <a:rect l="l" t="t" r="r" b="b"/>
                <a:pathLst>
                  <a:path w="11" h="15" extrusionOk="0">
                    <a:moveTo>
                      <a:pt x="0" y="15"/>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4" name="Google Shape;3259;p26"/>
              <p:cNvSpPr/>
              <p:nvPr/>
            </p:nvSpPr>
            <p:spPr>
              <a:xfrm>
                <a:off x="3135418" y="2841272"/>
                <a:ext cx="394" cy="492"/>
              </a:xfrm>
              <a:custGeom>
                <a:avLst/>
                <a:gdLst/>
                <a:ahLst/>
                <a:cxnLst/>
                <a:rect l="l" t="t" r="r" b="b"/>
                <a:pathLst>
                  <a:path w="12" h="15" extrusionOk="0">
                    <a:moveTo>
                      <a:pt x="1" y="15"/>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5" name="Google Shape;3260;p26"/>
              <p:cNvSpPr/>
              <p:nvPr/>
            </p:nvSpPr>
            <p:spPr>
              <a:xfrm>
                <a:off x="3136107" y="2840485"/>
                <a:ext cx="262" cy="492"/>
              </a:xfrm>
              <a:custGeom>
                <a:avLst/>
                <a:gdLst/>
                <a:ahLst/>
                <a:cxnLst/>
                <a:rect l="l" t="t" r="r" b="b"/>
                <a:pathLst>
                  <a:path w="8" h="15" extrusionOk="0">
                    <a:moveTo>
                      <a:pt x="1" y="14"/>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6" name="Google Shape;3261;p26"/>
              <p:cNvSpPr/>
              <p:nvPr/>
            </p:nvSpPr>
            <p:spPr>
              <a:xfrm>
                <a:off x="3144372" y="2822446"/>
                <a:ext cx="164" cy="722"/>
              </a:xfrm>
              <a:custGeom>
                <a:avLst/>
                <a:gdLst/>
                <a:ahLst/>
                <a:cxnLst/>
                <a:rect l="l" t="t" r="r" b="b"/>
                <a:pathLst>
                  <a:path w="5" h="22" extrusionOk="0">
                    <a:moveTo>
                      <a:pt x="1" y="22"/>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7" name="Google Shape;3262;p26"/>
              <p:cNvSpPr/>
              <p:nvPr/>
            </p:nvSpPr>
            <p:spPr>
              <a:xfrm>
                <a:off x="3146110" y="2816837"/>
                <a:ext cx="262" cy="492"/>
              </a:xfrm>
              <a:custGeom>
                <a:avLst/>
                <a:gdLst/>
                <a:ahLst/>
                <a:cxnLst/>
                <a:rect l="l" t="t" r="r" b="b"/>
                <a:pathLst>
                  <a:path w="8" h="15" extrusionOk="0">
                    <a:moveTo>
                      <a:pt x="0" y="14"/>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8" name="Google Shape;3263;p26"/>
              <p:cNvSpPr/>
              <p:nvPr/>
            </p:nvSpPr>
            <p:spPr>
              <a:xfrm>
                <a:off x="3146438" y="2815788"/>
                <a:ext cx="164" cy="492"/>
              </a:xfrm>
              <a:custGeom>
                <a:avLst/>
                <a:gdLst/>
                <a:ahLst/>
                <a:cxnLst/>
                <a:rect l="l" t="t" r="r" b="b"/>
                <a:pathLst>
                  <a:path w="5" h="15" extrusionOk="0">
                    <a:moveTo>
                      <a:pt x="1" y="15"/>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39" name="Google Shape;3264;p26"/>
              <p:cNvSpPr/>
              <p:nvPr/>
            </p:nvSpPr>
            <p:spPr>
              <a:xfrm>
                <a:off x="3144733" y="2821298"/>
                <a:ext cx="262" cy="623"/>
              </a:xfrm>
              <a:custGeom>
                <a:avLst/>
                <a:gdLst/>
                <a:ahLst/>
                <a:cxnLst/>
                <a:rect l="l" t="t" r="r" b="b"/>
                <a:pathLst>
                  <a:path w="8" h="19" extrusionOk="0">
                    <a:moveTo>
                      <a:pt x="0" y="18"/>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0" name="Google Shape;3265;p26"/>
              <p:cNvSpPr/>
              <p:nvPr/>
            </p:nvSpPr>
            <p:spPr>
              <a:xfrm>
                <a:off x="3145520" y="2819002"/>
                <a:ext cx="164" cy="492"/>
              </a:xfrm>
              <a:custGeom>
                <a:avLst/>
                <a:gdLst/>
                <a:ahLst/>
                <a:cxnLst/>
                <a:rect l="l" t="t" r="r" b="b"/>
                <a:pathLst>
                  <a:path w="5" h="15" extrusionOk="0">
                    <a:moveTo>
                      <a:pt x="1" y="15"/>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1" name="Google Shape;3266;p26"/>
              <p:cNvSpPr/>
              <p:nvPr/>
            </p:nvSpPr>
            <p:spPr>
              <a:xfrm>
                <a:off x="3146799" y="2814869"/>
                <a:ext cx="33" cy="262"/>
              </a:xfrm>
              <a:custGeom>
                <a:avLst/>
                <a:gdLst/>
                <a:ahLst/>
                <a:cxnLst/>
                <a:rect l="l" t="t" r="r" b="b"/>
                <a:pathLst>
                  <a:path w="1" h="8" extrusionOk="0">
                    <a:moveTo>
                      <a:pt x="0"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2" name="Google Shape;3267;p26"/>
              <p:cNvSpPr/>
              <p:nvPr/>
            </p:nvSpPr>
            <p:spPr>
              <a:xfrm>
                <a:off x="3145061" y="2820150"/>
                <a:ext cx="262" cy="623"/>
              </a:xfrm>
              <a:custGeom>
                <a:avLst/>
                <a:gdLst/>
                <a:ahLst/>
                <a:cxnLst/>
                <a:rect l="l" t="t" r="r" b="b"/>
                <a:pathLst>
                  <a:path w="8" h="19" extrusionOk="0">
                    <a:moveTo>
                      <a:pt x="1" y="18"/>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3" name="Google Shape;3268;p26"/>
              <p:cNvSpPr/>
              <p:nvPr/>
            </p:nvSpPr>
            <p:spPr>
              <a:xfrm>
                <a:off x="3143913" y="2823725"/>
                <a:ext cx="262" cy="590"/>
              </a:xfrm>
              <a:custGeom>
                <a:avLst/>
                <a:gdLst/>
                <a:ahLst/>
                <a:cxnLst/>
                <a:rect l="l" t="t" r="r" b="b"/>
                <a:pathLst>
                  <a:path w="8" h="18" extrusionOk="0">
                    <a:moveTo>
                      <a:pt x="1" y="18"/>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4" name="Google Shape;3269;p26"/>
              <p:cNvSpPr/>
              <p:nvPr/>
            </p:nvSpPr>
            <p:spPr>
              <a:xfrm>
                <a:off x="3142995" y="2826250"/>
                <a:ext cx="262" cy="590"/>
              </a:xfrm>
              <a:custGeom>
                <a:avLst/>
                <a:gdLst/>
                <a:ahLst/>
                <a:cxnLst/>
                <a:rect l="l" t="t" r="r" b="b"/>
                <a:pathLst>
                  <a:path w="8" h="18" extrusionOk="0">
                    <a:moveTo>
                      <a:pt x="1" y="18"/>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5" name="Google Shape;3270;p26"/>
              <p:cNvSpPr/>
              <p:nvPr/>
            </p:nvSpPr>
            <p:spPr>
              <a:xfrm>
                <a:off x="3142535" y="2827497"/>
                <a:ext cx="262" cy="623"/>
              </a:xfrm>
              <a:custGeom>
                <a:avLst/>
                <a:gdLst/>
                <a:ahLst/>
                <a:cxnLst/>
                <a:rect l="l" t="t" r="r" b="b"/>
                <a:pathLst>
                  <a:path w="8" h="19" extrusionOk="0">
                    <a:moveTo>
                      <a:pt x="1" y="18"/>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6" name="Google Shape;3271;p26"/>
              <p:cNvSpPr/>
              <p:nvPr/>
            </p:nvSpPr>
            <p:spPr>
              <a:xfrm>
                <a:off x="3143454" y="2824971"/>
                <a:ext cx="262" cy="623"/>
              </a:xfrm>
              <a:custGeom>
                <a:avLst/>
                <a:gdLst/>
                <a:ahLst/>
                <a:cxnLst/>
                <a:rect l="l" t="t" r="r" b="b"/>
                <a:pathLst>
                  <a:path w="8" h="19" extrusionOk="0">
                    <a:moveTo>
                      <a:pt x="1" y="18"/>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7" name="Google Shape;3272;p26"/>
              <p:cNvSpPr/>
              <p:nvPr/>
            </p:nvSpPr>
            <p:spPr>
              <a:xfrm>
                <a:off x="3145881" y="2817854"/>
                <a:ext cx="131" cy="623"/>
              </a:xfrm>
              <a:custGeom>
                <a:avLst/>
                <a:gdLst/>
                <a:ahLst/>
                <a:cxnLst/>
                <a:rect l="l" t="t" r="r" b="b"/>
                <a:pathLst>
                  <a:path w="4" h="19" extrusionOk="0">
                    <a:moveTo>
                      <a:pt x="0" y="1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8" name="Google Shape;3273;p26"/>
              <p:cNvSpPr/>
              <p:nvPr/>
            </p:nvSpPr>
            <p:spPr>
              <a:xfrm>
                <a:off x="3134172" y="2842780"/>
                <a:ext cx="361" cy="361"/>
              </a:xfrm>
              <a:custGeom>
                <a:avLst/>
                <a:gdLst/>
                <a:ahLst/>
                <a:cxnLst/>
                <a:rect l="l" t="t" r="r" b="b"/>
                <a:pathLst>
                  <a:path w="11" h="11" extrusionOk="0">
                    <a:moveTo>
                      <a:pt x="11"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49" name="Google Shape;3274;p26"/>
              <p:cNvSpPr/>
              <p:nvPr/>
            </p:nvSpPr>
            <p:spPr>
              <a:xfrm>
                <a:off x="3142076" y="2828776"/>
                <a:ext cx="262" cy="590"/>
              </a:xfrm>
              <a:custGeom>
                <a:avLst/>
                <a:gdLst/>
                <a:ahLst/>
                <a:cxnLst/>
                <a:rect l="l" t="t" r="r" b="b"/>
                <a:pathLst>
                  <a:path w="8" h="18" extrusionOk="0">
                    <a:moveTo>
                      <a:pt x="1" y="18"/>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0" name="Google Shape;3275;p26"/>
              <p:cNvSpPr/>
              <p:nvPr/>
            </p:nvSpPr>
            <p:spPr>
              <a:xfrm>
                <a:off x="3132106" y="2844486"/>
                <a:ext cx="262" cy="164"/>
              </a:xfrm>
              <a:custGeom>
                <a:avLst/>
                <a:gdLst/>
                <a:ahLst/>
                <a:cxnLst/>
                <a:rect l="l" t="t" r="r" b="b"/>
                <a:pathLst>
                  <a:path w="8" h="5" extrusionOk="0">
                    <a:moveTo>
                      <a:pt x="0" y="4"/>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1" name="Google Shape;3276;p26"/>
              <p:cNvSpPr/>
              <p:nvPr/>
            </p:nvSpPr>
            <p:spPr>
              <a:xfrm>
                <a:off x="3201440" y="2811655"/>
                <a:ext cx="164" cy="164"/>
              </a:xfrm>
              <a:custGeom>
                <a:avLst/>
                <a:gdLst/>
                <a:ahLst/>
                <a:cxnLst/>
                <a:rect l="l" t="t" r="r" b="b"/>
                <a:pathLst>
                  <a:path w="5" h="5" extrusionOk="0">
                    <a:moveTo>
                      <a:pt x="1" y="1"/>
                    </a:move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2" name="Google Shape;3277;p26"/>
              <p:cNvSpPr/>
              <p:nvPr/>
            </p:nvSpPr>
            <p:spPr>
              <a:xfrm>
                <a:off x="3201899" y="2813262"/>
                <a:ext cx="33" cy="262"/>
              </a:xfrm>
              <a:custGeom>
                <a:avLst/>
                <a:gdLst/>
                <a:ahLst/>
                <a:cxnLst/>
                <a:rect l="l" t="t" r="r" b="b"/>
                <a:pathLst>
                  <a:path w="1" h="8" extrusionOk="0">
                    <a:moveTo>
                      <a:pt x="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3" name="Google Shape;3278;p26"/>
              <p:cNvSpPr/>
              <p:nvPr/>
            </p:nvSpPr>
            <p:spPr>
              <a:xfrm>
                <a:off x="3201899" y="2814312"/>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4" name="Google Shape;3279;p26"/>
              <p:cNvSpPr/>
              <p:nvPr/>
            </p:nvSpPr>
            <p:spPr>
              <a:xfrm>
                <a:off x="3251031" y="2773872"/>
                <a:ext cx="262" cy="262"/>
              </a:xfrm>
              <a:custGeom>
                <a:avLst/>
                <a:gdLst/>
                <a:ahLst/>
                <a:cxnLst/>
                <a:rect l="l" t="t" r="r" b="b"/>
                <a:pathLst>
                  <a:path w="8" h="8" extrusionOk="0">
                    <a:moveTo>
                      <a:pt x="1" y="1"/>
                    </a:moveTo>
                    <a:lnTo>
                      <a:pt x="8" y="8"/>
                    </a:lnTo>
                    <a:lnTo>
                      <a:pt x="8"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5" name="Google Shape;3280;p26"/>
              <p:cNvSpPr/>
              <p:nvPr/>
            </p:nvSpPr>
            <p:spPr>
              <a:xfrm>
                <a:off x="3201801" y="2812574"/>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6" name="Google Shape;3281;p26"/>
              <p:cNvSpPr/>
              <p:nvPr/>
            </p:nvSpPr>
            <p:spPr>
              <a:xfrm>
                <a:off x="3160115" y="2663639"/>
                <a:ext cx="131" cy="164"/>
              </a:xfrm>
              <a:custGeom>
                <a:avLst/>
                <a:gdLst/>
                <a:ahLst/>
                <a:cxnLst/>
                <a:rect l="l" t="t" r="r" b="b"/>
                <a:pathLst>
                  <a:path w="4" h="5" extrusionOk="0">
                    <a:moveTo>
                      <a:pt x="4"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7" name="Google Shape;3282;p26"/>
              <p:cNvSpPr/>
              <p:nvPr/>
            </p:nvSpPr>
            <p:spPr>
              <a:xfrm>
                <a:off x="3252670" y="2766985"/>
                <a:ext cx="0" cy="262"/>
              </a:xfrm>
              <a:custGeom>
                <a:avLst/>
                <a:gdLst/>
                <a:ahLst/>
                <a:cxnLst/>
                <a:rect l="l" t="t" r="r" b="b"/>
                <a:pathLst>
                  <a:path h="8" extrusionOk="0">
                    <a:moveTo>
                      <a:pt x="0"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8" name="Google Shape;3283;p26"/>
              <p:cNvSpPr/>
              <p:nvPr/>
            </p:nvSpPr>
            <p:spPr>
              <a:xfrm>
                <a:off x="3252539" y="2765607"/>
                <a:ext cx="33" cy="394"/>
              </a:xfrm>
              <a:custGeom>
                <a:avLst/>
                <a:gdLst/>
                <a:ahLst/>
                <a:cxnLst/>
                <a:rect l="l" t="t" r="r" b="b"/>
                <a:pathLst>
                  <a:path w="1" h="12" extrusionOk="0">
                    <a:moveTo>
                      <a:pt x="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59" name="Google Shape;3284;p26"/>
              <p:cNvSpPr/>
              <p:nvPr/>
            </p:nvSpPr>
            <p:spPr>
              <a:xfrm>
                <a:off x="3169987" y="2700176"/>
                <a:ext cx="2329" cy="5772"/>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0" name="Google Shape;3285;p26"/>
              <p:cNvSpPr/>
              <p:nvPr/>
            </p:nvSpPr>
            <p:spPr>
              <a:xfrm>
                <a:off x="3159197" y="2662720"/>
                <a:ext cx="492" cy="394"/>
              </a:xfrm>
              <a:custGeom>
                <a:avLst/>
                <a:gdLst/>
                <a:ahLst/>
                <a:cxnLst/>
                <a:rect l="l" t="t" r="r" b="b"/>
                <a:pathLst>
                  <a:path w="15" h="12" extrusionOk="0">
                    <a:moveTo>
                      <a:pt x="0" y="1"/>
                    </a:moveTo>
                    <a:lnTo>
                      <a:pt x="1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1" name="Google Shape;3286;p26"/>
              <p:cNvSpPr/>
              <p:nvPr/>
            </p:nvSpPr>
            <p:spPr>
              <a:xfrm>
                <a:off x="3159885" y="2663409"/>
                <a:ext cx="262" cy="262"/>
              </a:xfrm>
              <a:custGeom>
                <a:avLst/>
                <a:gdLst/>
                <a:ahLst/>
                <a:cxnLst/>
                <a:rect l="l" t="t" r="r" b="b"/>
                <a:pathLst>
                  <a:path w="8" h="8" extrusionOk="0">
                    <a:moveTo>
                      <a:pt x="7"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2" name="Google Shape;3287;p26"/>
              <p:cNvSpPr/>
              <p:nvPr/>
            </p:nvSpPr>
            <p:spPr>
              <a:xfrm>
                <a:off x="3239092" y="2718182"/>
                <a:ext cx="722" cy="2460"/>
              </a:xfrm>
              <a:custGeom>
                <a:avLst/>
                <a:gdLst/>
                <a:ahLst/>
                <a:cxnLst/>
                <a:rect l="l" t="t" r="r" b="b"/>
                <a:pathLst>
                  <a:path w="22" h="75" extrusionOk="0">
                    <a:moveTo>
                      <a:pt x="1" y="1"/>
                    </a:moveTo>
                    <a:cubicBezTo>
                      <a:pt x="18" y="8"/>
                      <a:pt x="22" y="36"/>
                      <a:pt x="22" y="74"/>
                    </a:cubicBezTo>
                    <a:cubicBezTo>
                      <a:pt x="22" y="36"/>
                      <a:pt x="18"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3" name="Google Shape;3288;p26"/>
              <p:cNvSpPr/>
              <p:nvPr/>
            </p:nvSpPr>
            <p:spPr>
              <a:xfrm>
                <a:off x="3252769" y="2768362"/>
                <a:ext cx="33" cy="164"/>
              </a:xfrm>
              <a:custGeom>
                <a:avLst/>
                <a:gdLst/>
                <a:ahLst/>
                <a:cxnLst/>
                <a:rect l="l" t="t" r="r" b="b"/>
                <a:pathLst>
                  <a:path w="1" h="5" extrusionOk="0">
                    <a:moveTo>
                      <a:pt x="1"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4" name="Google Shape;3289;p26"/>
              <p:cNvSpPr/>
              <p:nvPr/>
            </p:nvSpPr>
            <p:spPr>
              <a:xfrm>
                <a:off x="3158377" y="2661933"/>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5" name="Google Shape;3290;p26"/>
              <p:cNvSpPr/>
              <p:nvPr/>
            </p:nvSpPr>
            <p:spPr>
              <a:xfrm>
                <a:off x="3158737" y="2662261"/>
                <a:ext cx="361" cy="262"/>
              </a:xfrm>
              <a:custGeom>
                <a:avLst/>
                <a:gdLst/>
                <a:ahLst/>
                <a:cxnLst/>
                <a:rect l="l" t="t" r="r" b="b"/>
                <a:pathLst>
                  <a:path w="11" h="8" extrusionOk="0">
                    <a:moveTo>
                      <a:pt x="11"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6" name="Google Shape;3291;p26"/>
              <p:cNvSpPr/>
              <p:nvPr/>
            </p:nvSpPr>
            <p:spPr>
              <a:xfrm>
                <a:off x="3159656" y="2663081"/>
                <a:ext cx="361" cy="361"/>
              </a:xfrm>
              <a:custGeom>
                <a:avLst/>
                <a:gdLst/>
                <a:ahLst/>
                <a:cxnLst/>
                <a:rect l="l" t="t" r="r" b="b"/>
                <a:pathLst>
                  <a:path w="11" h="11" extrusionOk="0">
                    <a:moveTo>
                      <a:pt x="11" y="1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7" name="Google Shape;3292;p26"/>
              <p:cNvSpPr/>
              <p:nvPr/>
            </p:nvSpPr>
            <p:spPr>
              <a:xfrm>
                <a:off x="3160213" y="2663770"/>
                <a:ext cx="164" cy="131"/>
              </a:xfrm>
              <a:custGeom>
                <a:avLst/>
                <a:gdLst/>
                <a:ahLst/>
                <a:cxnLst/>
                <a:rect l="l" t="t" r="r" b="b"/>
                <a:pathLst>
                  <a:path w="5" h="4" extrusionOk="0">
                    <a:moveTo>
                      <a:pt x="4"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8" name="Google Shape;3293;p26"/>
              <p:cNvSpPr/>
              <p:nvPr/>
            </p:nvSpPr>
            <p:spPr>
              <a:xfrm>
                <a:off x="3251982" y="2773085"/>
                <a:ext cx="0" cy="33"/>
              </a:xfrm>
              <a:custGeom>
                <a:avLst/>
                <a:gdLst/>
                <a:ahLst/>
                <a:cxnLst/>
                <a:rect l="l" t="t" r="r" b="b"/>
                <a:pathLst>
                  <a:path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69" name="Google Shape;3294;p26"/>
              <p:cNvSpPr/>
              <p:nvPr/>
            </p:nvSpPr>
            <p:spPr>
              <a:xfrm>
                <a:off x="3252670" y="2770658"/>
                <a:ext cx="0" cy="164"/>
              </a:xfrm>
              <a:custGeom>
                <a:avLst/>
                <a:gdLst/>
                <a:ahLst/>
                <a:cxnLst/>
                <a:rect l="l" t="t" r="r" b="b"/>
                <a:pathLst>
                  <a:path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0" name="Google Shape;3295;p26"/>
              <p:cNvSpPr/>
              <p:nvPr/>
            </p:nvSpPr>
            <p:spPr>
              <a:xfrm>
                <a:off x="3252769" y="2769412"/>
                <a:ext cx="33" cy="262"/>
              </a:xfrm>
              <a:custGeom>
                <a:avLst/>
                <a:gdLst/>
                <a:ahLst/>
                <a:cxnLst/>
                <a:rect l="l" t="t" r="r" b="b"/>
                <a:pathLst>
                  <a:path w="1" h="8" extrusionOk="0">
                    <a:moveTo>
                      <a:pt x="1" y="7"/>
                    </a:moveTo>
                    <a:lnTo>
                      <a:pt x="1" y="4"/>
                    </a:lnTo>
                    <a:cubicBezTo>
                      <a:pt x="1" y="0"/>
                      <a:pt x="1" y="7"/>
                      <a:pt x="1"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1" name="Google Shape;3296;p26"/>
              <p:cNvSpPr/>
              <p:nvPr/>
            </p:nvSpPr>
            <p:spPr>
              <a:xfrm>
                <a:off x="3251293" y="2774003"/>
                <a:ext cx="0" cy="131"/>
              </a:xfrm>
              <a:custGeom>
                <a:avLst/>
                <a:gdLst/>
                <a:ahLst/>
                <a:cxnLst/>
                <a:rect l="l" t="t" r="r" b="b"/>
                <a:pathLst>
                  <a:path h="4" extrusionOk="0">
                    <a:moveTo>
                      <a:pt x="0" y="4"/>
                    </a:moveTo>
                    <a:lnTo>
                      <a:pt x="0" y="4"/>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2" name="Google Shape;3297;p26"/>
              <p:cNvSpPr/>
              <p:nvPr/>
            </p:nvSpPr>
            <p:spPr>
              <a:xfrm>
                <a:off x="3252310" y="2771806"/>
                <a:ext cx="33" cy="164"/>
              </a:xfrm>
              <a:custGeom>
                <a:avLst/>
                <a:gdLst/>
                <a:ahLst/>
                <a:cxnLst/>
                <a:rect l="l" t="t" r="r" b="b"/>
                <a:pathLst>
                  <a:path w="1" h="5" extrusionOk="0">
                    <a:moveTo>
                      <a:pt x="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3" name="Google Shape;3298;p26"/>
              <p:cNvSpPr/>
              <p:nvPr/>
            </p:nvSpPr>
            <p:spPr>
              <a:xfrm>
                <a:off x="1640691" y="1927951"/>
                <a:ext cx="166972" cy="132699"/>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4" name="Google Shape;3299;p26"/>
              <p:cNvSpPr/>
              <p:nvPr/>
            </p:nvSpPr>
            <p:spPr>
              <a:xfrm>
                <a:off x="1665388" y="2155863"/>
                <a:ext cx="59954" cy="54739"/>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5" name="Google Shape;3300;p26"/>
              <p:cNvSpPr/>
              <p:nvPr/>
            </p:nvSpPr>
            <p:spPr>
              <a:xfrm>
                <a:off x="1633705" y="2126312"/>
                <a:ext cx="90029" cy="7569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6" name="Google Shape;3301;p26"/>
              <p:cNvSpPr/>
              <p:nvPr/>
            </p:nvSpPr>
            <p:spPr>
              <a:xfrm>
                <a:off x="1717635" y="215694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7" name="Google Shape;3302;p26"/>
              <p:cNvSpPr/>
              <p:nvPr/>
            </p:nvSpPr>
            <p:spPr>
              <a:xfrm>
                <a:off x="1720160" y="2158093"/>
                <a:ext cx="492" cy="262"/>
              </a:xfrm>
              <a:custGeom>
                <a:avLst/>
                <a:gdLst/>
                <a:ahLst/>
                <a:cxnLst/>
                <a:rect l="l" t="t" r="r" b="b"/>
                <a:pathLst>
                  <a:path w="15" h="8" extrusionOk="0">
                    <a:moveTo>
                      <a:pt x="14"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8" name="Google Shape;3303;p26"/>
              <p:cNvSpPr/>
              <p:nvPr/>
            </p:nvSpPr>
            <p:spPr>
              <a:xfrm>
                <a:off x="1722915" y="2159700"/>
                <a:ext cx="492" cy="262"/>
              </a:xfrm>
              <a:custGeom>
                <a:avLst/>
                <a:gdLst/>
                <a:ahLst/>
                <a:cxnLst/>
                <a:rect l="l" t="t" r="r" b="b"/>
                <a:pathLst>
                  <a:path w="15" h="8" extrusionOk="0">
                    <a:moveTo>
                      <a:pt x="14"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79" name="Google Shape;3304;p26"/>
              <p:cNvSpPr/>
              <p:nvPr/>
            </p:nvSpPr>
            <p:spPr>
              <a:xfrm>
                <a:off x="1716257" y="2156388"/>
                <a:ext cx="361" cy="131"/>
              </a:xfrm>
              <a:custGeom>
                <a:avLst/>
                <a:gdLst/>
                <a:ahLst/>
                <a:cxnLst/>
                <a:rect l="l" t="t" r="r" b="b"/>
                <a:pathLst>
                  <a:path w="11" h="4" extrusionOk="0">
                    <a:moveTo>
                      <a:pt x="11"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0" name="Google Shape;3305;p26"/>
              <p:cNvSpPr/>
              <p:nvPr/>
            </p:nvSpPr>
            <p:spPr>
              <a:xfrm>
                <a:off x="1718881" y="2157536"/>
                <a:ext cx="262" cy="131"/>
              </a:xfrm>
              <a:custGeom>
                <a:avLst/>
                <a:gdLst/>
                <a:ahLst/>
                <a:cxnLst/>
                <a:rect l="l" t="t" r="r" b="b"/>
                <a:pathLst>
                  <a:path w="8" h="4" extrusionOk="0">
                    <a:moveTo>
                      <a:pt x="8"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1" name="Google Shape;3306;p26"/>
              <p:cNvSpPr/>
              <p:nvPr/>
            </p:nvSpPr>
            <p:spPr>
              <a:xfrm>
                <a:off x="1714289" y="2155568"/>
                <a:ext cx="262" cy="33"/>
              </a:xfrm>
              <a:custGeom>
                <a:avLst/>
                <a:gdLst/>
                <a:ahLst/>
                <a:cxnLst/>
                <a:rect l="l" t="t" r="r" b="b"/>
                <a:pathLst>
                  <a:path w="8" h="1" extrusionOk="0">
                    <a:moveTo>
                      <a:pt x="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2" name="Google Shape;3307;p26"/>
              <p:cNvSpPr/>
              <p:nvPr/>
            </p:nvSpPr>
            <p:spPr>
              <a:xfrm>
                <a:off x="1715208" y="2155929"/>
                <a:ext cx="394" cy="131"/>
              </a:xfrm>
              <a:custGeom>
                <a:avLst/>
                <a:gdLst/>
                <a:ahLst/>
                <a:cxnLst/>
                <a:rect l="l" t="t" r="r" b="b"/>
                <a:pathLst>
                  <a:path w="12" h="4" extrusionOk="0">
                    <a:moveTo>
                      <a:pt x="1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3" name="Google Shape;3308;p26"/>
              <p:cNvSpPr/>
              <p:nvPr/>
            </p:nvSpPr>
            <p:spPr>
              <a:xfrm>
                <a:off x="1711534" y="215455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4" name="Google Shape;3309;p26"/>
              <p:cNvSpPr/>
              <p:nvPr/>
            </p:nvSpPr>
            <p:spPr>
              <a:xfrm>
                <a:off x="1691560" y="2199779"/>
                <a:ext cx="394" cy="394"/>
              </a:xfrm>
              <a:custGeom>
                <a:avLst/>
                <a:gdLst/>
                <a:ahLst/>
                <a:cxnLst/>
                <a:rect l="l" t="t" r="r" b="b"/>
                <a:pathLst>
                  <a:path w="12" h="12" extrusionOk="0">
                    <a:moveTo>
                      <a:pt x="1" y="1"/>
                    </a:moveTo>
                    <a:lnTo>
                      <a:pt x="1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5" name="Google Shape;3310;p26"/>
              <p:cNvSpPr/>
              <p:nvPr/>
            </p:nvSpPr>
            <p:spPr>
              <a:xfrm>
                <a:off x="1693758" y="2201977"/>
                <a:ext cx="131" cy="131"/>
              </a:xfrm>
              <a:custGeom>
                <a:avLst/>
                <a:gdLst/>
                <a:ahLst/>
                <a:cxnLst/>
                <a:rect l="l" t="t" r="r" b="b"/>
                <a:pathLst>
                  <a:path w="4" h="4" extrusionOk="0">
                    <a:moveTo>
                      <a:pt x="4" y="4"/>
                    </a:moveTo>
                    <a:lnTo>
                      <a:pt x="0" y="0"/>
                    </a:ln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6" name="Google Shape;3311;p26"/>
              <p:cNvSpPr/>
              <p:nvPr/>
            </p:nvSpPr>
            <p:spPr>
              <a:xfrm>
                <a:off x="1721406" y="2158913"/>
                <a:ext cx="623" cy="262"/>
              </a:xfrm>
              <a:custGeom>
                <a:avLst/>
                <a:gdLst/>
                <a:ahLst/>
                <a:cxnLst/>
                <a:rect l="l" t="t" r="r" b="b"/>
                <a:pathLst>
                  <a:path w="19" h="8" extrusionOk="0">
                    <a:moveTo>
                      <a:pt x="18"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7" name="Google Shape;3312;p26"/>
              <p:cNvSpPr/>
              <p:nvPr/>
            </p:nvSpPr>
            <p:spPr>
              <a:xfrm>
                <a:off x="1672833" y="2154420"/>
                <a:ext cx="1181" cy="394"/>
              </a:xfrm>
              <a:custGeom>
                <a:avLst/>
                <a:gdLst/>
                <a:ahLst/>
                <a:cxnLst/>
                <a:rect l="l" t="t" r="r" b="b"/>
                <a:pathLst>
                  <a:path w="36" h="12" extrusionOk="0">
                    <a:moveTo>
                      <a:pt x="1" y="1"/>
                    </a:moveTo>
                    <a:cubicBezTo>
                      <a:pt x="11" y="8"/>
                      <a:pt x="25" y="11"/>
                      <a:pt x="36" y="4"/>
                    </a:cubicBezTo>
                    <a:cubicBezTo>
                      <a:pt x="25" y="11"/>
                      <a:pt x="1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8" name="Google Shape;3313;p26"/>
              <p:cNvSpPr/>
              <p:nvPr/>
            </p:nvSpPr>
            <p:spPr>
              <a:xfrm>
                <a:off x="1711764" y="2154650"/>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9" name="Google Shape;3314;p26"/>
              <p:cNvSpPr/>
              <p:nvPr/>
            </p:nvSpPr>
            <p:spPr>
              <a:xfrm>
                <a:off x="1712813" y="2155010"/>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0" name="Google Shape;3315;p26"/>
              <p:cNvSpPr/>
              <p:nvPr/>
            </p:nvSpPr>
            <p:spPr>
              <a:xfrm>
                <a:off x="1712125" y="2154781"/>
                <a:ext cx="131" cy="33"/>
              </a:xfrm>
              <a:custGeom>
                <a:avLst/>
                <a:gdLst/>
                <a:ahLst/>
                <a:cxnLst/>
                <a:rect l="l" t="t" r="r" b="b"/>
                <a:pathLst>
                  <a:path w="4" h="1" extrusionOk="0">
                    <a:moveTo>
                      <a:pt x="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1" name="Google Shape;3316;p26"/>
              <p:cNvSpPr/>
              <p:nvPr/>
            </p:nvSpPr>
            <p:spPr>
              <a:xfrm>
                <a:off x="1726457" y="2213554"/>
                <a:ext cx="27353" cy="59987"/>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2" name="Google Shape;3317;p26"/>
              <p:cNvSpPr/>
              <p:nvPr/>
            </p:nvSpPr>
            <p:spPr>
              <a:xfrm>
                <a:off x="1560566" y="2068424"/>
                <a:ext cx="127123" cy="5595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3" name="Google Shape;3318;p26"/>
              <p:cNvSpPr/>
              <p:nvPr/>
            </p:nvSpPr>
            <p:spPr>
              <a:xfrm>
                <a:off x="1675129" y="2076591"/>
                <a:ext cx="110724" cy="6054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4" name="Google Shape;3319;p26"/>
              <p:cNvSpPr/>
              <p:nvPr/>
            </p:nvSpPr>
            <p:spPr>
              <a:xfrm>
                <a:off x="1679163" y="2122967"/>
                <a:ext cx="131" cy="164"/>
              </a:xfrm>
              <a:custGeom>
                <a:avLst/>
                <a:gdLst/>
                <a:ahLst/>
                <a:cxnLst/>
                <a:rect l="l" t="t" r="r" b="b"/>
                <a:pathLst>
                  <a:path w="4" h="5" extrusionOk="0">
                    <a:moveTo>
                      <a:pt x="4"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5" name="Google Shape;3320;p26"/>
              <p:cNvSpPr/>
              <p:nvPr/>
            </p:nvSpPr>
            <p:spPr>
              <a:xfrm>
                <a:off x="1680179" y="2123557"/>
                <a:ext cx="164" cy="131"/>
              </a:xfrm>
              <a:custGeom>
                <a:avLst/>
                <a:gdLst/>
                <a:ahLst/>
                <a:cxnLst/>
                <a:rect l="l" t="t" r="r" b="b"/>
                <a:pathLst>
                  <a:path w="5" h="4" extrusionOk="0">
                    <a:moveTo>
                      <a:pt x="4"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6" name="Google Shape;3321;p26"/>
              <p:cNvSpPr/>
              <p:nvPr/>
            </p:nvSpPr>
            <p:spPr>
              <a:xfrm>
                <a:off x="1691331" y="2131921"/>
                <a:ext cx="394" cy="262"/>
              </a:xfrm>
              <a:custGeom>
                <a:avLst/>
                <a:gdLst/>
                <a:ahLst/>
                <a:cxnLst/>
                <a:rect l="l" t="t" r="r" b="b"/>
                <a:pathLst>
                  <a:path w="12" h="8" extrusionOk="0">
                    <a:moveTo>
                      <a:pt x="1" y="1"/>
                    </a:moveTo>
                    <a:lnTo>
                      <a:pt x="1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7" name="Google Shape;3322;p26"/>
              <p:cNvSpPr/>
              <p:nvPr/>
            </p:nvSpPr>
            <p:spPr>
              <a:xfrm>
                <a:off x="1709009" y="2135135"/>
                <a:ext cx="6133" cy="1771"/>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8" name="Google Shape;3323;p26"/>
              <p:cNvSpPr/>
              <p:nvPr/>
            </p:nvSpPr>
            <p:spPr>
              <a:xfrm>
                <a:off x="1692151" y="2132609"/>
                <a:ext cx="262" cy="262"/>
              </a:xfrm>
              <a:custGeom>
                <a:avLst/>
                <a:gdLst/>
                <a:ahLst/>
                <a:cxnLst/>
                <a:rect l="l" t="t" r="r" b="b"/>
                <a:pathLst>
                  <a:path w="8" h="8" extrusionOk="0">
                    <a:moveTo>
                      <a:pt x="7"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99" name="Google Shape;3324;p26"/>
              <p:cNvSpPr/>
              <p:nvPr/>
            </p:nvSpPr>
            <p:spPr>
              <a:xfrm>
                <a:off x="1689724" y="2130314"/>
                <a:ext cx="394" cy="394"/>
              </a:xfrm>
              <a:custGeom>
                <a:avLst/>
                <a:gdLst/>
                <a:ahLst/>
                <a:cxnLst/>
                <a:rect l="l" t="t" r="r" b="b"/>
                <a:pathLst>
                  <a:path w="12" h="12" extrusionOk="0">
                    <a:moveTo>
                      <a:pt x="1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0" name="Google Shape;3325;p26"/>
              <p:cNvSpPr/>
              <p:nvPr/>
            </p:nvSpPr>
            <p:spPr>
              <a:xfrm>
                <a:off x="1688805" y="2129625"/>
                <a:ext cx="262" cy="262"/>
              </a:xfrm>
              <a:custGeom>
                <a:avLst/>
                <a:gdLst/>
                <a:ahLst/>
                <a:cxnLst/>
                <a:rect l="l" t="t" r="r" b="b"/>
                <a:pathLst>
                  <a:path w="8" h="8" extrusionOk="0">
                    <a:moveTo>
                      <a:pt x="8"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1" name="Google Shape;3326;p26"/>
              <p:cNvSpPr/>
              <p:nvPr/>
            </p:nvSpPr>
            <p:spPr>
              <a:xfrm>
                <a:off x="1681229" y="2124246"/>
                <a:ext cx="131" cy="131"/>
              </a:xfrm>
              <a:custGeom>
                <a:avLst/>
                <a:gdLst/>
                <a:ahLst/>
                <a:cxnLst/>
                <a:rect l="l" t="t" r="r" b="b"/>
                <a:pathLst>
                  <a:path w="4" h="4" extrusionOk="0">
                    <a:moveTo>
                      <a:pt x="4"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2" name="Google Shape;3327;p26"/>
              <p:cNvSpPr/>
              <p:nvPr/>
            </p:nvSpPr>
            <p:spPr>
              <a:xfrm>
                <a:off x="1687789" y="2128838"/>
                <a:ext cx="361" cy="262"/>
              </a:xfrm>
              <a:custGeom>
                <a:avLst/>
                <a:gdLst/>
                <a:ahLst/>
                <a:cxnLst/>
                <a:rect l="l" t="t" r="r" b="b"/>
                <a:pathLst>
                  <a:path w="11" h="8" extrusionOk="0">
                    <a:moveTo>
                      <a:pt x="11"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3" name="Google Shape;3328;p26"/>
              <p:cNvSpPr/>
              <p:nvPr/>
            </p:nvSpPr>
            <p:spPr>
              <a:xfrm>
                <a:off x="1690544" y="2131134"/>
                <a:ext cx="361" cy="262"/>
              </a:xfrm>
              <a:custGeom>
                <a:avLst/>
                <a:gdLst/>
                <a:ahLst/>
                <a:cxnLst/>
                <a:rect l="l" t="t" r="r" b="b"/>
                <a:pathLst>
                  <a:path w="11" h="8" extrusionOk="0">
                    <a:moveTo>
                      <a:pt x="11"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4" name="Google Shape;3329;p26"/>
              <p:cNvSpPr/>
              <p:nvPr/>
            </p:nvSpPr>
            <p:spPr>
              <a:xfrm>
                <a:off x="1682377" y="2125033"/>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5" name="Google Shape;3330;p26"/>
              <p:cNvSpPr/>
              <p:nvPr/>
            </p:nvSpPr>
            <p:spPr>
              <a:xfrm>
                <a:off x="1685821" y="2127329"/>
                <a:ext cx="131" cy="164"/>
              </a:xfrm>
              <a:custGeom>
                <a:avLst/>
                <a:gdLst/>
                <a:ahLst/>
                <a:cxnLst/>
                <a:rect l="l" t="t" r="r" b="b"/>
                <a:pathLst>
                  <a:path w="4" h="5" extrusionOk="0">
                    <a:moveTo>
                      <a:pt x="4"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6" name="Google Shape;3331;p26"/>
              <p:cNvSpPr/>
              <p:nvPr/>
            </p:nvSpPr>
            <p:spPr>
              <a:xfrm>
                <a:off x="1686739" y="2128018"/>
                <a:ext cx="394" cy="262"/>
              </a:xfrm>
              <a:custGeom>
                <a:avLst/>
                <a:gdLst/>
                <a:ahLst/>
                <a:cxnLst/>
                <a:rect l="l" t="t" r="r" b="b"/>
                <a:pathLst>
                  <a:path w="12" h="8" extrusionOk="0">
                    <a:moveTo>
                      <a:pt x="11"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7" name="Google Shape;3332;p26"/>
              <p:cNvSpPr/>
              <p:nvPr/>
            </p:nvSpPr>
            <p:spPr>
              <a:xfrm>
                <a:off x="1690314" y="2092203"/>
                <a:ext cx="131" cy="722"/>
              </a:xfrm>
              <a:custGeom>
                <a:avLst/>
                <a:gdLst/>
                <a:ahLst/>
                <a:cxnLst/>
                <a:rect l="l" t="t" r="r" b="b"/>
                <a:pathLst>
                  <a:path w="4" h="22" extrusionOk="0">
                    <a:moveTo>
                      <a:pt x="4" y="0"/>
                    </a:moveTo>
                    <a:cubicBezTo>
                      <a:pt x="0" y="7"/>
                      <a:pt x="0" y="14"/>
                      <a:pt x="0" y="21"/>
                    </a:cubicBezTo>
                    <a:cubicBezTo>
                      <a:pt x="0" y="14"/>
                      <a:pt x="0" y="7"/>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8" name="Google Shape;3333;p26"/>
              <p:cNvSpPr/>
              <p:nvPr/>
            </p:nvSpPr>
            <p:spPr>
              <a:xfrm>
                <a:off x="1675260" y="2114800"/>
                <a:ext cx="131" cy="164"/>
              </a:xfrm>
              <a:custGeom>
                <a:avLst/>
                <a:gdLst/>
                <a:ahLst/>
                <a:cxnLst/>
                <a:rect l="l" t="t" r="r" b="b"/>
                <a:pathLst>
                  <a:path w="4" h="5" extrusionOk="0">
                    <a:moveTo>
                      <a:pt x="4"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09" name="Google Shape;3334;p26"/>
              <p:cNvSpPr/>
              <p:nvPr/>
            </p:nvSpPr>
            <p:spPr>
              <a:xfrm>
                <a:off x="1674801" y="2115850"/>
                <a:ext cx="33" cy="131"/>
              </a:xfrm>
              <a:custGeom>
                <a:avLst/>
                <a:gdLst/>
                <a:ahLst/>
                <a:cxnLst/>
                <a:rect l="l" t="t" r="r" b="b"/>
                <a:pathLst>
                  <a:path w="1" h="4" extrusionOk="0">
                    <a:moveTo>
                      <a:pt x="0"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0" name="Google Shape;3335;p26"/>
              <p:cNvSpPr/>
              <p:nvPr/>
            </p:nvSpPr>
            <p:spPr>
              <a:xfrm>
                <a:off x="1674899" y="2115391"/>
                <a:ext cx="164" cy="361"/>
              </a:xfrm>
              <a:custGeom>
                <a:avLst/>
                <a:gdLst/>
                <a:ahLst/>
                <a:cxnLst/>
                <a:rect l="l" t="t" r="r" b="b"/>
                <a:pathLst>
                  <a:path w="5" h="11" extrusionOk="0">
                    <a:moveTo>
                      <a:pt x="4"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1" name="Google Shape;3336;p26"/>
              <p:cNvSpPr/>
              <p:nvPr/>
            </p:nvSpPr>
            <p:spPr>
              <a:xfrm>
                <a:off x="1675588" y="211457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2" name="Google Shape;3337;p26"/>
              <p:cNvSpPr/>
              <p:nvPr/>
            </p:nvSpPr>
            <p:spPr>
              <a:xfrm>
                <a:off x="1675489" y="211457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3" name="Google Shape;3338;p26"/>
              <p:cNvSpPr/>
              <p:nvPr/>
            </p:nvSpPr>
            <p:spPr>
              <a:xfrm>
                <a:off x="1675358" y="2114702"/>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4" name="Google Shape;3339;p26"/>
              <p:cNvSpPr/>
              <p:nvPr/>
            </p:nvSpPr>
            <p:spPr>
              <a:xfrm>
                <a:off x="1675030" y="2115030"/>
                <a:ext cx="131" cy="262"/>
              </a:xfrm>
              <a:custGeom>
                <a:avLst/>
                <a:gdLst/>
                <a:ahLst/>
                <a:cxnLst/>
                <a:rect l="l" t="t" r="r" b="b"/>
                <a:pathLst>
                  <a:path w="4" h="8" extrusionOk="0">
                    <a:moveTo>
                      <a:pt x="4"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5" name="Google Shape;3340;p26"/>
              <p:cNvSpPr/>
              <p:nvPr/>
            </p:nvSpPr>
            <p:spPr>
              <a:xfrm>
                <a:off x="1690412" y="2091743"/>
                <a:ext cx="164" cy="262"/>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6" name="Google Shape;3341;p26"/>
              <p:cNvSpPr/>
              <p:nvPr/>
            </p:nvSpPr>
            <p:spPr>
              <a:xfrm>
                <a:off x="1608779" y="2022606"/>
                <a:ext cx="105313" cy="51492"/>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7" name="Google Shape;3342;p26"/>
              <p:cNvSpPr/>
              <p:nvPr/>
            </p:nvSpPr>
            <p:spPr>
              <a:xfrm>
                <a:off x="1710517" y="2047532"/>
                <a:ext cx="3706" cy="5772"/>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8" name="Google Shape;3343;p26"/>
              <p:cNvSpPr/>
              <p:nvPr/>
            </p:nvSpPr>
            <p:spPr>
              <a:xfrm>
                <a:off x="1658730" y="2025492"/>
                <a:ext cx="1869" cy="951"/>
              </a:xfrm>
              <a:custGeom>
                <a:avLst/>
                <a:gdLst/>
                <a:ahLst/>
                <a:cxnLst/>
                <a:rect l="l" t="t" r="r" b="b"/>
                <a:pathLst>
                  <a:path w="57" h="29" extrusionOk="0">
                    <a:moveTo>
                      <a:pt x="0" y="0"/>
                    </a:moveTo>
                    <a:cubicBezTo>
                      <a:pt x="18" y="11"/>
                      <a:pt x="35" y="18"/>
                      <a:pt x="56" y="28"/>
                    </a:cubicBezTo>
                    <a:cubicBezTo>
                      <a:pt x="35" y="18"/>
                      <a:pt x="18"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19" name="Google Shape;3344;p26"/>
              <p:cNvSpPr/>
              <p:nvPr/>
            </p:nvSpPr>
            <p:spPr>
              <a:xfrm>
                <a:off x="1660796" y="2026509"/>
                <a:ext cx="1738" cy="722"/>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0" name="Google Shape;3345;p26"/>
              <p:cNvSpPr/>
              <p:nvPr/>
            </p:nvSpPr>
            <p:spPr>
              <a:xfrm>
                <a:off x="1710157" y="2047171"/>
                <a:ext cx="164" cy="164"/>
              </a:xfrm>
              <a:custGeom>
                <a:avLst/>
                <a:gdLst/>
                <a:ahLst/>
                <a:cxnLst/>
                <a:rect l="l" t="t" r="r" b="b"/>
                <a:pathLst>
                  <a:path w="5" h="5" extrusionOk="0">
                    <a:moveTo>
                      <a:pt x="1" y="1"/>
                    </a:moveTo>
                    <a:lnTo>
                      <a:pt x="1" y="1"/>
                    </a:ln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1" name="Google Shape;3346;p26"/>
              <p:cNvSpPr/>
              <p:nvPr/>
            </p:nvSpPr>
            <p:spPr>
              <a:xfrm>
                <a:off x="1656204" y="2024114"/>
                <a:ext cx="1968" cy="1181"/>
              </a:xfrm>
              <a:custGeom>
                <a:avLst/>
                <a:gdLst/>
                <a:ahLst/>
                <a:cxnLst/>
                <a:rect l="l" t="t" r="r" b="b"/>
                <a:pathLst>
                  <a:path w="60" h="36" extrusionOk="0">
                    <a:moveTo>
                      <a:pt x="0" y="0"/>
                    </a:moveTo>
                    <a:cubicBezTo>
                      <a:pt x="21" y="11"/>
                      <a:pt x="42" y="25"/>
                      <a:pt x="60" y="35"/>
                    </a:cubicBezTo>
                    <a:cubicBezTo>
                      <a:pt x="42" y="25"/>
                      <a:pt x="21"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2" name="Google Shape;3347;p26"/>
              <p:cNvSpPr/>
              <p:nvPr/>
            </p:nvSpPr>
            <p:spPr>
              <a:xfrm>
                <a:off x="1654007" y="2022606"/>
                <a:ext cx="2099" cy="1410"/>
              </a:xfrm>
              <a:custGeom>
                <a:avLst/>
                <a:gdLst/>
                <a:ahLst/>
                <a:cxnLst/>
                <a:rect l="l" t="t" r="r" b="b"/>
                <a:pathLst>
                  <a:path w="64" h="43" extrusionOk="0">
                    <a:moveTo>
                      <a:pt x="1" y="1"/>
                    </a:moveTo>
                    <a:cubicBezTo>
                      <a:pt x="22" y="15"/>
                      <a:pt x="43" y="29"/>
                      <a:pt x="64" y="43"/>
                    </a:cubicBezTo>
                    <a:cubicBezTo>
                      <a:pt x="43" y="29"/>
                      <a:pt x="22" y="15"/>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3" name="Google Shape;3348;p26"/>
              <p:cNvSpPr/>
              <p:nvPr/>
            </p:nvSpPr>
            <p:spPr>
              <a:xfrm>
                <a:off x="1669848" y="2068654"/>
                <a:ext cx="492" cy="394"/>
              </a:xfrm>
              <a:custGeom>
                <a:avLst/>
                <a:gdLst/>
                <a:ahLst/>
                <a:cxnLst/>
                <a:rect l="l" t="t" r="r" b="b"/>
                <a:pathLst>
                  <a:path w="15" h="12" extrusionOk="0">
                    <a:moveTo>
                      <a:pt x="1" y="1"/>
                    </a:moveTo>
                    <a:cubicBezTo>
                      <a:pt x="8" y="4"/>
                      <a:pt x="11" y="8"/>
                      <a:pt x="15" y="11"/>
                    </a:cubicBezTo>
                    <a:cubicBezTo>
                      <a:pt x="11" y="8"/>
                      <a:pt x="8"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4" name="Google Shape;3349;p26"/>
              <p:cNvSpPr/>
              <p:nvPr/>
            </p:nvSpPr>
            <p:spPr>
              <a:xfrm>
                <a:off x="1646890" y="2073836"/>
                <a:ext cx="394" cy="131"/>
              </a:xfrm>
              <a:custGeom>
                <a:avLst/>
                <a:gdLst/>
                <a:ahLst/>
                <a:cxnLst/>
                <a:rect l="l" t="t" r="r" b="b"/>
                <a:pathLst>
                  <a:path w="12" h="4" extrusionOk="0">
                    <a:moveTo>
                      <a:pt x="1" y="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5" name="Google Shape;3350;p26"/>
              <p:cNvSpPr/>
              <p:nvPr/>
            </p:nvSpPr>
            <p:spPr>
              <a:xfrm>
                <a:off x="1647349" y="2073705"/>
                <a:ext cx="394" cy="164"/>
              </a:xfrm>
              <a:custGeom>
                <a:avLst/>
                <a:gdLst/>
                <a:ahLst/>
                <a:cxnLst/>
                <a:rect l="l" t="t" r="r" b="b"/>
                <a:pathLst>
                  <a:path w="12" h="5" extrusionOk="0">
                    <a:moveTo>
                      <a:pt x="1" y="4"/>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6" name="Google Shape;3351;p26"/>
              <p:cNvSpPr/>
              <p:nvPr/>
            </p:nvSpPr>
            <p:spPr>
              <a:xfrm>
                <a:off x="1646201" y="2073934"/>
                <a:ext cx="492" cy="164"/>
              </a:xfrm>
              <a:custGeom>
                <a:avLst/>
                <a:gdLst/>
                <a:ahLst/>
                <a:cxnLst/>
                <a:rect l="l" t="t" r="r" b="b"/>
                <a:pathLst>
                  <a:path w="15" h="5" extrusionOk="0">
                    <a:moveTo>
                      <a:pt x="1" y="4"/>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7" name="Google Shape;3352;p26"/>
              <p:cNvSpPr/>
              <p:nvPr/>
            </p:nvSpPr>
            <p:spPr>
              <a:xfrm>
                <a:off x="1648169" y="2073245"/>
                <a:ext cx="361" cy="262"/>
              </a:xfrm>
              <a:custGeom>
                <a:avLst/>
                <a:gdLst/>
                <a:ahLst/>
                <a:cxnLst/>
                <a:rect l="l" t="t" r="r" b="b"/>
                <a:pathLst>
                  <a:path w="11" h="8" extrusionOk="0">
                    <a:moveTo>
                      <a:pt x="0" y="8"/>
                    </a:moveTo>
                    <a:cubicBezTo>
                      <a:pt x="4" y="4"/>
                      <a:pt x="7" y="4"/>
                      <a:pt x="11" y="1"/>
                    </a:cubicBezTo>
                    <a:cubicBezTo>
                      <a:pt x="7" y="4"/>
                      <a:pt x="4" y="4"/>
                      <a:pt x="0"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8" name="Google Shape;3353;p26"/>
              <p:cNvSpPr/>
              <p:nvPr/>
            </p:nvSpPr>
            <p:spPr>
              <a:xfrm>
                <a:off x="1666634" y="2066719"/>
                <a:ext cx="2558" cy="1410"/>
              </a:xfrm>
              <a:custGeom>
                <a:avLst/>
                <a:gdLst/>
                <a:ahLst/>
                <a:cxnLst/>
                <a:rect l="l" t="t" r="r" b="b"/>
                <a:pathLst>
                  <a:path w="78" h="43" extrusionOk="0">
                    <a:moveTo>
                      <a:pt x="1" y="0"/>
                    </a:moveTo>
                    <a:cubicBezTo>
                      <a:pt x="29" y="11"/>
                      <a:pt x="53" y="25"/>
                      <a:pt x="78" y="42"/>
                    </a:cubicBezTo>
                    <a:cubicBezTo>
                      <a:pt x="53" y="25"/>
                      <a:pt x="29"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29" name="Google Shape;3354;p26"/>
              <p:cNvSpPr/>
              <p:nvPr/>
            </p:nvSpPr>
            <p:spPr>
              <a:xfrm>
                <a:off x="1647808" y="2073606"/>
                <a:ext cx="394" cy="131"/>
              </a:xfrm>
              <a:custGeom>
                <a:avLst/>
                <a:gdLst/>
                <a:ahLst/>
                <a:cxnLst/>
                <a:rect l="l" t="t" r="r" b="b"/>
                <a:pathLst>
                  <a:path w="12" h="4" extrusionOk="0">
                    <a:moveTo>
                      <a:pt x="1" y="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0" name="Google Shape;3355;p26"/>
              <p:cNvSpPr/>
              <p:nvPr/>
            </p:nvSpPr>
            <p:spPr>
              <a:xfrm>
                <a:off x="1655843" y="2064062"/>
                <a:ext cx="3149" cy="492"/>
              </a:xfrm>
              <a:custGeom>
                <a:avLst/>
                <a:gdLst/>
                <a:ahLst/>
                <a:cxnLst/>
                <a:rect l="l" t="t" r="r" b="b"/>
                <a:pathLst>
                  <a:path w="96" h="15" extrusionOk="0">
                    <a:moveTo>
                      <a:pt x="1" y="1"/>
                    </a:moveTo>
                    <a:cubicBezTo>
                      <a:pt x="25" y="4"/>
                      <a:pt x="60" y="8"/>
                      <a:pt x="95" y="15"/>
                    </a:cubicBezTo>
                    <a:cubicBezTo>
                      <a:pt x="60" y="8"/>
                      <a:pt x="29"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1" name="Google Shape;3356;p26"/>
              <p:cNvSpPr/>
              <p:nvPr/>
            </p:nvSpPr>
            <p:spPr>
              <a:xfrm>
                <a:off x="1665256" y="2066128"/>
                <a:ext cx="1181" cy="492"/>
              </a:xfrm>
              <a:custGeom>
                <a:avLst/>
                <a:gdLst/>
                <a:ahLst/>
                <a:cxnLst/>
                <a:rect l="l" t="t" r="r" b="b"/>
                <a:pathLst>
                  <a:path w="36" h="15" extrusionOk="0">
                    <a:moveTo>
                      <a:pt x="1" y="1"/>
                    </a:moveTo>
                    <a:cubicBezTo>
                      <a:pt x="15" y="4"/>
                      <a:pt x="25" y="8"/>
                      <a:pt x="36" y="15"/>
                    </a:cubicBezTo>
                    <a:cubicBezTo>
                      <a:pt x="25" y="8"/>
                      <a:pt x="15"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2" name="Google Shape;3357;p26"/>
              <p:cNvSpPr/>
              <p:nvPr/>
            </p:nvSpPr>
            <p:spPr>
              <a:xfrm>
                <a:off x="1659648" y="2064652"/>
                <a:ext cx="5313" cy="1410"/>
              </a:xfrm>
              <a:custGeom>
                <a:avLst/>
                <a:gdLst/>
                <a:ahLst/>
                <a:cxnLst/>
                <a:rect l="l" t="t" r="r" b="b"/>
                <a:pathLst>
                  <a:path w="162" h="43" extrusionOk="0">
                    <a:moveTo>
                      <a:pt x="0" y="0"/>
                    </a:moveTo>
                    <a:cubicBezTo>
                      <a:pt x="56" y="7"/>
                      <a:pt x="109" y="21"/>
                      <a:pt x="161" y="42"/>
                    </a:cubicBezTo>
                    <a:cubicBezTo>
                      <a:pt x="109" y="21"/>
                      <a:pt x="56"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3" name="Google Shape;3358;p26"/>
              <p:cNvSpPr/>
              <p:nvPr/>
            </p:nvSpPr>
            <p:spPr>
              <a:xfrm>
                <a:off x="1645414" y="2074164"/>
                <a:ext cx="590" cy="33"/>
              </a:xfrm>
              <a:custGeom>
                <a:avLst/>
                <a:gdLst/>
                <a:ahLst/>
                <a:cxnLst/>
                <a:rect l="l" t="t" r="r" b="b"/>
                <a:pathLst>
                  <a:path w="18" h="1" extrusionOk="0">
                    <a:moveTo>
                      <a:pt x="0" y="1"/>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4" name="Google Shape;3359;p26"/>
              <p:cNvSpPr/>
              <p:nvPr/>
            </p:nvSpPr>
            <p:spPr>
              <a:xfrm>
                <a:off x="1641511" y="2074164"/>
                <a:ext cx="2886" cy="131"/>
              </a:xfrm>
              <a:custGeom>
                <a:avLst/>
                <a:gdLst/>
                <a:ahLst/>
                <a:cxnLst/>
                <a:rect l="l" t="t" r="r" b="b"/>
                <a:pathLst>
                  <a:path w="88" h="4" extrusionOk="0">
                    <a:moveTo>
                      <a:pt x="0" y="1"/>
                    </a:moveTo>
                    <a:cubicBezTo>
                      <a:pt x="16" y="2"/>
                      <a:pt x="32" y="3"/>
                      <a:pt x="47" y="3"/>
                    </a:cubicBezTo>
                    <a:cubicBezTo>
                      <a:pt x="61" y="3"/>
                      <a:pt x="75" y="2"/>
                      <a:pt x="8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5" name="Google Shape;3360;p26"/>
              <p:cNvSpPr/>
              <p:nvPr/>
            </p:nvSpPr>
            <p:spPr>
              <a:xfrm>
                <a:off x="1671357" y="2070031"/>
                <a:ext cx="7019" cy="2689"/>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6" name="Google Shape;3361;p26"/>
              <p:cNvSpPr/>
              <p:nvPr/>
            </p:nvSpPr>
            <p:spPr>
              <a:xfrm>
                <a:off x="1640593" y="2074164"/>
                <a:ext cx="951" cy="33"/>
              </a:xfrm>
              <a:custGeom>
                <a:avLst/>
                <a:gdLst/>
                <a:ahLst/>
                <a:cxnLst/>
                <a:rect l="l" t="t" r="r" b="b"/>
                <a:pathLst>
                  <a:path w="29" h="1" extrusionOk="0">
                    <a:moveTo>
                      <a:pt x="0" y="1"/>
                    </a:moveTo>
                    <a:lnTo>
                      <a:pt x="2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7" name="Google Shape;3362;p26"/>
              <p:cNvSpPr/>
              <p:nvPr/>
            </p:nvSpPr>
            <p:spPr>
              <a:xfrm>
                <a:off x="1639543" y="2074065"/>
                <a:ext cx="853" cy="131"/>
              </a:xfrm>
              <a:custGeom>
                <a:avLst/>
                <a:gdLst/>
                <a:ahLst/>
                <a:cxnLst/>
                <a:rect l="l" t="t" r="r" b="b"/>
                <a:pathLst>
                  <a:path w="26" h="4" extrusionOk="0">
                    <a:moveTo>
                      <a:pt x="1" y="0"/>
                    </a:moveTo>
                    <a:lnTo>
                      <a:pt x="2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8" name="Google Shape;3363;p26"/>
              <p:cNvSpPr/>
              <p:nvPr/>
            </p:nvSpPr>
            <p:spPr>
              <a:xfrm>
                <a:off x="1638625" y="2073934"/>
                <a:ext cx="722" cy="164"/>
              </a:xfrm>
              <a:custGeom>
                <a:avLst/>
                <a:gdLst/>
                <a:ahLst/>
                <a:cxnLst/>
                <a:rect l="l" t="t" r="r" b="b"/>
                <a:pathLst>
                  <a:path w="22" h="5" extrusionOk="0">
                    <a:moveTo>
                      <a:pt x="1" y="1"/>
                    </a:moveTo>
                    <a:lnTo>
                      <a:pt x="22"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39" name="Google Shape;3364;p26"/>
              <p:cNvSpPr/>
              <p:nvPr/>
            </p:nvSpPr>
            <p:spPr>
              <a:xfrm>
                <a:off x="1682607" y="2070392"/>
                <a:ext cx="2657" cy="1279"/>
              </a:xfrm>
              <a:custGeom>
                <a:avLst/>
                <a:gdLst/>
                <a:ahLst/>
                <a:cxnLst/>
                <a:rect l="l" t="t" r="r" b="b"/>
                <a:pathLst>
                  <a:path w="81" h="39" extrusionOk="0">
                    <a:moveTo>
                      <a:pt x="81" y="39"/>
                    </a:moveTo>
                    <a:lnTo>
                      <a:pt x="81" y="39"/>
                    </a:lnTo>
                    <a:lnTo>
                      <a:pt x="67" y="0"/>
                    </a:lnTo>
                    <a:lnTo>
                      <a:pt x="0" y="25"/>
                    </a:lnTo>
                    <a:lnTo>
                      <a:pt x="6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0" name="Google Shape;3365;p26"/>
              <p:cNvSpPr/>
              <p:nvPr/>
            </p:nvSpPr>
            <p:spPr>
              <a:xfrm>
                <a:off x="1637477" y="2073836"/>
                <a:ext cx="853" cy="131"/>
              </a:xfrm>
              <a:custGeom>
                <a:avLst/>
                <a:gdLst/>
                <a:ahLst/>
                <a:cxnLst/>
                <a:rect l="l" t="t" r="r" b="b"/>
                <a:pathLst>
                  <a:path w="26" h="4" extrusionOk="0">
                    <a:moveTo>
                      <a:pt x="1" y="0"/>
                    </a:moveTo>
                    <a:lnTo>
                      <a:pt x="2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1" name="Google Shape;3366;p26"/>
              <p:cNvSpPr/>
              <p:nvPr/>
            </p:nvSpPr>
            <p:spPr>
              <a:xfrm>
                <a:off x="1644495" y="2074164"/>
                <a:ext cx="722" cy="33"/>
              </a:xfrm>
              <a:custGeom>
                <a:avLst/>
                <a:gdLst/>
                <a:ahLst/>
                <a:cxnLst/>
                <a:rect l="l" t="t" r="r" b="b"/>
                <a:pathLst>
                  <a:path w="22" h="1" extrusionOk="0">
                    <a:moveTo>
                      <a:pt x="0" y="1"/>
                    </a:moveTo>
                    <a:lnTo>
                      <a:pt x="2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2" name="Google Shape;3367;p26"/>
              <p:cNvSpPr/>
              <p:nvPr/>
            </p:nvSpPr>
            <p:spPr>
              <a:xfrm>
                <a:off x="1637018" y="2073705"/>
                <a:ext cx="262" cy="33"/>
              </a:xfrm>
              <a:custGeom>
                <a:avLst/>
                <a:gdLst/>
                <a:ahLst/>
                <a:cxnLst/>
                <a:rect l="l" t="t" r="r" b="b"/>
                <a:pathLst>
                  <a:path w="8" h="1" extrusionOk="0">
                    <a:moveTo>
                      <a:pt x="1" y="1"/>
                    </a:moveTo>
                    <a:lnTo>
                      <a:pt x="1" y="1"/>
                    </a:ln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3" name="Google Shape;3368;p26"/>
              <p:cNvSpPr/>
              <p:nvPr/>
            </p:nvSpPr>
            <p:spPr>
              <a:xfrm>
                <a:off x="1687428" y="2056781"/>
                <a:ext cx="93506" cy="35192"/>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4" name="Google Shape;3369;p26"/>
              <p:cNvSpPr/>
              <p:nvPr/>
            </p:nvSpPr>
            <p:spPr>
              <a:xfrm>
                <a:off x="1779294" y="2065112"/>
                <a:ext cx="131" cy="33"/>
              </a:xfrm>
              <a:custGeom>
                <a:avLst/>
                <a:gdLst/>
                <a:ahLst/>
                <a:cxnLst/>
                <a:rect l="l" t="t" r="r" b="b"/>
                <a:pathLst>
                  <a:path w="4" h="1" extrusionOk="0">
                    <a:moveTo>
                      <a:pt x="0"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5" name="Google Shape;3370;p26"/>
              <p:cNvSpPr/>
              <p:nvPr/>
            </p:nvSpPr>
            <p:spPr>
              <a:xfrm>
                <a:off x="1773653" y="2063373"/>
                <a:ext cx="164" cy="33"/>
              </a:xfrm>
              <a:custGeom>
                <a:avLst/>
                <a:gdLst/>
                <a:ahLst/>
                <a:cxnLst/>
                <a:rect l="l" t="t" r="r" b="b"/>
                <a:pathLst>
                  <a:path w="5" h="1" extrusionOk="0">
                    <a:moveTo>
                      <a:pt x="1"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6" name="Google Shape;3371;p26"/>
              <p:cNvSpPr/>
              <p:nvPr/>
            </p:nvSpPr>
            <p:spPr>
              <a:xfrm>
                <a:off x="1751941" y="2059011"/>
                <a:ext cx="7281" cy="1181"/>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7" name="Google Shape;3372;p26"/>
              <p:cNvSpPr/>
              <p:nvPr/>
            </p:nvSpPr>
            <p:spPr>
              <a:xfrm>
                <a:off x="1780311" y="2065341"/>
                <a:ext cx="262" cy="33"/>
              </a:xfrm>
              <a:custGeom>
                <a:avLst/>
                <a:gdLst/>
                <a:ahLst/>
                <a:cxnLst/>
                <a:rect l="l" t="t" r="r" b="b"/>
                <a:pathLst>
                  <a:path w="8" h="1" extrusionOk="0">
                    <a:moveTo>
                      <a:pt x="1" y="0"/>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8" name="Google Shape;3373;p26"/>
              <p:cNvSpPr/>
              <p:nvPr/>
            </p:nvSpPr>
            <p:spPr>
              <a:xfrm>
                <a:off x="1774801" y="2063832"/>
                <a:ext cx="164" cy="33"/>
              </a:xfrm>
              <a:custGeom>
                <a:avLst/>
                <a:gdLst/>
                <a:ahLst/>
                <a:cxnLst/>
                <a:rect l="l" t="t" r="r" b="b"/>
                <a:pathLst>
                  <a:path w="5" h="1" extrusionOk="0">
                    <a:moveTo>
                      <a:pt x="1"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49" name="Google Shape;3374;p26"/>
              <p:cNvSpPr/>
              <p:nvPr/>
            </p:nvSpPr>
            <p:spPr>
              <a:xfrm>
                <a:off x="1774014" y="2063504"/>
                <a:ext cx="131" cy="33"/>
              </a:xfrm>
              <a:custGeom>
                <a:avLst/>
                <a:gdLst/>
                <a:ahLst/>
                <a:cxnLst/>
                <a:rect l="l" t="t" r="r" b="b"/>
                <a:pathLst>
                  <a:path w="4" h="1" extrusionOk="0">
                    <a:moveTo>
                      <a:pt x="0"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0" name="Google Shape;3375;p26"/>
              <p:cNvSpPr/>
              <p:nvPr/>
            </p:nvSpPr>
            <p:spPr>
              <a:xfrm>
                <a:off x="1774244" y="2063603"/>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1" name="Google Shape;3376;p26"/>
              <p:cNvSpPr/>
              <p:nvPr/>
            </p:nvSpPr>
            <p:spPr>
              <a:xfrm>
                <a:off x="1773555" y="2063144"/>
                <a:ext cx="33" cy="33"/>
              </a:xfrm>
              <a:custGeom>
                <a:avLst/>
                <a:gdLst/>
                <a:ahLst/>
                <a:cxnLst/>
                <a:rect l="l" t="t" r="r" b="b"/>
                <a:pathLst>
                  <a:path w="1" h="1" extrusionOk="0">
                    <a:moveTo>
                      <a:pt x="0"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2" name="Google Shape;3377;p26"/>
              <p:cNvSpPr/>
              <p:nvPr/>
            </p:nvSpPr>
            <p:spPr>
              <a:xfrm>
                <a:off x="1775162" y="2064062"/>
                <a:ext cx="262" cy="164"/>
              </a:xfrm>
              <a:custGeom>
                <a:avLst/>
                <a:gdLst/>
                <a:ahLst/>
                <a:cxnLst/>
                <a:rect l="l" t="t" r="r" b="b"/>
                <a:pathLst>
                  <a:path w="8" h="5" extrusionOk="0">
                    <a:moveTo>
                      <a:pt x="0" y="1"/>
                    </a:moveTo>
                    <a:lnTo>
                      <a:pt x="7"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3" name="Google Shape;3378;p26"/>
              <p:cNvSpPr/>
              <p:nvPr/>
            </p:nvSpPr>
            <p:spPr>
              <a:xfrm>
                <a:off x="1716815" y="2056715"/>
                <a:ext cx="853" cy="623"/>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4" name="Google Shape;3379;p26"/>
              <p:cNvSpPr/>
              <p:nvPr/>
            </p:nvSpPr>
            <p:spPr>
              <a:xfrm>
                <a:off x="1773325" y="206304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5" name="Google Shape;3380;p26"/>
              <p:cNvSpPr/>
              <p:nvPr/>
            </p:nvSpPr>
            <p:spPr>
              <a:xfrm>
                <a:off x="1775719" y="2064193"/>
                <a:ext cx="262" cy="131"/>
              </a:xfrm>
              <a:custGeom>
                <a:avLst/>
                <a:gdLst/>
                <a:ahLst/>
                <a:cxnLst/>
                <a:rect l="l" t="t" r="r" b="b"/>
                <a:pathLst>
                  <a:path w="8" h="4" extrusionOk="0">
                    <a:moveTo>
                      <a:pt x="1" y="0"/>
                    </a:moveTo>
                    <a:lnTo>
                      <a:pt x="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6" name="Google Shape;3381;p26"/>
              <p:cNvSpPr/>
              <p:nvPr/>
            </p:nvSpPr>
            <p:spPr>
              <a:xfrm>
                <a:off x="1776408" y="2064423"/>
                <a:ext cx="262" cy="131"/>
              </a:xfrm>
              <a:custGeom>
                <a:avLst/>
                <a:gdLst/>
                <a:ahLst/>
                <a:cxnLst/>
                <a:rect l="l" t="t" r="r" b="b"/>
                <a:pathLst>
                  <a:path w="8" h="4" extrusionOk="0">
                    <a:moveTo>
                      <a:pt x="1" y="0"/>
                    </a:moveTo>
                    <a:lnTo>
                      <a:pt x="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7" name="Google Shape;3382;p26"/>
              <p:cNvSpPr/>
              <p:nvPr/>
            </p:nvSpPr>
            <p:spPr>
              <a:xfrm>
                <a:off x="1746431" y="2058322"/>
                <a:ext cx="5543" cy="722"/>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8" name="Google Shape;3383;p26"/>
              <p:cNvSpPr/>
              <p:nvPr/>
            </p:nvSpPr>
            <p:spPr>
              <a:xfrm>
                <a:off x="1777097" y="2064652"/>
                <a:ext cx="262" cy="33"/>
              </a:xfrm>
              <a:custGeom>
                <a:avLst/>
                <a:gdLst/>
                <a:ahLst/>
                <a:cxnLst/>
                <a:rect l="l" t="t" r="r" b="b"/>
                <a:pathLst>
                  <a:path w="8" h="1" extrusionOk="0">
                    <a:moveTo>
                      <a:pt x="1" y="0"/>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9" name="Google Shape;3384;p26"/>
              <p:cNvSpPr/>
              <p:nvPr/>
            </p:nvSpPr>
            <p:spPr>
              <a:xfrm>
                <a:off x="1687100" y="2076820"/>
                <a:ext cx="5182" cy="10134"/>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0" name="Google Shape;3385;p26"/>
              <p:cNvSpPr/>
              <p:nvPr/>
            </p:nvSpPr>
            <p:spPr>
              <a:xfrm>
                <a:off x="1771128" y="2078427"/>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1" name="Google Shape;3386;p26"/>
              <p:cNvSpPr/>
              <p:nvPr/>
            </p:nvSpPr>
            <p:spPr>
              <a:xfrm>
                <a:off x="1770898" y="2078296"/>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2" name="Google Shape;3387;p26"/>
              <p:cNvSpPr/>
              <p:nvPr/>
            </p:nvSpPr>
            <p:spPr>
              <a:xfrm>
                <a:off x="1775162" y="2080133"/>
                <a:ext cx="131" cy="33"/>
              </a:xfrm>
              <a:custGeom>
                <a:avLst/>
                <a:gdLst/>
                <a:ahLst/>
                <a:cxnLst/>
                <a:rect l="l" t="t" r="r" b="b"/>
                <a:pathLst>
                  <a:path w="4" h="1" extrusionOk="0">
                    <a:moveTo>
                      <a:pt x="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3" name="Google Shape;3388;p26"/>
              <p:cNvSpPr/>
              <p:nvPr/>
            </p:nvSpPr>
            <p:spPr>
              <a:xfrm>
                <a:off x="1773883" y="2079674"/>
                <a:ext cx="262" cy="164"/>
              </a:xfrm>
              <a:custGeom>
                <a:avLst/>
                <a:gdLst/>
                <a:ahLst/>
                <a:cxnLst/>
                <a:rect l="l" t="t" r="r" b="b"/>
                <a:pathLst>
                  <a:path w="8" h="5" extrusionOk="0">
                    <a:moveTo>
                      <a:pt x="1" y="1"/>
                    </a:moveTo>
                    <a:lnTo>
                      <a:pt x="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4" name="Google Shape;3389;p26"/>
              <p:cNvSpPr/>
              <p:nvPr/>
            </p:nvSpPr>
            <p:spPr>
              <a:xfrm>
                <a:off x="1771357" y="2078657"/>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5" name="Google Shape;3390;p26"/>
              <p:cNvSpPr/>
              <p:nvPr/>
            </p:nvSpPr>
            <p:spPr>
              <a:xfrm>
                <a:off x="1692249" y="2086922"/>
                <a:ext cx="1541" cy="1869"/>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6" name="Google Shape;3391;p26"/>
              <p:cNvSpPr/>
              <p:nvPr/>
            </p:nvSpPr>
            <p:spPr>
              <a:xfrm>
                <a:off x="1771718" y="2078755"/>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7" name="Google Shape;3392;p26"/>
              <p:cNvSpPr/>
              <p:nvPr/>
            </p:nvSpPr>
            <p:spPr>
              <a:xfrm>
                <a:off x="1772407" y="2079116"/>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8" name="Google Shape;3393;p26"/>
              <p:cNvSpPr/>
              <p:nvPr/>
            </p:nvSpPr>
            <p:spPr>
              <a:xfrm>
                <a:off x="1772964" y="2079444"/>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69" name="Google Shape;3394;p26"/>
              <p:cNvSpPr/>
              <p:nvPr/>
            </p:nvSpPr>
            <p:spPr>
              <a:xfrm>
                <a:off x="1691692" y="2086004"/>
                <a:ext cx="1279" cy="1738"/>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0" name="Google Shape;3395;p26"/>
              <p:cNvSpPr/>
              <p:nvPr/>
            </p:nvSpPr>
            <p:spPr>
              <a:xfrm>
                <a:off x="1689494" y="2073475"/>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1" name="Google Shape;3396;p26"/>
              <p:cNvSpPr/>
              <p:nvPr/>
            </p:nvSpPr>
            <p:spPr>
              <a:xfrm>
                <a:off x="1689166" y="2073836"/>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2" name="Google Shape;3397;p26"/>
              <p:cNvSpPr/>
              <p:nvPr/>
            </p:nvSpPr>
            <p:spPr>
              <a:xfrm>
                <a:off x="1688707" y="207429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3" name="Google Shape;3398;p26"/>
              <p:cNvSpPr/>
              <p:nvPr/>
            </p:nvSpPr>
            <p:spPr>
              <a:xfrm>
                <a:off x="1689724" y="2073245"/>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4" name="Google Shape;3399;p26"/>
              <p:cNvSpPr/>
              <p:nvPr/>
            </p:nvSpPr>
            <p:spPr>
              <a:xfrm>
                <a:off x="1687657" y="207577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5" name="Google Shape;3400;p26"/>
              <p:cNvSpPr/>
              <p:nvPr/>
            </p:nvSpPr>
            <p:spPr>
              <a:xfrm>
                <a:off x="1688248" y="2074853"/>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6" name="Google Shape;3401;p26"/>
              <p:cNvSpPr/>
              <p:nvPr/>
            </p:nvSpPr>
            <p:spPr>
              <a:xfrm>
                <a:off x="1709829" y="2061438"/>
                <a:ext cx="820" cy="820"/>
              </a:xfrm>
              <a:custGeom>
                <a:avLst/>
                <a:gdLst/>
                <a:ahLst/>
                <a:cxnLst/>
                <a:rect l="l" t="t" r="r" b="b"/>
                <a:pathLst>
                  <a:path w="25" h="25" extrusionOk="0">
                    <a:moveTo>
                      <a:pt x="25" y="0"/>
                    </a:moveTo>
                    <a:cubicBezTo>
                      <a:pt x="14" y="7"/>
                      <a:pt x="7" y="14"/>
                      <a:pt x="0" y="25"/>
                    </a:cubicBezTo>
                    <a:cubicBezTo>
                      <a:pt x="7" y="14"/>
                      <a:pt x="18" y="7"/>
                      <a:pt x="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7" name="Google Shape;3402;p26"/>
              <p:cNvSpPr/>
              <p:nvPr/>
            </p:nvSpPr>
            <p:spPr>
              <a:xfrm>
                <a:off x="1689953" y="2073245"/>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8" name="Google Shape;3403;p26"/>
              <p:cNvSpPr/>
              <p:nvPr/>
            </p:nvSpPr>
            <p:spPr>
              <a:xfrm>
                <a:off x="1716126" y="2056715"/>
                <a:ext cx="722" cy="394"/>
              </a:xfrm>
              <a:custGeom>
                <a:avLst/>
                <a:gdLst/>
                <a:ahLst/>
                <a:cxnLst/>
                <a:rect l="l" t="t" r="r" b="b"/>
                <a:pathLst>
                  <a:path w="22" h="12" extrusionOk="0">
                    <a:moveTo>
                      <a:pt x="22" y="1"/>
                    </a:moveTo>
                    <a:lnTo>
                      <a:pt x="1" y="11"/>
                    </a:lnTo>
                    <a:lnTo>
                      <a:pt x="2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79" name="Google Shape;3404;p26"/>
              <p:cNvSpPr/>
              <p:nvPr/>
            </p:nvSpPr>
            <p:spPr>
              <a:xfrm>
                <a:off x="1714650" y="2057306"/>
                <a:ext cx="1181" cy="820"/>
              </a:xfrm>
              <a:custGeom>
                <a:avLst/>
                <a:gdLst/>
                <a:ahLst/>
                <a:cxnLst/>
                <a:rect l="l" t="t" r="r" b="b"/>
                <a:pathLst>
                  <a:path w="36" h="25" extrusionOk="0">
                    <a:moveTo>
                      <a:pt x="0" y="25"/>
                    </a:moveTo>
                    <a:lnTo>
                      <a:pt x="3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0" name="Google Shape;3405;p26"/>
              <p:cNvSpPr/>
              <p:nvPr/>
            </p:nvSpPr>
            <p:spPr>
              <a:xfrm>
                <a:off x="1687100" y="2076820"/>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1" name="Google Shape;3406;p26"/>
              <p:cNvSpPr/>
              <p:nvPr/>
            </p:nvSpPr>
            <p:spPr>
              <a:xfrm>
                <a:off x="1713371" y="2058322"/>
                <a:ext cx="853" cy="722"/>
              </a:xfrm>
              <a:custGeom>
                <a:avLst/>
                <a:gdLst/>
                <a:ahLst/>
                <a:cxnLst/>
                <a:rect l="l" t="t" r="r" b="b"/>
                <a:pathLst>
                  <a:path w="26" h="22" extrusionOk="0">
                    <a:moveTo>
                      <a:pt x="1" y="22"/>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2" name="Google Shape;3407;p26"/>
              <p:cNvSpPr/>
              <p:nvPr/>
            </p:nvSpPr>
            <p:spPr>
              <a:xfrm>
                <a:off x="1708550" y="2062586"/>
                <a:ext cx="951" cy="1181"/>
              </a:xfrm>
              <a:custGeom>
                <a:avLst/>
                <a:gdLst/>
                <a:ahLst/>
                <a:cxnLst/>
                <a:rect l="l" t="t" r="r" b="b"/>
                <a:pathLst>
                  <a:path w="29" h="36" extrusionOk="0">
                    <a:moveTo>
                      <a:pt x="1" y="35"/>
                    </a:moveTo>
                    <a:cubicBezTo>
                      <a:pt x="11" y="25"/>
                      <a:pt x="22" y="11"/>
                      <a:pt x="29" y="0"/>
                    </a:cubicBezTo>
                    <a:cubicBezTo>
                      <a:pt x="22" y="11"/>
                      <a:pt x="11" y="25"/>
                      <a:pt x="1" y="3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3" name="Google Shape;3408;p26"/>
              <p:cNvSpPr/>
              <p:nvPr/>
            </p:nvSpPr>
            <p:spPr>
              <a:xfrm>
                <a:off x="1712125" y="2059372"/>
                <a:ext cx="820" cy="590"/>
              </a:xfrm>
              <a:custGeom>
                <a:avLst/>
                <a:gdLst/>
                <a:ahLst/>
                <a:cxnLst/>
                <a:rect l="l" t="t" r="r" b="b"/>
                <a:pathLst>
                  <a:path w="25" h="18" extrusionOk="0">
                    <a:moveTo>
                      <a:pt x="0" y="18"/>
                    </a:moveTo>
                    <a:lnTo>
                      <a:pt x="2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4" name="Google Shape;3409;p26"/>
              <p:cNvSpPr/>
              <p:nvPr/>
            </p:nvSpPr>
            <p:spPr>
              <a:xfrm>
                <a:off x="1710977" y="2060389"/>
                <a:ext cx="820" cy="623"/>
              </a:xfrm>
              <a:custGeom>
                <a:avLst/>
                <a:gdLst/>
                <a:ahLst/>
                <a:cxnLst/>
                <a:rect l="l" t="t" r="r" b="b"/>
                <a:pathLst>
                  <a:path w="25" h="19" extrusionOk="0">
                    <a:moveTo>
                      <a:pt x="0" y="18"/>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5" name="Google Shape;3410;p26"/>
              <p:cNvSpPr/>
              <p:nvPr/>
            </p:nvSpPr>
            <p:spPr>
              <a:xfrm>
                <a:off x="1687100" y="2076919"/>
                <a:ext cx="33" cy="33"/>
              </a:xfrm>
              <a:custGeom>
                <a:avLst/>
                <a:gdLst/>
                <a:ahLst/>
                <a:cxnLst/>
                <a:rect l="l" t="t" r="r" b="b"/>
                <a:pathLst>
                  <a:path w="1" h="1" extrusionOk="0">
                    <a:moveTo>
                      <a:pt x="0"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6" name="Google Shape;3411;p26"/>
              <p:cNvSpPr/>
              <p:nvPr/>
            </p:nvSpPr>
            <p:spPr>
              <a:xfrm>
                <a:off x="1214385" y="2224575"/>
                <a:ext cx="55231" cy="105280"/>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7" name="Google Shape;3412;p26"/>
              <p:cNvSpPr/>
              <p:nvPr/>
            </p:nvSpPr>
            <p:spPr>
              <a:xfrm>
                <a:off x="1446659" y="1963832"/>
                <a:ext cx="66284" cy="5595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8" name="Google Shape;3413;p26"/>
              <p:cNvSpPr/>
              <p:nvPr/>
            </p:nvSpPr>
            <p:spPr>
              <a:xfrm>
                <a:off x="1491789" y="2044875"/>
                <a:ext cx="6920" cy="9938"/>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89" name="Google Shape;3414;p26"/>
              <p:cNvSpPr/>
              <p:nvPr/>
            </p:nvSpPr>
            <p:spPr>
              <a:xfrm>
                <a:off x="1434360" y="2010536"/>
                <a:ext cx="62840" cy="43949"/>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0" name="Google Shape;3415;p26"/>
              <p:cNvSpPr/>
              <p:nvPr/>
            </p:nvSpPr>
            <p:spPr>
              <a:xfrm>
                <a:off x="1444921" y="2017227"/>
                <a:ext cx="623" cy="131"/>
              </a:xfrm>
              <a:custGeom>
                <a:avLst/>
                <a:gdLst/>
                <a:ahLst/>
                <a:cxnLst/>
                <a:rect l="l" t="t" r="r" b="b"/>
                <a:pathLst>
                  <a:path w="19" h="4" extrusionOk="0">
                    <a:moveTo>
                      <a:pt x="1" y="0"/>
                    </a:moveTo>
                    <a:lnTo>
                      <a:pt x="1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1" name="Google Shape;3416;p26"/>
              <p:cNvSpPr/>
              <p:nvPr/>
            </p:nvSpPr>
            <p:spPr>
              <a:xfrm>
                <a:off x="1489132" y="2022278"/>
                <a:ext cx="1312" cy="1279"/>
              </a:xfrm>
              <a:custGeom>
                <a:avLst/>
                <a:gdLst/>
                <a:ahLst/>
                <a:cxnLst/>
                <a:rect l="l" t="t" r="r" b="b"/>
                <a:pathLst>
                  <a:path w="40" h="39" extrusionOk="0">
                    <a:moveTo>
                      <a:pt x="1" y="0"/>
                    </a:moveTo>
                    <a:cubicBezTo>
                      <a:pt x="11" y="14"/>
                      <a:pt x="25" y="25"/>
                      <a:pt x="39" y="39"/>
                    </a:cubicBezTo>
                    <a:cubicBezTo>
                      <a:pt x="25" y="25"/>
                      <a:pt x="11" y="1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2" name="Google Shape;3417;p26"/>
              <p:cNvSpPr/>
              <p:nvPr/>
            </p:nvSpPr>
            <p:spPr>
              <a:xfrm>
                <a:off x="1447905" y="2018014"/>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3" name="Google Shape;3418;p26"/>
              <p:cNvSpPr/>
              <p:nvPr/>
            </p:nvSpPr>
            <p:spPr>
              <a:xfrm>
                <a:off x="1443773" y="2016768"/>
                <a:ext cx="623" cy="262"/>
              </a:xfrm>
              <a:custGeom>
                <a:avLst/>
                <a:gdLst/>
                <a:ahLst/>
                <a:cxnLst/>
                <a:rect l="l" t="t" r="r" b="b"/>
                <a:pathLst>
                  <a:path w="19" h="8" extrusionOk="0">
                    <a:moveTo>
                      <a:pt x="1" y="0"/>
                    </a:moveTo>
                    <a:lnTo>
                      <a:pt x="18"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4" name="Google Shape;3419;p26"/>
              <p:cNvSpPr/>
              <p:nvPr/>
            </p:nvSpPr>
            <p:spPr>
              <a:xfrm>
                <a:off x="1442527" y="2016177"/>
                <a:ext cx="722" cy="262"/>
              </a:xfrm>
              <a:custGeom>
                <a:avLst/>
                <a:gdLst/>
                <a:ahLst/>
                <a:cxnLst/>
                <a:rect l="l" t="t" r="r" b="b"/>
                <a:pathLst>
                  <a:path w="22" h="8" extrusionOk="0">
                    <a:moveTo>
                      <a:pt x="0" y="1"/>
                    </a:moveTo>
                    <a:lnTo>
                      <a:pt x="2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5" name="Google Shape;3420;p26"/>
              <p:cNvSpPr/>
              <p:nvPr/>
            </p:nvSpPr>
            <p:spPr>
              <a:xfrm>
                <a:off x="1446757" y="2017784"/>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6" name="Google Shape;3421;p26"/>
              <p:cNvSpPr/>
              <p:nvPr/>
            </p:nvSpPr>
            <p:spPr>
              <a:xfrm>
                <a:off x="1445970" y="2017555"/>
                <a:ext cx="361" cy="164"/>
              </a:xfrm>
              <a:custGeom>
                <a:avLst/>
                <a:gdLst/>
                <a:ahLst/>
                <a:cxnLst/>
                <a:rect l="l" t="t" r="r" b="b"/>
                <a:pathLst>
                  <a:path w="11" h="5" extrusionOk="0">
                    <a:moveTo>
                      <a:pt x="0" y="1"/>
                    </a:moveTo>
                    <a:lnTo>
                      <a:pt x="1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7" name="Google Shape;3422;p26"/>
              <p:cNvSpPr/>
              <p:nvPr/>
            </p:nvSpPr>
            <p:spPr>
              <a:xfrm>
                <a:off x="1447348" y="2017916"/>
                <a:ext cx="262" cy="33"/>
              </a:xfrm>
              <a:custGeom>
                <a:avLst/>
                <a:gdLst/>
                <a:ahLst/>
                <a:cxnLst/>
                <a:rect l="l" t="t" r="r" b="b"/>
                <a:pathLst>
                  <a:path w="8" h="1" extrusionOk="0">
                    <a:moveTo>
                      <a:pt x="0" y="0"/>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8" name="Google Shape;3423;p26"/>
              <p:cNvSpPr/>
              <p:nvPr/>
            </p:nvSpPr>
            <p:spPr>
              <a:xfrm>
                <a:off x="1490739" y="2023754"/>
                <a:ext cx="1541" cy="1312"/>
              </a:xfrm>
              <a:custGeom>
                <a:avLst/>
                <a:gdLst/>
                <a:ahLst/>
                <a:cxnLst/>
                <a:rect l="l" t="t" r="r" b="b"/>
                <a:pathLst>
                  <a:path w="47" h="40" extrusionOk="0">
                    <a:moveTo>
                      <a:pt x="1" y="1"/>
                    </a:moveTo>
                    <a:cubicBezTo>
                      <a:pt x="15" y="15"/>
                      <a:pt x="29" y="25"/>
                      <a:pt x="46" y="39"/>
                    </a:cubicBezTo>
                    <a:cubicBezTo>
                      <a:pt x="29" y="25"/>
                      <a:pt x="15" y="15"/>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99" name="Google Shape;3424;p26"/>
              <p:cNvSpPr/>
              <p:nvPr/>
            </p:nvSpPr>
            <p:spPr>
              <a:xfrm>
                <a:off x="1487886" y="2047860"/>
                <a:ext cx="131" cy="492"/>
              </a:xfrm>
              <a:custGeom>
                <a:avLst/>
                <a:gdLst/>
                <a:ahLst/>
                <a:cxnLst/>
                <a:rect l="l" t="t" r="r" b="b"/>
                <a:pathLst>
                  <a:path w="4" h="15" extrusionOk="0">
                    <a:moveTo>
                      <a:pt x="4" y="1"/>
                    </a:moveTo>
                    <a:lnTo>
                      <a:pt x="0"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0" name="Google Shape;3425;p26"/>
              <p:cNvSpPr/>
              <p:nvPr/>
            </p:nvSpPr>
            <p:spPr>
              <a:xfrm>
                <a:off x="1488214" y="2046614"/>
                <a:ext cx="262" cy="492"/>
              </a:xfrm>
              <a:custGeom>
                <a:avLst/>
                <a:gdLst/>
                <a:ahLst/>
                <a:cxnLst/>
                <a:rect l="l" t="t" r="r" b="b"/>
                <a:pathLst>
                  <a:path w="8" h="15" extrusionOk="0">
                    <a:moveTo>
                      <a:pt x="8" y="0"/>
                    </a:move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1" name="Google Shape;3426;p26"/>
              <p:cNvSpPr/>
              <p:nvPr/>
            </p:nvSpPr>
            <p:spPr>
              <a:xfrm>
                <a:off x="1489132" y="2044547"/>
                <a:ext cx="262" cy="361"/>
              </a:xfrm>
              <a:custGeom>
                <a:avLst/>
                <a:gdLst/>
                <a:ahLst/>
                <a:cxnLst/>
                <a:rect l="l" t="t" r="r" b="b"/>
                <a:pathLst>
                  <a:path w="8" h="11" extrusionOk="0">
                    <a:moveTo>
                      <a:pt x="8"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2" name="Google Shape;3427;p26"/>
              <p:cNvSpPr/>
              <p:nvPr/>
            </p:nvSpPr>
            <p:spPr>
              <a:xfrm>
                <a:off x="1491100" y="2041792"/>
                <a:ext cx="262" cy="262"/>
              </a:xfrm>
              <a:custGeom>
                <a:avLst/>
                <a:gdLst/>
                <a:ahLst/>
                <a:cxnLst/>
                <a:rect l="l" t="t" r="r" b="b"/>
                <a:pathLst>
                  <a:path w="8" h="8" extrusionOk="0">
                    <a:moveTo>
                      <a:pt x="7"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3" name="Google Shape;3428;p26"/>
              <p:cNvSpPr/>
              <p:nvPr/>
            </p:nvSpPr>
            <p:spPr>
              <a:xfrm>
                <a:off x="1490510" y="2042711"/>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4" name="Google Shape;3429;p26"/>
              <p:cNvSpPr/>
              <p:nvPr/>
            </p:nvSpPr>
            <p:spPr>
              <a:xfrm>
                <a:off x="1491789" y="2041104"/>
                <a:ext cx="262" cy="262"/>
              </a:xfrm>
              <a:custGeom>
                <a:avLst/>
                <a:gdLst/>
                <a:ahLst/>
                <a:cxnLst/>
                <a:rect l="l" t="t" r="r" b="b"/>
                <a:pathLst>
                  <a:path w="8" h="8" extrusionOk="0">
                    <a:moveTo>
                      <a:pt x="0" y="7"/>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5" name="Google Shape;3430;p26"/>
              <p:cNvSpPr/>
              <p:nvPr/>
            </p:nvSpPr>
            <p:spPr>
              <a:xfrm>
                <a:off x="1489821" y="2043629"/>
                <a:ext cx="164" cy="262"/>
              </a:xfrm>
              <a:custGeom>
                <a:avLst/>
                <a:gdLst/>
                <a:ahLst/>
                <a:cxnLst/>
                <a:rect l="l" t="t" r="r" b="b"/>
                <a:pathLst>
                  <a:path w="5" h="8" extrusionOk="0">
                    <a:moveTo>
                      <a:pt x="4"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6" name="Google Shape;3431;p26"/>
              <p:cNvSpPr/>
              <p:nvPr/>
            </p:nvSpPr>
            <p:spPr>
              <a:xfrm>
                <a:off x="1487197" y="2052714"/>
                <a:ext cx="33" cy="230"/>
              </a:xfrm>
              <a:custGeom>
                <a:avLst/>
                <a:gdLst/>
                <a:ahLst/>
                <a:cxnLst/>
                <a:rect l="l" t="t" r="r" b="b"/>
                <a:pathLst>
                  <a:path w="1" h="7" extrusionOk="0">
                    <a:moveTo>
                      <a:pt x="0"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7" name="Google Shape;3432;p26"/>
              <p:cNvSpPr/>
              <p:nvPr/>
            </p:nvSpPr>
            <p:spPr>
              <a:xfrm>
                <a:off x="1493724" y="2039496"/>
                <a:ext cx="262" cy="262"/>
              </a:xfrm>
              <a:custGeom>
                <a:avLst/>
                <a:gdLst/>
                <a:ahLst/>
                <a:cxnLst/>
                <a:rect l="l" t="t" r="r" b="b"/>
                <a:pathLst>
                  <a:path w="8" h="8" extrusionOk="0">
                    <a:moveTo>
                      <a:pt x="8"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8" name="Google Shape;3433;p26"/>
              <p:cNvSpPr/>
              <p:nvPr/>
            </p:nvSpPr>
            <p:spPr>
              <a:xfrm>
                <a:off x="1487656" y="2049139"/>
                <a:ext cx="131" cy="590"/>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09" name="Google Shape;3434;p26"/>
              <p:cNvSpPr/>
              <p:nvPr/>
            </p:nvSpPr>
            <p:spPr>
              <a:xfrm>
                <a:off x="1487427" y="2050746"/>
                <a:ext cx="33" cy="492"/>
              </a:xfrm>
              <a:custGeom>
                <a:avLst/>
                <a:gdLst/>
                <a:ahLst/>
                <a:cxnLst/>
                <a:rect l="l" t="t" r="r" b="b"/>
                <a:pathLst>
                  <a:path w="1" h="15" extrusionOk="0">
                    <a:moveTo>
                      <a:pt x="0" y="0"/>
                    </a:moveTo>
                    <a:cubicBezTo>
                      <a:pt x="0" y="4"/>
                      <a:pt x="0" y="7"/>
                      <a:pt x="0" y="14"/>
                    </a:cubicBezTo>
                    <a:cubicBezTo>
                      <a:pt x="0" y="7"/>
                      <a:pt x="0"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0" name="Google Shape;3435;p26"/>
              <p:cNvSpPr/>
              <p:nvPr/>
            </p:nvSpPr>
            <p:spPr>
              <a:xfrm>
                <a:off x="1488673" y="2045564"/>
                <a:ext cx="262" cy="394"/>
              </a:xfrm>
              <a:custGeom>
                <a:avLst/>
                <a:gdLst/>
                <a:ahLst/>
                <a:cxnLst/>
                <a:rect l="l" t="t" r="r" b="b"/>
                <a:pathLst>
                  <a:path w="8" h="12" extrusionOk="0">
                    <a:moveTo>
                      <a:pt x="8"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1" name="Google Shape;3436;p26"/>
              <p:cNvSpPr/>
              <p:nvPr/>
            </p:nvSpPr>
            <p:spPr>
              <a:xfrm>
                <a:off x="1493035" y="2039956"/>
                <a:ext cx="262" cy="262"/>
              </a:xfrm>
              <a:custGeom>
                <a:avLst/>
                <a:gdLst/>
                <a:ahLst/>
                <a:cxnLst/>
                <a:rect l="l" t="t" r="r" b="b"/>
                <a:pathLst>
                  <a:path w="8" h="8" extrusionOk="0">
                    <a:moveTo>
                      <a:pt x="8"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2" name="Google Shape;3437;p26"/>
              <p:cNvSpPr/>
              <p:nvPr/>
            </p:nvSpPr>
            <p:spPr>
              <a:xfrm>
                <a:off x="1492346" y="2040513"/>
                <a:ext cx="394" cy="262"/>
              </a:xfrm>
              <a:custGeom>
                <a:avLst/>
                <a:gdLst/>
                <a:ahLst/>
                <a:cxnLst/>
                <a:rect l="l" t="t" r="r" b="b"/>
                <a:pathLst>
                  <a:path w="12" h="8" extrusionOk="0">
                    <a:moveTo>
                      <a:pt x="1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3" name="Google Shape;3438;p26"/>
              <p:cNvSpPr/>
              <p:nvPr/>
            </p:nvSpPr>
            <p:spPr>
              <a:xfrm>
                <a:off x="1749088" y="2084167"/>
                <a:ext cx="157330" cy="100098"/>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4" name="Google Shape;3439;p26"/>
              <p:cNvSpPr/>
              <p:nvPr/>
            </p:nvSpPr>
            <p:spPr>
              <a:xfrm>
                <a:off x="1789265" y="2090366"/>
                <a:ext cx="853" cy="1738"/>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5" name="Google Shape;3440;p26"/>
              <p:cNvSpPr/>
              <p:nvPr/>
            </p:nvSpPr>
            <p:spPr>
              <a:xfrm>
                <a:off x="1786510" y="2094039"/>
                <a:ext cx="853" cy="590"/>
              </a:xfrm>
              <a:custGeom>
                <a:avLst/>
                <a:gdLst/>
                <a:ahLst/>
                <a:cxnLst/>
                <a:rect l="l" t="t" r="r" b="b"/>
                <a:pathLst>
                  <a:path w="26" h="18" extrusionOk="0">
                    <a:moveTo>
                      <a:pt x="1" y="18"/>
                    </a:moveTo>
                    <a:lnTo>
                      <a:pt x="25" y="0"/>
                    </a:lnTo>
                    <a:lnTo>
                      <a:pt x="2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6" name="Google Shape;3441;p26"/>
              <p:cNvSpPr/>
              <p:nvPr/>
            </p:nvSpPr>
            <p:spPr>
              <a:xfrm>
                <a:off x="1748956" y="2134577"/>
                <a:ext cx="1869" cy="1181"/>
              </a:xfrm>
              <a:custGeom>
                <a:avLst/>
                <a:gdLst/>
                <a:ahLst/>
                <a:cxnLst/>
                <a:rect l="l" t="t" r="r" b="b"/>
                <a:pathLst>
                  <a:path w="57" h="36" extrusionOk="0">
                    <a:moveTo>
                      <a:pt x="57" y="0"/>
                    </a:moveTo>
                    <a:cubicBezTo>
                      <a:pt x="36" y="14"/>
                      <a:pt x="15" y="25"/>
                      <a:pt x="1" y="35"/>
                    </a:cubicBezTo>
                    <a:cubicBezTo>
                      <a:pt x="15" y="25"/>
                      <a:pt x="39" y="14"/>
                      <a:pt x="5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7" name="Google Shape;3442;p26"/>
              <p:cNvSpPr/>
              <p:nvPr/>
            </p:nvSpPr>
            <p:spPr>
              <a:xfrm>
                <a:off x="1788117" y="2093219"/>
                <a:ext cx="262" cy="164"/>
              </a:xfrm>
              <a:custGeom>
                <a:avLst/>
                <a:gdLst/>
                <a:ahLst/>
                <a:cxnLst/>
                <a:rect l="l" t="t" r="r" b="b"/>
                <a:pathLst>
                  <a:path w="8" h="5" extrusionOk="0">
                    <a:moveTo>
                      <a:pt x="8"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8" name="Google Shape;3443;p26"/>
              <p:cNvSpPr/>
              <p:nvPr/>
            </p:nvSpPr>
            <p:spPr>
              <a:xfrm>
                <a:off x="1784804" y="2094728"/>
                <a:ext cx="1640" cy="1050"/>
              </a:xfrm>
              <a:custGeom>
                <a:avLst/>
                <a:gdLst/>
                <a:ahLst/>
                <a:cxnLst/>
                <a:rect l="l" t="t" r="r" b="b"/>
                <a:pathLst>
                  <a:path w="50" h="32" extrusionOk="0">
                    <a:moveTo>
                      <a:pt x="49" y="0"/>
                    </a:moveTo>
                    <a:lnTo>
                      <a:pt x="0"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19" name="Google Shape;3444;p26"/>
              <p:cNvSpPr/>
              <p:nvPr/>
            </p:nvSpPr>
            <p:spPr>
              <a:xfrm>
                <a:off x="1788937" y="2092301"/>
                <a:ext cx="262" cy="394"/>
              </a:xfrm>
              <a:custGeom>
                <a:avLst/>
                <a:gdLst/>
                <a:ahLst/>
                <a:cxnLst/>
                <a:rect l="l" t="t" r="r" b="b"/>
                <a:pathLst>
                  <a:path w="8" h="12" extrusionOk="0">
                    <a:moveTo>
                      <a:pt x="7"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0" name="Google Shape;3445;p26"/>
              <p:cNvSpPr/>
              <p:nvPr/>
            </p:nvSpPr>
            <p:spPr>
              <a:xfrm>
                <a:off x="1862175" y="2080494"/>
                <a:ext cx="50115" cy="63299"/>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1" name="Google Shape;3446;p26"/>
              <p:cNvSpPr/>
              <p:nvPr/>
            </p:nvSpPr>
            <p:spPr>
              <a:xfrm>
                <a:off x="1870800" y="2098041"/>
                <a:ext cx="361" cy="492"/>
              </a:xfrm>
              <a:custGeom>
                <a:avLst/>
                <a:gdLst/>
                <a:ahLst/>
                <a:cxnLst/>
                <a:rect l="l" t="t" r="r" b="b"/>
                <a:pathLst>
                  <a:path w="11" h="15" extrusionOk="0">
                    <a:moveTo>
                      <a:pt x="11" y="1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2" name="Google Shape;3447;p26"/>
              <p:cNvSpPr/>
              <p:nvPr/>
            </p:nvSpPr>
            <p:spPr>
              <a:xfrm>
                <a:off x="1870210" y="2097253"/>
                <a:ext cx="394" cy="492"/>
              </a:xfrm>
              <a:custGeom>
                <a:avLst/>
                <a:gdLst/>
                <a:ahLst/>
                <a:cxnLst/>
                <a:rect l="l" t="t" r="r" b="b"/>
                <a:pathLst>
                  <a:path w="12" h="15" extrusionOk="0">
                    <a:moveTo>
                      <a:pt x="11" y="1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3" name="Google Shape;3448;p26"/>
              <p:cNvSpPr/>
              <p:nvPr/>
            </p:nvSpPr>
            <p:spPr>
              <a:xfrm>
                <a:off x="1883427" y="2139628"/>
                <a:ext cx="492" cy="1410"/>
              </a:xfrm>
              <a:custGeom>
                <a:avLst/>
                <a:gdLst/>
                <a:ahLst/>
                <a:cxnLst/>
                <a:rect l="l" t="t" r="r" b="b"/>
                <a:pathLst>
                  <a:path w="15" h="43" extrusionOk="0">
                    <a:moveTo>
                      <a:pt x="0" y="0"/>
                    </a:moveTo>
                    <a:cubicBezTo>
                      <a:pt x="4" y="18"/>
                      <a:pt x="11" y="32"/>
                      <a:pt x="14" y="42"/>
                    </a:cubicBezTo>
                    <a:cubicBezTo>
                      <a:pt x="11" y="28"/>
                      <a:pt x="7" y="18"/>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4" name="Google Shape;3449;p26"/>
              <p:cNvSpPr/>
              <p:nvPr/>
            </p:nvSpPr>
            <p:spPr>
              <a:xfrm>
                <a:off x="1883067" y="2138251"/>
                <a:ext cx="394" cy="1509"/>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5" name="Google Shape;3450;p26"/>
              <p:cNvSpPr/>
              <p:nvPr/>
            </p:nvSpPr>
            <p:spPr>
              <a:xfrm>
                <a:off x="1884575" y="2142613"/>
                <a:ext cx="590" cy="1050"/>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6" name="Google Shape;3451;p26"/>
              <p:cNvSpPr/>
              <p:nvPr/>
            </p:nvSpPr>
            <p:spPr>
              <a:xfrm>
                <a:off x="1882837" y="2136644"/>
                <a:ext cx="262" cy="1181"/>
              </a:xfrm>
              <a:custGeom>
                <a:avLst/>
                <a:gdLst/>
                <a:ahLst/>
                <a:cxnLst/>
                <a:rect l="l" t="t" r="r" b="b"/>
                <a:pathLst>
                  <a:path w="8" h="36" extrusionOk="0">
                    <a:moveTo>
                      <a:pt x="1" y="0"/>
                    </a:moveTo>
                    <a:cubicBezTo>
                      <a:pt x="1" y="11"/>
                      <a:pt x="4" y="25"/>
                      <a:pt x="8" y="35"/>
                    </a:cubicBezTo>
                    <a:cubicBezTo>
                      <a:pt x="4" y="25"/>
                      <a:pt x="4"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7" name="Google Shape;3452;p26"/>
              <p:cNvSpPr/>
              <p:nvPr/>
            </p:nvSpPr>
            <p:spPr>
              <a:xfrm>
                <a:off x="1872178" y="2100008"/>
                <a:ext cx="361" cy="492"/>
              </a:xfrm>
              <a:custGeom>
                <a:avLst/>
                <a:gdLst/>
                <a:ahLst/>
                <a:cxnLst/>
                <a:rect l="l" t="t" r="r" b="b"/>
                <a:pathLst>
                  <a:path w="11" h="15" extrusionOk="0">
                    <a:moveTo>
                      <a:pt x="11"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8" name="Google Shape;3453;p26"/>
              <p:cNvSpPr/>
              <p:nvPr/>
            </p:nvSpPr>
            <p:spPr>
              <a:xfrm>
                <a:off x="1871719" y="2099418"/>
                <a:ext cx="262" cy="394"/>
              </a:xfrm>
              <a:custGeom>
                <a:avLst/>
                <a:gdLst/>
                <a:ahLst/>
                <a:cxnLst/>
                <a:rect l="l" t="t" r="r" b="b"/>
                <a:pathLst>
                  <a:path w="8" h="12" extrusionOk="0">
                    <a:moveTo>
                      <a:pt x="7"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29" name="Google Shape;3454;p26"/>
              <p:cNvSpPr/>
              <p:nvPr/>
            </p:nvSpPr>
            <p:spPr>
              <a:xfrm>
                <a:off x="1882608" y="2134577"/>
                <a:ext cx="262" cy="1640"/>
              </a:xfrm>
              <a:custGeom>
                <a:avLst/>
                <a:gdLst/>
                <a:ahLst/>
                <a:cxnLst/>
                <a:rect l="l" t="t" r="r" b="b"/>
                <a:pathLst>
                  <a:path w="8" h="50" extrusionOk="0">
                    <a:moveTo>
                      <a:pt x="1" y="0"/>
                    </a:moveTo>
                    <a:cubicBezTo>
                      <a:pt x="4" y="18"/>
                      <a:pt x="4" y="35"/>
                      <a:pt x="8" y="49"/>
                    </a:cubicBezTo>
                    <a:cubicBezTo>
                      <a:pt x="8" y="35"/>
                      <a:pt x="4" y="18"/>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0" name="Google Shape;3455;p26"/>
              <p:cNvSpPr/>
              <p:nvPr/>
            </p:nvSpPr>
            <p:spPr>
              <a:xfrm>
                <a:off x="1871260" y="2098861"/>
                <a:ext cx="361" cy="361"/>
              </a:xfrm>
              <a:custGeom>
                <a:avLst/>
                <a:gdLst/>
                <a:ahLst/>
                <a:cxnLst/>
                <a:rect l="l" t="t" r="r" b="b"/>
                <a:pathLst>
                  <a:path w="11" h="11" extrusionOk="0">
                    <a:moveTo>
                      <a:pt x="11" y="1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1" name="Google Shape;3456;p26"/>
              <p:cNvSpPr/>
              <p:nvPr/>
            </p:nvSpPr>
            <p:spPr>
              <a:xfrm>
                <a:off x="1883985" y="2141334"/>
                <a:ext cx="492" cy="951"/>
              </a:xfrm>
              <a:custGeom>
                <a:avLst/>
                <a:gdLst/>
                <a:ahLst/>
                <a:cxnLst/>
                <a:rect l="l" t="t" r="r" b="b"/>
                <a:pathLst>
                  <a:path w="15" h="29" extrusionOk="0">
                    <a:moveTo>
                      <a:pt x="15" y="29"/>
                    </a:moveTo>
                    <a:cubicBezTo>
                      <a:pt x="11" y="22"/>
                      <a:pt x="4" y="11"/>
                      <a:pt x="1" y="1"/>
                    </a:cubicBezTo>
                    <a:cubicBezTo>
                      <a:pt x="4" y="11"/>
                      <a:pt x="11" y="22"/>
                      <a:pt x="15"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2" name="Google Shape;3457;p26"/>
              <p:cNvSpPr/>
              <p:nvPr/>
            </p:nvSpPr>
            <p:spPr>
              <a:xfrm>
                <a:off x="1866897" y="2091514"/>
                <a:ext cx="361" cy="722"/>
              </a:xfrm>
              <a:custGeom>
                <a:avLst/>
                <a:gdLst/>
                <a:ahLst/>
                <a:cxnLst/>
                <a:rect l="l" t="t" r="r" b="b"/>
                <a:pathLst>
                  <a:path w="11" h="22" extrusionOk="0">
                    <a:moveTo>
                      <a:pt x="11" y="2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3" name="Google Shape;3458;p26"/>
              <p:cNvSpPr/>
              <p:nvPr/>
            </p:nvSpPr>
            <p:spPr>
              <a:xfrm>
                <a:off x="1885133" y="214376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4" name="Google Shape;3459;p26"/>
              <p:cNvSpPr/>
              <p:nvPr/>
            </p:nvSpPr>
            <p:spPr>
              <a:xfrm>
                <a:off x="1867685" y="2092891"/>
                <a:ext cx="394" cy="590"/>
              </a:xfrm>
              <a:custGeom>
                <a:avLst/>
                <a:gdLst/>
                <a:ahLst/>
                <a:cxnLst/>
                <a:rect l="l" t="t" r="r" b="b"/>
                <a:pathLst>
                  <a:path w="12" h="18" extrusionOk="0">
                    <a:moveTo>
                      <a:pt x="11" y="18"/>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5" name="Google Shape;3460;p26"/>
              <p:cNvSpPr/>
              <p:nvPr/>
            </p:nvSpPr>
            <p:spPr>
              <a:xfrm>
                <a:off x="1862175" y="2082888"/>
                <a:ext cx="394" cy="853"/>
              </a:xfrm>
              <a:custGeom>
                <a:avLst/>
                <a:gdLst/>
                <a:ahLst/>
                <a:cxnLst/>
                <a:rect l="l" t="t" r="r" b="b"/>
                <a:pathLst>
                  <a:path w="12" h="26" extrusionOk="0">
                    <a:moveTo>
                      <a:pt x="1" y="1"/>
                    </a:moveTo>
                    <a:lnTo>
                      <a:pt x="11" y="25"/>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6" name="Google Shape;3461;p26"/>
              <p:cNvSpPr/>
              <p:nvPr/>
            </p:nvSpPr>
            <p:spPr>
              <a:xfrm>
                <a:off x="1866077" y="2090136"/>
                <a:ext cx="492" cy="820"/>
              </a:xfrm>
              <a:custGeom>
                <a:avLst/>
                <a:gdLst/>
                <a:ahLst/>
                <a:cxnLst/>
                <a:rect l="l" t="t" r="r" b="b"/>
                <a:pathLst>
                  <a:path w="15" h="25" extrusionOk="0">
                    <a:moveTo>
                      <a:pt x="15" y="25"/>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7" name="Google Shape;3462;p26"/>
              <p:cNvSpPr/>
              <p:nvPr/>
            </p:nvSpPr>
            <p:spPr>
              <a:xfrm>
                <a:off x="1865290" y="2088628"/>
                <a:ext cx="361" cy="853"/>
              </a:xfrm>
              <a:custGeom>
                <a:avLst/>
                <a:gdLst/>
                <a:ahLst/>
                <a:cxnLst/>
                <a:rect l="l" t="t" r="r" b="b"/>
                <a:pathLst>
                  <a:path w="11" h="26" extrusionOk="0">
                    <a:moveTo>
                      <a:pt x="11" y="2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8" name="Google Shape;3463;p26"/>
              <p:cNvSpPr/>
              <p:nvPr/>
            </p:nvSpPr>
            <p:spPr>
              <a:xfrm>
                <a:off x="1863913" y="2086233"/>
                <a:ext cx="951" cy="1640"/>
              </a:xfrm>
              <a:custGeom>
                <a:avLst/>
                <a:gdLst/>
                <a:ahLst/>
                <a:cxnLst/>
                <a:rect l="l" t="t" r="r" b="b"/>
                <a:pathLst>
                  <a:path w="29" h="50" extrusionOk="0">
                    <a:moveTo>
                      <a:pt x="28" y="49"/>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39" name="Google Shape;3464;p26"/>
              <p:cNvSpPr/>
              <p:nvPr/>
            </p:nvSpPr>
            <p:spPr>
              <a:xfrm>
                <a:off x="1862994" y="2084495"/>
                <a:ext cx="590" cy="1082"/>
              </a:xfrm>
              <a:custGeom>
                <a:avLst/>
                <a:gdLst/>
                <a:ahLst/>
                <a:cxnLst/>
                <a:rect l="l" t="t" r="r" b="b"/>
                <a:pathLst>
                  <a:path w="18" h="33" extrusionOk="0">
                    <a:moveTo>
                      <a:pt x="18" y="32"/>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0" name="Google Shape;3465;p26"/>
              <p:cNvSpPr/>
              <p:nvPr/>
            </p:nvSpPr>
            <p:spPr>
              <a:xfrm>
                <a:off x="1869652" y="2096335"/>
                <a:ext cx="361" cy="492"/>
              </a:xfrm>
              <a:custGeom>
                <a:avLst/>
                <a:gdLst/>
                <a:ahLst/>
                <a:cxnLst/>
                <a:rect l="l" t="t" r="r" b="b"/>
                <a:pathLst>
                  <a:path w="11" h="15" extrusionOk="0">
                    <a:moveTo>
                      <a:pt x="11"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1" name="Google Shape;3466;p26"/>
              <p:cNvSpPr/>
              <p:nvPr/>
            </p:nvSpPr>
            <p:spPr>
              <a:xfrm>
                <a:off x="1869062" y="2095286"/>
                <a:ext cx="394" cy="492"/>
              </a:xfrm>
              <a:custGeom>
                <a:avLst/>
                <a:gdLst/>
                <a:ahLst/>
                <a:cxnLst/>
                <a:rect l="l" t="t" r="r" b="b"/>
                <a:pathLst>
                  <a:path w="12" h="15" extrusionOk="0">
                    <a:moveTo>
                      <a:pt x="11" y="1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2" name="Google Shape;3467;p26"/>
              <p:cNvSpPr/>
              <p:nvPr/>
            </p:nvSpPr>
            <p:spPr>
              <a:xfrm>
                <a:off x="1868373" y="2094138"/>
                <a:ext cx="394" cy="623"/>
              </a:xfrm>
              <a:custGeom>
                <a:avLst/>
                <a:gdLst/>
                <a:ahLst/>
                <a:cxnLst/>
                <a:rect l="l" t="t" r="r" b="b"/>
                <a:pathLst>
                  <a:path w="12" h="19" extrusionOk="0">
                    <a:moveTo>
                      <a:pt x="11" y="1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3" name="Google Shape;3468;p26"/>
              <p:cNvSpPr/>
              <p:nvPr/>
            </p:nvSpPr>
            <p:spPr>
              <a:xfrm>
                <a:off x="1780213" y="2179510"/>
                <a:ext cx="106461" cy="56805"/>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4" name="Google Shape;3469;p26"/>
              <p:cNvSpPr/>
              <p:nvPr/>
            </p:nvSpPr>
            <p:spPr>
              <a:xfrm>
                <a:off x="1850138" y="2223656"/>
                <a:ext cx="820" cy="951"/>
              </a:xfrm>
              <a:custGeom>
                <a:avLst/>
                <a:gdLst/>
                <a:ahLst/>
                <a:cxnLst/>
                <a:rect l="l" t="t" r="r" b="b"/>
                <a:pathLst>
                  <a:path w="25" h="29" extrusionOk="0">
                    <a:moveTo>
                      <a:pt x="0" y="29"/>
                    </a:moveTo>
                    <a:cubicBezTo>
                      <a:pt x="4" y="18"/>
                      <a:pt x="14" y="8"/>
                      <a:pt x="25" y="1"/>
                    </a:cubicBezTo>
                    <a:cubicBezTo>
                      <a:pt x="14" y="8"/>
                      <a:pt x="4" y="18"/>
                      <a:pt x="0"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5" name="Google Shape;3470;p26"/>
              <p:cNvSpPr/>
              <p:nvPr/>
            </p:nvSpPr>
            <p:spPr>
              <a:xfrm>
                <a:off x="1873785" y="2223328"/>
                <a:ext cx="492" cy="131"/>
              </a:xfrm>
              <a:custGeom>
                <a:avLst/>
                <a:gdLst/>
                <a:ahLst/>
                <a:cxnLst/>
                <a:rect l="l" t="t" r="r" b="b"/>
                <a:pathLst>
                  <a:path w="15" h="4" extrusionOk="0">
                    <a:moveTo>
                      <a:pt x="14"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6" name="Google Shape;3471;p26"/>
              <p:cNvSpPr/>
              <p:nvPr/>
            </p:nvSpPr>
            <p:spPr>
              <a:xfrm>
                <a:off x="1849777" y="2226313"/>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7" name="Google Shape;3472;p26"/>
              <p:cNvSpPr/>
              <p:nvPr/>
            </p:nvSpPr>
            <p:spPr>
              <a:xfrm>
                <a:off x="1874343" y="2223099"/>
                <a:ext cx="623" cy="262"/>
              </a:xfrm>
              <a:custGeom>
                <a:avLst/>
                <a:gdLst/>
                <a:ahLst/>
                <a:cxnLst/>
                <a:rect l="l" t="t" r="r" b="b"/>
                <a:pathLst>
                  <a:path w="19" h="8" extrusionOk="0">
                    <a:moveTo>
                      <a:pt x="18"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8" name="Google Shape;3473;p26"/>
              <p:cNvSpPr/>
              <p:nvPr/>
            </p:nvSpPr>
            <p:spPr>
              <a:xfrm>
                <a:off x="1874933" y="2222967"/>
                <a:ext cx="492" cy="262"/>
              </a:xfrm>
              <a:custGeom>
                <a:avLst/>
                <a:gdLst/>
                <a:ahLst/>
                <a:cxnLst/>
                <a:rect l="l" t="t" r="r" b="b"/>
                <a:pathLst>
                  <a:path w="15" h="8" extrusionOk="0">
                    <a:moveTo>
                      <a:pt x="14" y="1"/>
                    </a:moveTo>
                    <a:lnTo>
                      <a:pt x="14" y="1"/>
                    </a:ln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49" name="Google Shape;3474;p26"/>
              <p:cNvSpPr/>
              <p:nvPr/>
            </p:nvSpPr>
            <p:spPr>
              <a:xfrm>
                <a:off x="1851614" y="2221590"/>
                <a:ext cx="13250" cy="1640"/>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0" name="Google Shape;3475;p26"/>
              <p:cNvSpPr/>
              <p:nvPr/>
            </p:nvSpPr>
            <p:spPr>
              <a:xfrm>
                <a:off x="1851056" y="2223197"/>
                <a:ext cx="590" cy="394"/>
              </a:xfrm>
              <a:custGeom>
                <a:avLst/>
                <a:gdLst/>
                <a:ahLst/>
                <a:cxnLst/>
                <a:rect l="l" t="t" r="r" b="b"/>
                <a:pathLst>
                  <a:path w="18" h="12" extrusionOk="0">
                    <a:moveTo>
                      <a:pt x="18" y="1"/>
                    </a:moveTo>
                    <a:cubicBezTo>
                      <a:pt x="11" y="4"/>
                      <a:pt x="4" y="8"/>
                      <a:pt x="0" y="11"/>
                    </a:cubicBezTo>
                    <a:cubicBezTo>
                      <a:pt x="4" y="8"/>
                      <a:pt x="11" y="4"/>
                      <a:pt x="1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1" name="Google Shape;3476;p26"/>
              <p:cNvSpPr/>
              <p:nvPr/>
            </p:nvSpPr>
            <p:spPr>
              <a:xfrm>
                <a:off x="1872965" y="2223427"/>
                <a:ext cx="722" cy="164"/>
              </a:xfrm>
              <a:custGeom>
                <a:avLst/>
                <a:gdLst/>
                <a:ahLst/>
                <a:cxnLst/>
                <a:rect l="l" t="t" r="r" b="b"/>
                <a:pathLst>
                  <a:path w="22" h="5" extrusionOk="0">
                    <a:moveTo>
                      <a:pt x="22" y="1"/>
                    </a:moveTo>
                    <a:cubicBezTo>
                      <a:pt x="15" y="4"/>
                      <a:pt x="8" y="4"/>
                      <a:pt x="1" y="1"/>
                    </a:cubicBezTo>
                    <a:cubicBezTo>
                      <a:pt x="8" y="4"/>
                      <a:pt x="15" y="4"/>
                      <a:pt x="2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2" name="Google Shape;3477;p26"/>
              <p:cNvSpPr/>
              <p:nvPr/>
            </p:nvSpPr>
            <p:spPr>
              <a:xfrm>
                <a:off x="1872407" y="2223558"/>
                <a:ext cx="492" cy="33"/>
              </a:xfrm>
              <a:custGeom>
                <a:avLst/>
                <a:gdLst/>
                <a:ahLst/>
                <a:cxnLst/>
                <a:rect l="l" t="t" r="r" b="b"/>
                <a:pathLst>
                  <a:path w="15" h="1" extrusionOk="0">
                    <a:moveTo>
                      <a:pt x="1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3" name="Google Shape;3478;p26"/>
              <p:cNvSpPr/>
              <p:nvPr/>
            </p:nvSpPr>
            <p:spPr>
              <a:xfrm>
                <a:off x="1849908" y="2224706"/>
                <a:ext cx="262" cy="590"/>
              </a:xfrm>
              <a:custGeom>
                <a:avLst/>
                <a:gdLst/>
                <a:ahLst/>
                <a:cxnLst/>
                <a:rect l="l" t="t" r="r" b="b"/>
                <a:pathLst>
                  <a:path w="8" h="18" extrusionOk="0">
                    <a:moveTo>
                      <a:pt x="7" y="0"/>
                    </a:moveTo>
                    <a:cubicBezTo>
                      <a:pt x="4" y="4"/>
                      <a:pt x="0" y="11"/>
                      <a:pt x="0" y="18"/>
                    </a:cubicBezTo>
                    <a:cubicBezTo>
                      <a:pt x="0" y="11"/>
                      <a:pt x="4" y="4"/>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4" name="Google Shape;3479;p26"/>
              <p:cNvSpPr/>
              <p:nvPr/>
            </p:nvSpPr>
            <p:spPr>
              <a:xfrm>
                <a:off x="1871719" y="2223328"/>
                <a:ext cx="590" cy="131"/>
              </a:xfrm>
              <a:custGeom>
                <a:avLst/>
                <a:gdLst/>
                <a:ahLst/>
                <a:cxnLst/>
                <a:rect l="l" t="t" r="r" b="b"/>
                <a:pathLst>
                  <a:path w="18" h="4" extrusionOk="0">
                    <a:moveTo>
                      <a:pt x="18" y="4"/>
                    </a:moveTo>
                    <a:cubicBezTo>
                      <a:pt x="11" y="4"/>
                      <a:pt x="7" y="0"/>
                      <a:pt x="0" y="0"/>
                    </a:cubicBezTo>
                    <a:cubicBezTo>
                      <a:pt x="7" y="0"/>
                      <a:pt x="11" y="4"/>
                      <a:pt x="18"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5" name="Google Shape;3480;p26"/>
              <p:cNvSpPr/>
              <p:nvPr/>
            </p:nvSpPr>
            <p:spPr>
              <a:xfrm>
                <a:off x="1849777" y="2225263"/>
                <a:ext cx="33" cy="722"/>
              </a:xfrm>
              <a:custGeom>
                <a:avLst/>
                <a:gdLst/>
                <a:ahLst/>
                <a:cxnLst/>
                <a:rect l="l" t="t" r="r" b="b"/>
                <a:pathLst>
                  <a:path w="1" h="22" extrusionOk="0">
                    <a:moveTo>
                      <a:pt x="1" y="1"/>
                    </a:moveTo>
                    <a:cubicBezTo>
                      <a:pt x="1" y="8"/>
                      <a:pt x="1" y="15"/>
                      <a:pt x="1" y="22"/>
                    </a:cubicBezTo>
                    <a:cubicBezTo>
                      <a:pt x="1" y="15"/>
                      <a:pt x="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6" name="Google Shape;3481;p26"/>
              <p:cNvSpPr/>
              <p:nvPr/>
            </p:nvSpPr>
            <p:spPr>
              <a:xfrm>
                <a:off x="1885494" y="2187611"/>
                <a:ext cx="722" cy="262"/>
              </a:xfrm>
              <a:custGeom>
                <a:avLst/>
                <a:gdLst/>
                <a:ahLst/>
                <a:cxnLst/>
                <a:rect l="l" t="t" r="r" b="b"/>
                <a:pathLst>
                  <a:path w="22" h="8" extrusionOk="0">
                    <a:moveTo>
                      <a:pt x="21"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7" name="Google Shape;3482;p26"/>
              <p:cNvSpPr/>
              <p:nvPr/>
            </p:nvSpPr>
            <p:spPr>
              <a:xfrm>
                <a:off x="1844956" y="2177510"/>
                <a:ext cx="19777" cy="5313"/>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8" name="Google Shape;3483;p26"/>
              <p:cNvSpPr/>
              <p:nvPr/>
            </p:nvSpPr>
            <p:spPr>
              <a:xfrm>
                <a:off x="1864700" y="2177510"/>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59" name="Google Shape;3484;p26"/>
              <p:cNvSpPr/>
              <p:nvPr/>
            </p:nvSpPr>
            <p:spPr>
              <a:xfrm>
                <a:off x="1783197" y="2179445"/>
                <a:ext cx="131" cy="33"/>
              </a:xfrm>
              <a:custGeom>
                <a:avLst/>
                <a:gdLst/>
                <a:ahLst/>
                <a:cxnLst/>
                <a:rect l="l" t="t" r="r" b="b"/>
                <a:pathLst>
                  <a:path w="4" h="1" extrusionOk="0">
                    <a:moveTo>
                      <a:pt x="0" y="1"/>
                    </a:moveTo>
                    <a:lnTo>
                      <a:pt x="4" y="1"/>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0" name="Google Shape;3485;p26"/>
              <p:cNvSpPr/>
              <p:nvPr/>
            </p:nvSpPr>
            <p:spPr>
              <a:xfrm>
                <a:off x="1880541" y="2185414"/>
                <a:ext cx="394" cy="262"/>
              </a:xfrm>
              <a:custGeom>
                <a:avLst/>
                <a:gdLst/>
                <a:ahLst/>
                <a:cxnLst/>
                <a:rect l="l" t="t" r="r" b="b"/>
                <a:pathLst>
                  <a:path w="12" h="8" extrusionOk="0">
                    <a:moveTo>
                      <a:pt x="1" y="1"/>
                    </a:moveTo>
                    <a:lnTo>
                      <a:pt x="1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1" name="Google Shape;3486;p26"/>
              <p:cNvSpPr/>
              <p:nvPr/>
            </p:nvSpPr>
            <p:spPr>
              <a:xfrm>
                <a:off x="1785493" y="2180953"/>
                <a:ext cx="131" cy="131"/>
              </a:xfrm>
              <a:custGeom>
                <a:avLst/>
                <a:gdLst/>
                <a:ahLst/>
                <a:cxnLst/>
                <a:rect l="l" t="t" r="r" b="b"/>
                <a:pathLst>
                  <a:path w="4" h="4" extrusionOk="0">
                    <a:moveTo>
                      <a:pt x="4"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2" name="Google Shape;3487;p26"/>
              <p:cNvSpPr/>
              <p:nvPr/>
            </p:nvSpPr>
            <p:spPr>
              <a:xfrm>
                <a:off x="1879853" y="2185086"/>
                <a:ext cx="262" cy="131"/>
              </a:xfrm>
              <a:custGeom>
                <a:avLst/>
                <a:gdLst/>
                <a:ahLst/>
                <a:cxnLst/>
                <a:rect l="l" t="t" r="r" b="b"/>
                <a:pathLst>
                  <a:path w="8" h="4" extrusionOk="0">
                    <a:moveTo>
                      <a:pt x="1" y="0"/>
                    </a:moveTo>
                    <a:lnTo>
                      <a:pt x="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3" name="Google Shape;3488;p26"/>
              <p:cNvSpPr/>
              <p:nvPr/>
            </p:nvSpPr>
            <p:spPr>
              <a:xfrm>
                <a:off x="1881689" y="2186004"/>
                <a:ext cx="394" cy="131"/>
              </a:xfrm>
              <a:custGeom>
                <a:avLst/>
                <a:gdLst/>
                <a:ahLst/>
                <a:cxnLst/>
                <a:rect l="l" t="t" r="r" b="b"/>
                <a:pathLst>
                  <a:path w="12" h="4" extrusionOk="0">
                    <a:moveTo>
                      <a:pt x="1" y="0"/>
                    </a:moveTo>
                    <a:lnTo>
                      <a:pt x="1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4" name="Google Shape;3489;p26"/>
              <p:cNvSpPr/>
              <p:nvPr/>
            </p:nvSpPr>
            <p:spPr>
              <a:xfrm>
                <a:off x="1879164" y="2184725"/>
                <a:ext cx="394" cy="164"/>
              </a:xfrm>
              <a:custGeom>
                <a:avLst/>
                <a:gdLst/>
                <a:ahLst/>
                <a:cxnLst/>
                <a:rect l="l" t="t" r="r" b="b"/>
                <a:pathLst>
                  <a:path w="12" h="5" extrusionOk="0">
                    <a:moveTo>
                      <a:pt x="1" y="1"/>
                    </a:moveTo>
                    <a:lnTo>
                      <a:pt x="1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5" name="Google Shape;3490;p26"/>
              <p:cNvSpPr/>
              <p:nvPr/>
            </p:nvSpPr>
            <p:spPr>
              <a:xfrm>
                <a:off x="1784345" y="2180133"/>
                <a:ext cx="262" cy="164"/>
              </a:xfrm>
              <a:custGeom>
                <a:avLst/>
                <a:gdLst/>
                <a:ahLst/>
                <a:cxnLst/>
                <a:rect l="l" t="t" r="r" b="b"/>
                <a:pathLst>
                  <a:path w="8" h="5" extrusionOk="0">
                    <a:moveTo>
                      <a:pt x="7"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6" name="Google Shape;3491;p26"/>
              <p:cNvSpPr/>
              <p:nvPr/>
            </p:nvSpPr>
            <p:spPr>
              <a:xfrm>
                <a:off x="1786641" y="2181970"/>
                <a:ext cx="262" cy="262"/>
              </a:xfrm>
              <a:custGeom>
                <a:avLst/>
                <a:gdLst/>
                <a:ahLst/>
                <a:cxnLst/>
                <a:rect l="l" t="t" r="r" b="b"/>
                <a:pathLst>
                  <a:path w="8" h="8" extrusionOk="0">
                    <a:moveTo>
                      <a:pt x="7"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7" name="Google Shape;3492;p26"/>
              <p:cNvSpPr/>
              <p:nvPr/>
            </p:nvSpPr>
            <p:spPr>
              <a:xfrm>
                <a:off x="1878705" y="2184397"/>
                <a:ext cx="262" cy="131"/>
              </a:xfrm>
              <a:custGeom>
                <a:avLst/>
                <a:gdLst/>
                <a:ahLst/>
                <a:cxnLst/>
                <a:rect l="l" t="t" r="r" b="b"/>
                <a:pathLst>
                  <a:path w="8" h="4" extrusionOk="0">
                    <a:moveTo>
                      <a:pt x="1" y="0"/>
                    </a:moveTo>
                    <a:lnTo>
                      <a:pt x="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8" name="Google Shape;3493;p26"/>
              <p:cNvSpPr/>
              <p:nvPr/>
            </p:nvSpPr>
            <p:spPr>
              <a:xfrm>
                <a:off x="1882837" y="2186562"/>
                <a:ext cx="492" cy="164"/>
              </a:xfrm>
              <a:custGeom>
                <a:avLst/>
                <a:gdLst/>
                <a:ahLst/>
                <a:cxnLst/>
                <a:rect l="l" t="t" r="r" b="b"/>
                <a:pathLst>
                  <a:path w="15" h="5" extrusionOk="0">
                    <a:moveTo>
                      <a:pt x="1" y="1"/>
                    </a:moveTo>
                    <a:lnTo>
                      <a:pt x="1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69" name="Google Shape;3494;p26"/>
              <p:cNvSpPr/>
              <p:nvPr/>
            </p:nvSpPr>
            <p:spPr>
              <a:xfrm>
                <a:off x="1884116" y="2187021"/>
                <a:ext cx="590" cy="262"/>
              </a:xfrm>
              <a:custGeom>
                <a:avLst/>
                <a:gdLst/>
                <a:ahLst/>
                <a:cxnLst/>
                <a:rect l="l" t="t" r="r" b="b"/>
                <a:pathLst>
                  <a:path w="18" h="8" extrusionOk="0">
                    <a:moveTo>
                      <a:pt x="0" y="1"/>
                    </a:moveTo>
                    <a:lnTo>
                      <a:pt x="18"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0" name="Google Shape;3495;p26"/>
              <p:cNvSpPr/>
              <p:nvPr/>
            </p:nvSpPr>
            <p:spPr>
              <a:xfrm>
                <a:off x="1877688" y="2183479"/>
                <a:ext cx="131" cy="131"/>
              </a:xfrm>
              <a:custGeom>
                <a:avLst/>
                <a:gdLst/>
                <a:ahLst/>
                <a:cxnLst/>
                <a:rect l="l" t="t" r="r" b="b"/>
                <a:pathLst>
                  <a:path w="4" h="4" extrusionOk="0">
                    <a:moveTo>
                      <a:pt x="4"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1" name="Google Shape;3496;p26"/>
              <p:cNvSpPr/>
              <p:nvPr/>
            </p:nvSpPr>
            <p:spPr>
              <a:xfrm>
                <a:off x="1877917" y="2183807"/>
                <a:ext cx="262" cy="164"/>
              </a:xfrm>
              <a:custGeom>
                <a:avLst/>
                <a:gdLst/>
                <a:ahLst/>
                <a:cxnLst/>
                <a:rect l="l" t="t" r="r" b="b"/>
                <a:pathLst>
                  <a:path w="8" h="5" extrusionOk="0">
                    <a:moveTo>
                      <a:pt x="0" y="1"/>
                    </a:moveTo>
                    <a:lnTo>
                      <a:pt x="7"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2" name="Google Shape;3497;p26"/>
              <p:cNvSpPr/>
              <p:nvPr/>
            </p:nvSpPr>
            <p:spPr>
              <a:xfrm>
                <a:off x="1877458" y="2183348"/>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3" name="Google Shape;3498;p26"/>
              <p:cNvSpPr/>
              <p:nvPr/>
            </p:nvSpPr>
            <p:spPr>
              <a:xfrm>
                <a:off x="1877327" y="2183118"/>
                <a:ext cx="33" cy="164"/>
              </a:xfrm>
              <a:custGeom>
                <a:avLst/>
                <a:gdLst/>
                <a:ahLst/>
                <a:cxnLst/>
                <a:rect l="l" t="t" r="r" b="b"/>
                <a:pathLst>
                  <a:path w="1" h="5" extrusionOk="0">
                    <a:moveTo>
                      <a:pt x="1"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4" name="Google Shape;3499;p26"/>
              <p:cNvSpPr/>
              <p:nvPr/>
            </p:nvSpPr>
            <p:spPr>
              <a:xfrm>
                <a:off x="1877229" y="2183020"/>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5" name="Google Shape;3500;p26"/>
              <p:cNvSpPr/>
              <p:nvPr/>
            </p:nvSpPr>
            <p:spPr>
              <a:xfrm>
                <a:off x="1878245" y="2184036"/>
                <a:ext cx="262" cy="164"/>
              </a:xfrm>
              <a:custGeom>
                <a:avLst/>
                <a:gdLst/>
                <a:ahLst/>
                <a:cxnLst/>
                <a:rect l="l" t="t" r="r" b="b"/>
                <a:pathLst>
                  <a:path w="8" h="5" extrusionOk="0">
                    <a:moveTo>
                      <a:pt x="1" y="1"/>
                    </a:moveTo>
                    <a:lnTo>
                      <a:pt x="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6" name="Google Shape;3501;p26"/>
              <p:cNvSpPr/>
              <p:nvPr/>
            </p:nvSpPr>
            <p:spPr>
              <a:xfrm>
                <a:off x="1748169" y="2217589"/>
                <a:ext cx="43555" cy="29649"/>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7" name="Google Shape;3502;p26"/>
              <p:cNvSpPr/>
              <p:nvPr/>
            </p:nvSpPr>
            <p:spPr>
              <a:xfrm>
                <a:off x="1748268" y="2229625"/>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8" name="Google Shape;3503;p26"/>
              <p:cNvSpPr/>
              <p:nvPr/>
            </p:nvSpPr>
            <p:spPr>
              <a:xfrm>
                <a:off x="1748038" y="223159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79" name="Google Shape;3504;p26"/>
              <p:cNvSpPr/>
              <p:nvPr/>
            </p:nvSpPr>
            <p:spPr>
              <a:xfrm>
                <a:off x="1748038" y="2236743"/>
                <a:ext cx="33" cy="164"/>
              </a:xfrm>
              <a:custGeom>
                <a:avLst/>
                <a:gdLst/>
                <a:ahLst/>
                <a:cxnLst/>
                <a:rect l="l" t="t" r="r" b="b"/>
                <a:pathLst>
                  <a:path w="1" h="5" extrusionOk="0">
                    <a:moveTo>
                      <a:pt x="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0" name="Google Shape;3505;p26"/>
              <p:cNvSpPr/>
              <p:nvPr/>
            </p:nvSpPr>
            <p:spPr>
              <a:xfrm>
                <a:off x="1756434" y="2246975"/>
                <a:ext cx="492" cy="361"/>
              </a:xfrm>
              <a:custGeom>
                <a:avLst/>
                <a:gdLst/>
                <a:ahLst/>
                <a:cxnLst/>
                <a:rect l="l" t="t" r="r" b="b"/>
                <a:pathLst>
                  <a:path w="15" h="11" extrusionOk="0">
                    <a:moveTo>
                      <a:pt x="15" y="11"/>
                    </a:moveTo>
                    <a:lnTo>
                      <a:pt x="15" y="11"/>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1" name="Google Shape;3506;p26"/>
              <p:cNvSpPr/>
              <p:nvPr/>
            </p:nvSpPr>
            <p:spPr>
              <a:xfrm>
                <a:off x="1749776" y="2240875"/>
                <a:ext cx="492" cy="722"/>
              </a:xfrm>
              <a:custGeom>
                <a:avLst/>
                <a:gdLst/>
                <a:ahLst/>
                <a:cxnLst/>
                <a:rect l="l" t="t" r="r" b="b"/>
                <a:pathLst>
                  <a:path w="15" h="22" extrusionOk="0">
                    <a:moveTo>
                      <a:pt x="14" y="22"/>
                    </a:moveTo>
                    <a:cubicBezTo>
                      <a:pt x="11" y="15"/>
                      <a:pt x="4" y="8"/>
                      <a:pt x="0" y="1"/>
                    </a:cubicBezTo>
                    <a:cubicBezTo>
                      <a:pt x="4" y="8"/>
                      <a:pt x="11" y="15"/>
                      <a:pt x="14"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2" name="Google Shape;3507;p26"/>
              <p:cNvSpPr/>
              <p:nvPr/>
            </p:nvSpPr>
            <p:spPr>
              <a:xfrm>
                <a:off x="1747940" y="2233299"/>
                <a:ext cx="33" cy="262"/>
              </a:xfrm>
              <a:custGeom>
                <a:avLst/>
                <a:gdLst/>
                <a:ahLst/>
                <a:cxnLst/>
                <a:rect l="l" t="t" r="r" b="b"/>
                <a:pathLst>
                  <a:path w="1" h="8" extrusionOk="0">
                    <a:moveTo>
                      <a:pt x="0" y="8"/>
                    </a:moveTo>
                    <a:lnTo>
                      <a:pt x="0" y="1"/>
                    </a:lnTo>
                    <a:cubicBezTo>
                      <a:pt x="0" y="1"/>
                      <a:pt x="0" y="8"/>
                      <a:pt x="0"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3" name="Google Shape;3508;p26"/>
              <p:cNvSpPr/>
              <p:nvPr/>
            </p:nvSpPr>
            <p:spPr>
              <a:xfrm>
                <a:off x="1750695" y="2242023"/>
                <a:ext cx="722" cy="623"/>
              </a:xfrm>
              <a:custGeom>
                <a:avLst/>
                <a:gdLst/>
                <a:ahLst/>
                <a:cxnLst/>
                <a:rect l="l" t="t" r="r" b="b"/>
                <a:pathLst>
                  <a:path w="22" h="19" extrusionOk="0">
                    <a:moveTo>
                      <a:pt x="21" y="1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4" name="Google Shape;3509;p26"/>
              <p:cNvSpPr/>
              <p:nvPr/>
            </p:nvSpPr>
            <p:spPr>
              <a:xfrm>
                <a:off x="1747940" y="223536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5" name="Google Shape;3510;p26"/>
              <p:cNvSpPr/>
              <p:nvPr/>
            </p:nvSpPr>
            <p:spPr>
              <a:xfrm>
                <a:off x="1754827" y="2245598"/>
                <a:ext cx="951" cy="820"/>
              </a:xfrm>
              <a:custGeom>
                <a:avLst/>
                <a:gdLst/>
                <a:ahLst/>
                <a:cxnLst/>
                <a:rect l="l" t="t" r="r" b="b"/>
                <a:pathLst>
                  <a:path w="29" h="25" extrusionOk="0">
                    <a:moveTo>
                      <a:pt x="29" y="25"/>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6" name="Google Shape;3511;p26"/>
              <p:cNvSpPr/>
              <p:nvPr/>
            </p:nvSpPr>
            <p:spPr>
              <a:xfrm>
                <a:off x="1748497" y="2227231"/>
                <a:ext cx="33" cy="262"/>
              </a:xfrm>
              <a:custGeom>
                <a:avLst/>
                <a:gdLst/>
                <a:ahLst/>
                <a:cxnLst/>
                <a:rect l="l" t="t" r="r" b="b"/>
                <a:pathLst>
                  <a:path w="1" h="8" extrusionOk="0">
                    <a:moveTo>
                      <a:pt x="1"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7" name="Google Shape;3512;p26"/>
              <p:cNvSpPr/>
              <p:nvPr/>
            </p:nvSpPr>
            <p:spPr>
              <a:xfrm>
                <a:off x="1753220" y="2244450"/>
                <a:ext cx="820" cy="590"/>
              </a:xfrm>
              <a:custGeom>
                <a:avLst/>
                <a:gdLst/>
                <a:ahLst/>
                <a:cxnLst/>
                <a:rect l="l" t="t" r="r" b="b"/>
                <a:pathLst>
                  <a:path w="25" h="18" extrusionOk="0">
                    <a:moveTo>
                      <a:pt x="25" y="18"/>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8" name="Google Shape;3513;p26"/>
              <p:cNvSpPr/>
              <p:nvPr/>
            </p:nvSpPr>
            <p:spPr>
              <a:xfrm>
                <a:off x="1748268" y="2238022"/>
                <a:ext cx="492" cy="1279"/>
              </a:xfrm>
              <a:custGeom>
                <a:avLst/>
                <a:gdLst/>
                <a:ahLst/>
                <a:cxnLst/>
                <a:rect l="l" t="t" r="r" b="b"/>
                <a:pathLst>
                  <a:path w="15" h="39" extrusionOk="0">
                    <a:moveTo>
                      <a:pt x="15" y="39"/>
                    </a:moveTo>
                    <a:cubicBezTo>
                      <a:pt x="8" y="25"/>
                      <a:pt x="4" y="14"/>
                      <a:pt x="1" y="0"/>
                    </a:cubicBezTo>
                    <a:cubicBezTo>
                      <a:pt x="4" y="14"/>
                      <a:pt x="8" y="25"/>
                      <a:pt x="15" y="3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89" name="Google Shape;3514;p26"/>
              <p:cNvSpPr/>
              <p:nvPr/>
            </p:nvSpPr>
            <p:spPr>
              <a:xfrm>
                <a:off x="1751941" y="2243171"/>
                <a:ext cx="623" cy="722"/>
              </a:xfrm>
              <a:custGeom>
                <a:avLst/>
                <a:gdLst/>
                <a:ahLst/>
                <a:cxnLst/>
                <a:rect l="l" t="t" r="r" b="b"/>
                <a:pathLst>
                  <a:path w="19" h="22" extrusionOk="0">
                    <a:moveTo>
                      <a:pt x="18" y="22"/>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0" name="Google Shape;3515;p26"/>
              <p:cNvSpPr/>
              <p:nvPr/>
            </p:nvSpPr>
            <p:spPr>
              <a:xfrm>
                <a:off x="1748956" y="2224935"/>
                <a:ext cx="33" cy="361"/>
              </a:xfrm>
              <a:custGeom>
                <a:avLst/>
                <a:gdLst/>
                <a:ahLst/>
                <a:cxnLst/>
                <a:rect l="l" t="t" r="r" b="b"/>
                <a:pathLst>
                  <a:path w="1" h="11" extrusionOk="0">
                    <a:moveTo>
                      <a:pt x="1"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1" name="Google Shape;3516;p26"/>
              <p:cNvSpPr/>
              <p:nvPr/>
            </p:nvSpPr>
            <p:spPr>
              <a:xfrm>
                <a:off x="1748956" y="2239629"/>
                <a:ext cx="492" cy="820"/>
              </a:xfrm>
              <a:custGeom>
                <a:avLst/>
                <a:gdLst/>
                <a:ahLst/>
                <a:cxnLst/>
                <a:rect l="l" t="t" r="r" b="b"/>
                <a:pathLst>
                  <a:path w="15" h="25" extrusionOk="0">
                    <a:moveTo>
                      <a:pt x="15" y="25"/>
                    </a:moveTo>
                    <a:cubicBezTo>
                      <a:pt x="8" y="18"/>
                      <a:pt x="4" y="7"/>
                      <a:pt x="1" y="0"/>
                    </a:cubicBezTo>
                    <a:cubicBezTo>
                      <a:pt x="4" y="7"/>
                      <a:pt x="8" y="18"/>
                      <a:pt x="15"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2" name="Google Shape;3517;p26"/>
              <p:cNvSpPr/>
              <p:nvPr/>
            </p:nvSpPr>
            <p:spPr>
              <a:xfrm>
                <a:off x="1749547" y="2222967"/>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3" name="Google Shape;3518;p26"/>
              <p:cNvSpPr/>
              <p:nvPr/>
            </p:nvSpPr>
            <p:spPr>
              <a:xfrm>
                <a:off x="1791233" y="2234447"/>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4" name="Google Shape;3519;p26"/>
              <p:cNvSpPr/>
              <p:nvPr/>
            </p:nvSpPr>
            <p:spPr>
              <a:xfrm>
                <a:off x="1791561" y="2234807"/>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5" name="Google Shape;3520;p26"/>
              <p:cNvSpPr/>
              <p:nvPr/>
            </p:nvSpPr>
            <p:spPr>
              <a:xfrm>
                <a:off x="1777917" y="2217589"/>
                <a:ext cx="1050" cy="2427"/>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6" name="Google Shape;3521;p26"/>
              <p:cNvSpPr/>
              <p:nvPr/>
            </p:nvSpPr>
            <p:spPr>
              <a:xfrm>
                <a:off x="1779065" y="1988365"/>
                <a:ext cx="314954" cy="179435"/>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7" name="Google Shape;3522;p26"/>
              <p:cNvSpPr/>
              <p:nvPr/>
            </p:nvSpPr>
            <p:spPr>
              <a:xfrm>
                <a:off x="1803729" y="2009978"/>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8" name="Google Shape;3523;p26"/>
              <p:cNvSpPr/>
              <p:nvPr/>
            </p:nvSpPr>
            <p:spPr>
              <a:xfrm>
                <a:off x="1786182" y="2065341"/>
                <a:ext cx="722" cy="951"/>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99" name="Google Shape;3524;p26"/>
              <p:cNvSpPr/>
              <p:nvPr/>
            </p:nvSpPr>
            <p:spPr>
              <a:xfrm>
                <a:off x="1806943" y="2015029"/>
                <a:ext cx="5313" cy="14169"/>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0" name="Google Shape;3525;p26"/>
              <p:cNvSpPr/>
              <p:nvPr/>
            </p:nvSpPr>
            <p:spPr>
              <a:xfrm>
                <a:off x="1783985" y="2083577"/>
                <a:ext cx="623" cy="394"/>
              </a:xfrm>
              <a:custGeom>
                <a:avLst/>
                <a:gdLst/>
                <a:ahLst/>
                <a:cxnLst/>
                <a:rect l="l" t="t" r="r" b="b"/>
                <a:pathLst>
                  <a:path w="19" h="12" extrusionOk="0">
                    <a:moveTo>
                      <a:pt x="1" y="1"/>
                    </a:moveTo>
                    <a:lnTo>
                      <a:pt x="1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1" name="Google Shape;3526;p26"/>
              <p:cNvSpPr/>
              <p:nvPr/>
            </p:nvSpPr>
            <p:spPr>
              <a:xfrm>
                <a:off x="1782049" y="2082199"/>
                <a:ext cx="1640" cy="1181"/>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2" name="Google Shape;3527;p26"/>
              <p:cNvSpPr/>
              <p:nvPr/>
            </p:nvSpPr>
            <p:spPr>
              <a:xfrm>
                <a:off x="1786510" y="2084725"/>
                <a:ext cx="722" cy="394"/>
              </a:xfrm>
              <a:custGeom>
                <a:avLst/>
                <a:gdLst/>
                <a:ahLst/>
                <a:cxnLst/>
                <a:rect l="l" t="t" r="r" b="b"/>
                <a:pathLst>
                  <a:path w="22" h="12" extrusionOk="0">
                    <a:moveTo>
                      <a:pt x="1" y="1"/>
                    </a:moveTo>
                    <a:lnTo>
                      <a:pt x="22"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3" name="Google Shape;3528;p26"/>
              <p:cNvSpPr/>
              <p:nvPr/>
            </p:nvSpPr>
            <p:spPr>
              <a:xfrm>
                <a:off x="1787330" y="2085184"/>
                <a:ext cx="1410" cy="951"/>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4" name="Google Shape;3529;p26"/>
              <p:cNvSpPr/>
              <p:nvPr/>
            </p:nvSpPr>
            <p:spPr>
              <a:xfrm>
                <a:off x="1781459" y="2081510"/>
                <a:ext cx="492" cy="492"/>
              </a:xfrm>
              <a:custGeom>
                <a:avLst/>
                <a:gdLst/>
                <a:ahLst/>
                <a:cxnLst/>
                <a:rect l="l" t="t" r="r" b="b"/>
                <a:pathLst>
                  <a:path w="15" h="15" extrusionOk="0">
                    <a:moveTo>
                      <a:pt x="1" y="1"/>
                    </a:moveTo>
                    <a:lnTo>
                      <a:pt x="15" y="15"/>
                    </a:lnTo>
                    <a:lnTo>
                      <a:pt x="15" y="15"/>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5" name="Google Shape;3530;p26"/>
              <p:cNvSpPr/>
              <p:nvPr/>
            </p:nvSpPr>
            <p:spPr>
              <a:xfrm>
                <a:off x="1779524" y="2079116"/>
                <a:ext cx="262" cy="361"/>
              </a:xfrm>
              <a:custGeom>
                <a:avLst/>
                <a:gdLst/>
                <a:ahLst/>
                <a:cxnLst/>
                <a:rect l="l" t="t" r="r" b="b"/>
                <a:pathLst>
                  <a:path w="8" h="11" extrusionOk="0">
                    <a:moveTo>
                      <a:pt x="0" y="0"/>
                    </a:moveTo>
                    <a:lnTo>
                      <a:pt x="7"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6" name="Google Shape;3531;p26"/>
              <p:cNvSpPr/>
              <p:nvPr/>
            </p:nvSpPr>
            <p:spPr>
              <a:xfrm>
                <a:off x="1780902" y="2081051"/>
                <a:ext cx="492" cy="492"/>
              </a:xfrm>
              <a:custGeom>
                <a:avLst/>
                <a:gdLst/>
                <a:ahLst/>
                <a:cxnLst/>
                <a:rect l="l" t="t" r="r" b="b"/>
                <a:pathLst>
                  <a:path w="15" h="15" extrusionOk="0">
                    <a:moveTo>
                      <a:pt x="14" y="1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7" name="Google Shape;3532;p26"/>
              <p:cNvSpPr/>
              <p:nvPr/>
            </p:nvSpPr>
            <p:spPr>
              <a:xfrm>
                <a:off x="1780213" y="2080133"/>
                <a:ext cx="262" cy="394"/>
              </a:xfrm>
              <a:custGeom>
                <a:avLst/>
                <a:gdLst/>
                <a:ahLst/>
                <a:cxnLst/>
                <a:rect l="l" t="t" r="r" b="b"/>
                <a:pathLst>
                  <a:path w="8" h="12" extrusionOk="0">
                    <a:moveTo>
                      <a:pt x="0" y="1"/>
                    </a:moveTo>
                    <a:lnTo>
                      <a:pt x="7"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8" name="Google Shape;3533;p26"/>
              <p:cNvSpPr/>
              <p:nvPr/>
            </p:nvSpPr>
            <p:spPr>
              <a:xfrm>
                <a:off x="1779294" y="2078296"/>
                <a:ext cx="33" cy="164"/>
              </a:xfrm>
              <a:custGeom>
                <a:avLst/>
                <a:gdLst/>
                <a:ahLst/>
                <a:cxnLst/>
                <a:rect l="l" t="t" r="r" b="b"/>
                <a:pathLst>
                  <a:path w="1" h="5" extrusionOk="0">
                    <a:moveTo>
                      <a:pt x="0"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09" name="Google Shape;3534;p26"/>
              <p:cNvSpPr/>
              <p:nvPr/>
            </p:nvSpPr>
            <p:spPr>
              <a:xfrm>
                <a:off x="1787199" y="2062127"/>
                <a:ext cx="1410" cy="2558"/>
              </a:xfrm>
              <a:custGeom>
                <a:avLst/>
                <a:gdLst/>
                <a:ahLst/>
                <a:cxnLst/>
                <a:rect l="l" t="t" r="r" b="b"/>
                <a:pathLst>
                  <a:path w="43" h="78" extrusionOk="0">
                    <a:moveTo>
                      <a:pt x="15" y="0"/>
                    </a:moveTo>
                    <a:cubicBezTo>
                      <a:pt x="15" y="28"/>
                      <a:pt x="11" y="53"/>
                      <a:pt x="1" y="77"/>
                    </a:cubicBezTo>
                    <a:lnTo>
                      <a:pt x="43" y="4"/>
                    </a:ln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0" name="Google Shape;3535;p26"/>
              <p:cNvSpPr/>
              <p:nvPr/>
            </p:nvSpPr>
            <p:spPr>
              <a:xfrm>
                <a:off x="1786182" y="2065571"/>
                <a:ext cx="590" cy="590"/>
              </a:xfrm>
              <a:custGeom>
                <a:avLst/>
                <a:gdLst/>
                <a:ahLst/>
                <a:cxnLst/>
                <a:rect l="l" t="t" r="r" b="b"/>
                <a:pathLst>
                  <a:path w="18" h="18" extrusionOk="0">
                    <a:moveTo>
                      <a:pt x="18" y="0"/>
                    </a:moveTo>
                    <a:cubicBezTo>
                      <a:pt x="14" y="7"/>
                      <a:pt x="7" y="11"/>
                      <a:pt x="0" y="18"/>
                    </a:cubicBezTo>
                    <a:cubicBezTo>
                      <a:pt x="7" y="14"/>
                      <a:pt x="14" y="7"/>
                      <a:pt x="1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1" name="Google Shape;3536;p26"/>
              <p:cNvSpPr/>
              <p:nvPr/>
            </p:nvSpPr>
            <p:spPr>
              <a:xfrm>
                <a:off x="1781820" y="2081970"/>
                <a:ext cx="328" cy="328"/>
              </a:xfrm>
              <a:custGeom>
                <a:avLst/>
                <a:gdLst/>
                <a:ahLst/>
                <a:cxnLst/>
                <a:rect l="l" t="t" r="r" b="b"/>
                <a:pathLst>
                  <a:path w="10" h="10" extrusionOk="0">
                    <a:moveTo>
                      <a:pt x="0" y="1"/>
                    </a:moveTo>
                    <a:lnTo>
                      <a:pt x="10" y="10"/>
                    </a:lnTo>
                    <a:lnTo>
                      <a:pt x="10" y="10"/>
                    </a:lnTo>
                    <a:lnTo>
                      <a:pt x="7" y="8"/>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2" name="Google Shape;3537;p26"/>
              <p:cNvSpPr/>
              <p:nvPr/>
            </p:nvSpPr>
            <p:spPr>
              <a:xfrm>
                <a:off x="1790413" y="2085774"/>
                <a:ext cx="1541" cy="131"/>
              </a:xfrm>
              <a:custGeom>
                <a:avLst/>
                <a:gdLst/>
                <a:ahLst/>
                <a:cxnLst/>
                <a:rect l="l" t="t" r="r" b="b"/>
                <a:pathLst>
                  <a:path w="47" h="4" extrusionOk="0">
                    <a:moveTo>
                      <a:pt x="1" y="4"/>
                    </a:moveTo>
                    <a:lnTo>
                      <a:pt x="46"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3" name="Google Shape;3538;p26"/>
              <p:cNvSpPr/>
              <p:nvPr/>
            </p:nvSpPr>
            <p:spPr>
              <a:xfrm>
                <a:off x="1793627" y="2085643"/>
                <a:ext cx="1082" cy="33"/>
              </a:xfrm>
              <a:custGeom>
                <a:avLst/>
                <a:gdLst/>
                <a:ahLst/>
                <a:cxnLst/>
                <a:rect l="l" t="t" r="r" b="b"/>
                <a:pathLst>
                  <a:path w="33" h="1" extrusionOk="0">
                    <a:moveTo>
                      <a:pt x="1" y="1"/>
                    </a:moveTo>
                    <a:lnTo>
                      <a:pt x="3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4" name="Google Shape;3539;p26"/>
              <p:cNvSpPr/>
              <p:nvPr/>
            </p:nvSpPr>
            <p:spPr>
              <a:xfrm>
                <a:off x="1854729" y="2080822"/>
                <a:ext cx="33" cy="33"/>
              </a:xfrm>
              <a:custGeom>
                <a:avLst/>
                <a:gdLst/>
                <a:ahLst/>
                <a:cxnLst/>
                <a:rect l="l" t="t" r="r" b="b"/>
                <a:pathLst>
                  <a:path w="1" h="1" extrusionOk="0">
                    <a:moveTo>
                      <a:pt x="0"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5" name="Google Shape;3540;p26"/>
              <p:cNvSpPr/>
              <p:nvPr/>
            </p:nvSpPr>
            <p:spPr>
              <a:xfrm>
                <a:off x="1859551" y="2078985"/>
                <a:ext cx="590" cy="164"/>
              </a:xfrm>
              <a:custGeom>
                <a:avLst/>
                <a:gdLst/>
                <a:ahLst/>
                <a:cxnLst/>
                <a:rect l="l" t="t" r="r" b="b"/>
                <a:pathLst>
                  <a:path w="18" h="5" extrusionOk="0">
                    <a:moveTo>
                      <a:pt x="18" y="1"/>
                    </a:moveTo>
                    <a:lnTo>
                      <a:pt x="0" y="4"/>
                    </a:ln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6" name="Google Shape;3541;p26"/>
              <p:cNvSpPr/>
              <p:nvPr/>
            </p:nvSpPr>
            <p:spPr>
              <a:xfrm>
                <a:off x="1792151" y="2085643"/>
                <a:ext cx="1279" cy="164"/>
              </a:xfrm>
              <a:custGeom>
                <a:avLst/>
                <a:gdLst/>
                <a:ahLst/>
                <a:cxnLst/>
                <a:rect l="l" t="t" r="r" b="b"/>
                <a:pathLst>
                  <a:path w="39" h="5" extrusionOk="0">
                    <a:moveTo>
                      <a:pt x="0" y="4"/>
                    </a:moveTo>
                    <a:lnTo>
                      <a:pt x="3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7" name="Google Shape;3542;p26"/>
              <p:cNvSpPr/>
              <p:nvPr/>
            </p:nvSpPr>
            <p:spPr>
              <a:xfrm>
                <a:off x="1848531" y="2080953"/>
                <a:ext cx="5871" cy="3706"/>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8" name="Google Shape;3543;p26"/>
              <p:cNvSpPr/>
              <p:nvPr/>
            </p:nvSpPr>
            <p:spPr>
              <a:xfrm>
                <a:off x="1788707" y="2086004"/>
                <a:ext cx="1640" cy="131"/>
              </a:xfrm>
              <a:custGeom>
                <a:avLst/>
                <a:gdLst/>
                <a:ahLst/>
                <a:cxnLst/>
                <a:rect l="l" t="t" r="r" b="b"/>
                <a:pathLst>
                  <a:path w="50" h="4" extrusionOk="0">
                    <a:moveTo>
                      <a:pt x="0" y="4"/>
                    </a:moveTo>
                    <a:lnTo>
                      <a:pt x="4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19" name="Google Shape;3544;p26"/>
              <p:cNvSpPr/>
              <p:nvPr/>
            </p:nvSpPr>
            <p:spPr>
              <a:xfrm>
                <a:off x="1833608" y="2088300"/>
                <a:ext cx="4395" cy="361"/>
              </a:xfrm>
              <a:custGeom>
                <a:avLst/>
                <a:gdLst/>
                <a:ahLst/>
                <a:cxnLst/>
                <a:rect l="l" t="t" r="r" b="b"/>
                <a:pathLst>
                  <a:path w="134" h="11" extrusionOk="0">
                    <a:moveTo>
                      <a:pt x="133" y="11"/>
                    </a:moveTo>
                    <a:cubicBezTo>
                      <a:pt x="91" y="4"/>
                      <a:pt x="46" y="0"/>
                      <a:pt x="0" y="7"/>
                    </a:cubicBezTo>
                    <a:cubicBezTo>
                      <a:pt x="46" y="0"/>
                      <a:pt x="91" y="4"/>
                      <a:pt x="133"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0" name="Google Shape;3545;p26"/>
              <p:cNvSpPr/>
              <p:nvPr/>
            </p:nvSpPr>
            <p:spPr>
              <a:xfrm>
                <a:off x="1905140" y="2147073"/>
                <a:ext cx="722" cy="623"/>
              </a:xfrm>
              <a:custGeom>
                <a:avLst/>
                <a:gdLst/>
                <a:ahLst/>
                <a:cxnLst/>
                <a:rect l="l" t="t" r="r" b="b"/>
                <a:pathLst>
                  <a:path w="22" h="19" extrusionOk="0">
                    <a:moveTo>
                      <a:pt x="21" y="1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1" name="Google Shape;3546;p26"/>
              <p:cNvSpPr/>
              <p:nvPr/>
            </p:nvSpPr>
            <p:spPr>
              <a:xfrm>
                <a:off x="1904451" y="2146614"/>
                <a:ext cx="590" cy="492"/>
              </a:xfrm>
              <a:custGeom>
                <a:avLst/>
                <a:gdLst/>
                <a:ahLst/>
                <a:cxnLst/>
                <a:rect l="l" t="t" r="r" b="b"/>
                <a:pathLst>
                  <a:path w="18" h="15" extrusionOk="0">
                    <a:moveTo>
                      <a:pt x="18" y="1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2" name="Google Shape;3547;p26"/>
              <p:cNvSpPr/>
              <p:nvPr/>
            </p:nvSpPr>
            <p:spPr>
              <a:xfrm>
                <a:off x="1902155" y="2145696"/>
                <a:ext cx="262" cy="33"/>
              </a:xfrm>
              <a:custGeom>
                <a:avLst/>
                <a:gdLst/>
                <a:ahLst/>
                <a:cxnLst/>
                <a:rect l="l" t="t" r="r" b="b"/>
                <a:pathLst>
                  <a:path w="8" h="1" extrusionOk="0">
                    <a:moveTo>
                      <a:pt x="7"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3" name="Google Shape;3548;p26"/>
              <p:cNvSpPr/>
              <p:nvPr/>
            </p:nvSpPr>
            <p:spPr>
              <a:xfrm>
                <a:off x="1902385" y="2145696"/>
                <a:ext cx="361" cy="164"/>
              </a:xfrm>
              <a:custGeom>
                <a:avLst/>
                <a:gdLst/>
                <a:ahLst/>
                <a:cxnLst/>
                <a:rect l="l" t="t" r="r" b="b"/>
                <a:pathLst>
                  <a:path w="11" h="5" extrusionOk="0">
                    <a:moveTo>
                      <a:pt x="11"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4" name="Google Shape;3549;p26"/>
              <p:cNvSpPr/>
              <p:nvPr/>
            </p:nvSpPr>
            <p:spPr>
              <a:xfrm>
                <a:off x="1890085" y="2149500"/>
                <a:ext cx="131" cy="33"/>
              </a:xfrm>
              <a:custGeom>
                <a:avLst/>
                <a:gdLst/>
                <a:ahLst/>
                <a:cxnLst/>
                <a:rect l="l" t="t" r="r" b="b"/>
                <a:pathLst>
                  <a:path w="4"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5" name="Google Shape;3550;p26"/>
              <p:cNvSpPr/>
              <p:nvPr/>
            </p:nvSpPr>
            <p:spPr>
              <a:xfrm>
                <a:off x="1902844" y="2145827"/>
                <a:ext cx="361" cy="131"/>
              </a:xfrm>
              <a:custGeom>
                <a:avLst/>
                <a:gdLst/>
                <a:ahLst/>
                <a:cxnLst/>
                <a:rect l="l" t="t" r="r" b="b"/>
                <a:pathLst>
                  <a:path w="11" h="4" extrusionOk="0">
                    <a:moveTo>
                      <a:pt x="11"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6" name="Google Shape;3551;p26"/>
              <p:cNvSpPr/>
              <p:nvPr/>
            </p:nvSpPr>
            <p:spPr>
              <a:xfrm>
                <a:off x="1903172" y="2145925"/>
                <a:ext cx="492" cy="262"/>
              </a:xfrm>
              <a:custGeom>
                <a:avLst/>
                <a:gdLst/>
                <a:ahLst/>
                <a:cxnLst/>
                <a:rect l="l" t="t" r="r" b="b"/>
                <a:pathLst>
                  <a:path w="15" h="8" extrusionOk="0">
                    <a:moveTo>
                      <a:pt x="15"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7" name="Google Shape;3552;p26"/>
              <p:cNvSpPr/>
              <p:nvPr/>
            </p:nvSpPr>
            <p:spPr>
              <a:xfrm>
                <a:off x="1902024" y="2145597"/>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8" name="Google Shape;3553;p26"/>
              <p:cNvSpPr/>
              <p:nvPr/>
            </p:nvSpPr>
            <p:spPr>
              <a:xfrm>
                <a:off x="1887560" y="2148680"/>
                <a:ext cx="262" cy="164"/>
              </a:xfrm>
              <a:custGeom>
                <a:avLst/>
                <a:gdLst/>
                <a:ahLst/>
                <a:cxnLst/>
                <a:rect l="l" t="t" r="r" b="b"/>
                <a:pathLst>
                  <a:path w="8" h="5" extrusionOk="0">
                    <a:moveTo>
                      <a:pt x="7"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29" name="Google Shape;3554;p26"/>
              <p:cNvSpPr/>
              <p:nvPr/>
            </p:nvSpPr>
            <p:spPr>
              <a:xfrm>
                <a:off x="1903762" y="2146286"/>
                <a:ext cx="590" cy="262"/>
              </a:xfrm>
              <a:custGeom>
                <a:avLst/>
                <a:gdLst/>
                <a:ahLst/>
                <a:cxnLst/>
                <a:rect l="l" t="t" r="r" b="b"/>
                <a:pathLst>
                  <a:path w="18" h="8" extrusionOk="0">
                    <a:moveTo>
                      <a:pt x="18"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0" name="Google Shape;3555;p26"/>
              <p:cNvSpPr/>
              <p:nvPr/>
            </p:nvSpPr>
            <p:spPr>
              <a:xfrm>
                <a:off x="1901237" y="2095187"/>
                <a:ext cx="1738" cy="4165"/>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1" name="Google Shape;3556;p26"/>
              <p:cNvSpPr/>
              <p:nvPr/>
            </p:nvSpPr>
            <p:spPr>
              <a:xfrm>
                <a:off x="1861847" y="2076230"/>
                <a:ext cx="9544" cy="2329"/>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2" name="Google Shape;3557;p26"/>
              <p:cNvSpPr/>
              <p:nvPr/>
            </p:nvSpPr>
            <p:spPr>
              <a:xfrm>
                <a:off x="1907206" y="2106437"/>
                <a:ext cx="2099" cy="2886"/>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3" name="Google Shape;3558;p26"/>
              <p:cNvSpPr/>
              <p:nvPr/>
            </p:nvSpPr>
            <p:spPr>
              <a:xfrm>
                <a:off x="1855877" y="2079903"/>
                <a:ext cx="1181" cy="492"/>
              </a:xfrm>
              <a:custGeom>
                <a:avLst/>
                <a:gdLst/>
                <a:ahLst/>
                <a:cxnLst/>
                <a:rect l="l" t="t" r="r" b="b"/>
                <a:pathLst>
                  <a:path w="36" h="15" extrusionOk="0">
                    <a:moveTo>
                      <a:pt x="0" y="15"/>
                    </a:moveTo>
                    <a:lnTo>
                      <a:pt x="0" y="15"/>
                    </a:lnTo>
                    <a:lnTo>
                      <a:pt x="3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4" name="Google Shape;3559;p26"/>
              <p:cNvSpPr/>
              <p:nvPr/>
            </p:nvSpPr>
            <p:spPr>
              <a:xfrm>
                <a:off x="1886970" y="2131232"/>
                <a:ext cx="10626" cy="17251"/>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5" name="Google Shape;3560;p26"/>
              <p:cNvSpPr/>
              <p:nvPr/>
            </p:nvSpPr>
            <p:spPr>
              <a:xfrm>
                <a:off x="1886970" y="2148352"/>
                <a:ext cx="164" cy="131"/>
              </a:xfrm>
              <a:custGeom>
                <a:avLst/>
                <a:gdLst/>
                <a:ahLst/>
                <a:cxnLst/>
                <a:rect l="l" t="t" r="r" b="b"/>
                <a:pathLst>
                  <a:path w="5" h="4" extrusionOk="0">
                    <a:moveTo>
                      <a:pt x="1" y="4"/>
                    </a:moveTo>
                    <a:lnTo>
                      <a:pt x="1" y="4"/>
                    </a:ln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6" name="Google Shape;3561;p26"/>
              <p:cNvSpPr/>
              <p:nvPr/>
            </p:nvSpPr>
            <p:spPr>
              <a:xfrm>
                <a:off x="1796972" y="1894465"/>
                <a:ext cx="163889" cy="113611"/>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7" name="Google Shape;3562;p26"/>
              <p:cNvSpPr/>
              <p:nvPr/>
            </p:nvSpPr>
            <p:spPr>
              <a:xfrm>
                <a:off x="1804188" y="1957961"/>
                <a:ext cx="853" cy="1082"/>
              </a:xfrm>
              <a:custGeom>
                <a:avLst/>
                <a:gdLst/>
                <a:ahLst/>
                <a:cxnLst/>
                <a:rect l="l" t="t" r="r" b="b"/>
                <a:pathLst>
                  <a:path w="26" h="33" extrusionOk="0">
                    <a:moveTo>
                      <a:pt x="25" y="32"/>
                    </a:moveTo>
                    <a:cubicBezTo>
                      <a:pt x="15" y="22"/>
                      <a:pt x="8" y="11"/>
                      <a:pt x="1" y="1"/>
                    </a:cubicBezTo>
                    <a:cubicBezTo>
                      <a:pt x="8" y="11"/>
                      <a:pt x="15" y="22"/>
                      <a:pt x="25"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8" name="Google Shape;3563;p26"/>
              <p:cNvSpPr/>
              <p:nvPr/>
            </p:nvSpPr>
            <p:spPr>
              <a:xfrm>
                <a:off x="1802351" y="1948679"/>
                <a:ext cx="2001" cy="9314"/>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39" name="Google Shape;3564;p26"/>
              <p:cNvSpPr/>
              <p:nvPr/>
            </p:nvSpPr>
            <p:spPr>
              <a:xfrm>
                <a:off x="1937970" y="1989906"/>
                <a:ext cx="361" cy="33"/>
              </a:xfrm>
              <a:custGeom>
                <a:avLst/>
                <a:gdLst/>
                <a:ahLst/>
                <a:cxnLst/>
                <a:rect l="l" t="t" r="r" b="b"/>
                <a:pathLst>
                  <a:path w="11" h="1" extrusionOk="0">
                    <a:moveTo>
                      <a:pt x="0"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0" name="Google Shape;3565;p26"/>
              <p:cNvSpPr/>
              <p:nvPr/>
            </p:nvSpPr>
            <p:spPr>
              <a:xfrm>
                <a:off x="1806484" y="2002632"/>
                <a:ext cx="394" cy="164"/>
              </a:xfrm>
              <a:custGeom>
                <a:avLst/>
                <a:gdLst/>
                <a:ahLst/>
                <a:cxnLst/>
                <a:rect l="l" t="t" r="r" b="b"/>
                <a:pathLst>
                  <a:path w="12" h="5" extrusionOk="0">
                    <a:moveTo>
                      <a:pt x="1" y="4"/>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1" name="Google Shape;3566;p26"/>
              <p:cNvSpPr/>
              <p:nvPr/>
            </p:nvSpPr>
            <p:spPr>
              <a:xfrm>
                <a:off x="1807993" y="2001484"/>
                <a:ext cx="590" cy="623"/>
              </a:xfrm>
              <a:custGeom>
                <a:avLst/>
                <a:gdLst/>
                <a:ahLst/>
                <a:cxnLst/>
                <a:rect l="l" t="t" r="r" b="b"/>
                <a:pathLst>
                  <a:path w="18" h="19" extrusionOk="0">
                    <a:moveTo>
                      <a:pt x="0" y="18"/>
                    </a:moveTo>
                    <a:cubicBezTo>
                      <a:pt x="4" y="11"/>
                      <a:pt x="11" y="4"/>
                      <a:pt x="18" y="1"/>
                    </a:cubicBezTo>
                    <a:cubicBezTo>
                      <a:pt x="11" y="4"/>
                      <a:pt x="4" y="11"/>
                      <a:pt x="0"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2" name="Google Shape;3567;p26"/>
              <p:cNvSpPr/>
              <p:nvPr/>
            </p:nvSpPr>
            <p:spPr>
              <a:xfrm>
                <a:off x="1807173" y="2002173"/>
                <a:ext cx="394" cy="262"/>
              </a:xfrm>
              <a:custGeom>
                <a:avLst/>
                <a:gdLst/>
                <a:ahLst/>
                <a:cxnLst/>
                <a:rect l="l" t="t" r="r" b="b"/>
                <a:pathLst>
                  <a:path w="12" h="8" extrusionOk="0">
                    <a:moveTo>
                      <a:pt x="1" y="8"/>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3" name="Google Shape;3568;p26"/>
              <p:cNvSpPr/>
              <p:nvPr/>
            </p:nvSpPr>
            <p:spPr>
              <a:xfrm>
                <a:off x="1936593" y="1990005"/>
                <a:ext cx="361" cy="33"/>
              </a:xfrm>
              <a:custGeom>
                <a:avLst/>
                <a:gdLst/>
                <a:ahLst/>
                <a:cxnLst/>
                <a:rect l="l" t="t" r="r" b="b"/>
                <a:pathLst>
                  <a:path w="11" h="1" extrusionOk="0">
                    <a:moveTo>
                      <a:pt x="0"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4" name="Google Shape;3569;p26"/>
              <p:cNvSpPr/>
              <p:nvPr/>
            </p:nvSpPr>
            <p:spPr>
              <a:xfrm>
                <a:off x="1937150" y="1990005"/>
                <a:ext cx="492" cy="33"/>
              </a:xfrm>
              <a:custGeom>
                <a:avLst/>
                <a:gdLst/>
                <a:ahLst/>
                <a:cxnLst/>
                <a:rect l="l" t="t" r="r" b="b"/>
                <a:pathLst>
                  <a:path w="15" h="1" extrusionOk="0">
                    <a:moveTo>
                      <a:pt x="1" y="1"/>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5" name="Google Shape;3570;p26"/>
              <p:cNvSpPr/>
              <p:nvPr/>
            </p:nvSpPr>
            <p:spPr>
              <a:xfrm>
                <a:off x="1904320" y="2006436"/>
                <a:ext cx="262" cy="131"/>
              </a:xfrm>
              <a:custGeom>
                <a:avLst/>
                <a:gdLst/>
                <a:ahLst/>
                <a:cxnLst/>
                <a:rect l="l" t="t" r="r" b="b"/>
                <a:pathLst>
                  <a:path w="8" h="4" extrusionOk="0">
                    <a:moveTo>
                      <a:pt x="1" y="4"/>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6" name="Google Shape;3571;p26"/>
              <p:cNvSpPr/>
              <p:nvPr/>
            </p:nvSpPr>
            <p:spPr>
              <a:xfrm>
                <a:off x="1890676" y="2003550"/>
                <a:ext cx="361" cy="33"/>
              </a:xfrm>
              <a:custGeom>
                <a:avLst/>
                <a:gdLst/>
                <a:ahLst/>
                <a:cxnLst/>
                <a:rect l="l" t="t" r="r" b="b"/>
                <a:pathLst>
                  <a:path w="11" h="1" extrusionOk="0">
                    <a:moveTo>
                      <a:pt x="0" y="1"/>
                    </a:moveTo>
                    <a:cubicBezTo>
                      <a:pt x="4" y="1"/>
                      <a:pt x="7" y="1"/>
                      <a:pt x="11" y="1"/>
                    </a:cubicBezTo>
                    <a:cubicBezTo>
                      <a:pt x="7" y="1"/>
                      <a:pt x="4"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7" name="Google Shape;3572;p26"/>
              <p:cNvSpPr/>
              <p:nvPr/>
            </p:nvSpPr>
            <p:spPr>
              <a:xfrm>
                <a:off x="1888347" y="2003321"/>
                <a:ext cx="394" cy="164"/>
              </a:xfrm>
              <a:custGeom>
                <a:avLst/>
                <a:gdLst/>
                <a:ahLst/>
                <a:cxnLst/>
                <a:rect l="l" t="t" r="r" b="b"/>
                <a:pathLst>
                  <a:path w="12" h="5" extrusionOk="0">
                    <a:moveTo>
                      <a:pt x="1" y="1"/>
                    </a:moveTo>
                    <a:lnTo>
                      <a:pt x="1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8" name="Google Shape;3573;p26"/>
              <p:cNvSpPr/>
              <p:nvPr/>
            </p:nvSpPr>
            <p:spPr>
              <a:xfrm>
                <a:off x="1805795" y="2002861"/>
                <a:ext cx="262" cy="164"/>
              </a:xfrm>
              <a:custGeom>
                <a:avLst/>
                <a:gdLst/>
                <a:ahLst/>
                <a:cxnLst/>
                <a:rect l="l" t="t" r="r" b="b"/>
                <a:pathLst>
                  <a:path w="8" h="5" extrusionOk="0">
                    <a:moveTo>
                      <a:pt x="1" y="4"/>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49" name="Google Shape;3574;p26"/>
              <p:cNvSpPr/>
              <p:nvPr/>
            </p:nvSpPr>
            <p:spPr>
              <a:xfrm>
                <a:off x="1940266" y="1989316"/>
                <a:ext cx="820" cy="262"/>
              </a:xfrm>
              <a:custGeom>
                <a:avLst/>
                <a:gdLst/>
                <a:ahLst/>
                <a:cxnLst/>
                <a:rect l="l" t="t" r="r" b="b"/>
                <a:pathLst>
                  <a:path w="25" h="8" extrusionOk="0">
                    <a:moveTo>
                      <a:pt x="0" y="8"/>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0" name="Google Shape;3575;p26"/>
              <p:cNvSpPr/>
              <p:nvPr/>
            </p:nvSpPr>
            <p:spPr>
              <a:xfrm>
                <a:off x="1939446" y="1989545"/>
                <a:ext cx="853" cy="164"/>
              </a:xfrm>
              <a:custGeom>
                <a:avLst/>
                <a:gdLst/>
                <a:ahLst/>
                <a:cxnLst/>
                <a:rect l="l" t="t" r="r" b="b"/>
                <a:pathLst>
                  <a:path w="26" h="5" extrusionOk="0">
                    <a:moveTo>
                      <a:pt x="1" y="4"/>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1" name="Google Shape;3576;p26"/>
              <p:cNvSpPr/>
              <p:nvPr/>
            </p:nvSpPr>
            <p:spPr>
              <a:xfrm>
                <a:off x="1920751" y="2007223"/>
                <a:ext cx="951" cy="492"/>
              </a:xfrm>
              <a:custGeom>
                <a:avLst/>
                <a:gdLst/>
                <a:ahLst/>
                <a:cxnLst/>
                <a:rect l="l" t="t" r="r" b="b"/>
                <a:pathLst>
                  <a:path w="29" h="15" extrusionOk="0">
                    <a:moveTo>
                      <a:pt x="0" y="1"/>
                    </a:moveTo>
                    <a:cubicBezTo>
                      <a:pt x="11" y="4"/>
                      <a:pt x="18" y="8"/>
                      <a:pt x="28" y="15"/>
                    </a:cubicBezTo>
                    <a:cubicBezTo>
                      <a:pt x="18" y="8"/>
                      <a:pt x="11"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2" name="Google Shape;3577;p26"/>
              <p:cNvSpPr/>
              <p:nvPr/>
            </p:nvSpPr>
            <p:spPr>
              <a:xfrm>
                <a:off x="1938659" y="1989677"/>
                <a:ext cx="492" cy="131"/>
              </a:xfrm>
              <a:custGeom>
                <a:avLst/>
                <a:gdLst/>
                <a:ahLst/>
                <a:cxnLst/>
                <a:rect l="l" t="t" r="r" b="b"/>
                <a:pathLst>
                  <a:path w="15" h="4" extrusionOk="0">
                    <a:moveTo>
                      <a:pt x="0" y="4"/>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3" name="Google Shape;3578;p26"/>
              <p:cNvSpPr/>
              <p:nvPr/>
            </p:nvSpPr>
            <p:spPr>
              <a:xfrm>
                <a:off x="1805106" y="2003091"/>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4" name="Google Shape;3579;p26"/>
              <p:cNvSpPr/>
              <p:nvPr/>
            </p:nvSpPr>
            <p:spPr>
              <a:xfrm>
                <a:off x="1804188" y="200309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5" name="Google Shape;3580;p26"/>
              <p:cNvSpPr/>
              <p:nvPr/>
            </p:nvSpPr>
            <p:spPr>
              <a:xfrm>
                <a:off x="1916029" y="2005846"/>
                <a:ext cx="722" cy="164"/>
              </a:xfrm>
              <a:custGeom>
                <a:avLst/>
                <a:gdLst/>
                <a:ahLst/>
                <a:cxnLst/>
                <a:rect l="l" t="t" r="r" b="b"/>
                <a:pathLst>
                  <a:path w="22" h="5" extrusionOk="0">
                    <a:moveTo>
                      <a:pt x="1" y="1"/>
                    </a:moveTo>
                    <a:lnTo>
                      <a:pt x="22"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6" name="Google Shape;3581;p26"/>
              <p:cNvSpPr/>
              <p:nvPr/>
            </p:nvSpPr>
            <p:spPr>
              <a:xfrm>
                <a:off x="1914651" y="2005748"/>
                <a:ext cx="722" cy="33"/>
              </a:xfrm>
              <a:custGeom>
                <a:avLst/>
                <a:gdLst/>
                <a:ahLst/>
                <a:cxnLst/>
                <a:rect l="l" t="t" r="r" b="b"/>
                <a:pathLst>
                  <a:path w="22" h="1" extrusionOk="0">
                    <a:moveTo>
                      <a:pt x="1" y="0"/>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7" name="Google Shape;3582;p26"/>
              <p:cNvSpPr/>
              <p:nvPr/>
            </p:nvSpPr>
            <p:spPr>
              <a:xfrm>
                <a:off x="1934756" y="1990234"/>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8" name="Google Shape;3583;p26"/>
              <p:cNvSpPr/>
              <p:nvPr/>
            </p:nvSpPr>
            <p:spPr>
              <a:xfrm>
                <a:off x="1941283" y="1989217"/>
                <a:ext cx="623" cy="131"/>
              </a:xfrm>
              <a:custGeom>
                <a:avLst/>
                <a:gdLst/>
                <a:ahLst/>
                <a:cxnLst/>
                <a:rect l="l" t="t" r="r" b="b"/>
                <a:pathLst>
                  <a:path w="19" h="4" extrusionOk="0">
                    <a:moveTo>
                      <a:pt x="1" y="4"/>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59" name="Google Shape;3584;p26"/>
              <p:cNvSpPr/>
              <p:nvPr/>
            </p:nvSpPr>
            <p:spPr>
              <a:xfrm>
                <a:off x="1911798" y="2005518"/>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0" name="Google Shape;3585;p26"/>
              <p:cNvSpPr/>
              <p:nvPr/>
            </p:nvSpPr>
            <p:spPr>
              <a:xfrm>
                <a:off x="1913274" y="2005616"/>
                <a:ext cx="722" cy="33"/>
              </a:xfrm>
              <a:custGeom>
                <a:avLst/>
                <a:gdLst/>
                <a:ahLst/>
                <a:cxnLst/>
                <a:rect l="l" t="t" r="r" b="b"/>
                <a:pathLst>
                  <a:path w="22" h="1" extrusionOk="0">
                    <a:moveTo>
                      <a:pt x="1" y="1"/>
                    </a:moveTo>
                    <a:lnTo>
                      <a:pt x="2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1" name="Google Shape;3586;p26"/>
              <p:cNvSpPr/>
              <p:nvPr/>
            </p:nvSpPr>
            <p:spPr>
              <a:xfrm>
                <a:off x="1919702" y="2006764"/>
                <a:ext cx="722" cy="394"/>
              </a:xfrm>
              <a:custGeom>
                <a:avLst/>
                <a:gdLst/>
                <a:ahLst/>
                <a:cxnLst/>
                <a:rect l="l" t="t" r="r" b="b"/>
                <a:pathLst>
                  <a:path w="22" h="12" extrusionOk="0">
                    <a:moveTo>
                      <a:pt x="1" y="1"/>
                    </a:moveTo>
                    <a:lnTo>
                      <a:pt x="22"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2" name="Google Shape;3587;p26"/>
              <p:cNvSpPr/>
              <p:nvPr/>
            </p:nvSpPr>
            <p:spPr>
              <a:xfrm>
                <a:off x="1918554" y="2006436"/>
                <a:ext cx="722" cy="262"/>
              </a:xfrm>
              <a:custGeom>
                <a:avLst/>
                <a:gdLst/>
                <a:ahLst/>
                <a:cxnLst/>
                <a:rect l="l" t="t" r="r" b="b"/>
                <a:pathLst>
                  <a:path w="22" h="8" extrusionOk="0">
                    <a:moveTo>
                      <a:pt x="1" y="0"/>
                    </a:moveTo>
                    <a:lnTo>
                      <a:pt x="22"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3" name="Google Shape;3588;p26"/>
              <p:cNvSpPr/>
              <p:nvPr/>
            </p:nvSpPr>
            <p:spPr>
              <a:xfrm>
                <a:off x="1905140" y="2006076"/>
                <a:ext cx="361" cy="164"/>
              </a:xfrm>
              <a:custGeom>
                <a:avLst/>
                <a:gdLst/>
                <a:ahLst/>
                <a:cxnLst/>
                <a:rect l="l" t="t" r="r" b="b"/>
                <a:pathLst>
                  <a:path w="11" h="5" extrusionOk="0">
                    <a:moveTo>
                      <a:pt x="0" y="4"/>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4" name="Google Shape;3589;p26"/>
              <p:cNvSpPr/>
              <p:nvPr/>
            </p:nvSpPr>
            <p:spPr>
              <a:xfrm>
                <a:off x="1917308" y="2006076"/>
                <a:ext cx="722" cy="262"/>
              </a:xfrm>
              <a:custGeom>
                <a:avLst/>
                <a:gdLst/>
                <a:ahLst/>
                <a:cxnLst/>
                <a:rect l="l" t="t" r="r" b="b"/>
                <a:pathLst>
                  <a:path w="22" h="8" extrusionOk="0">
                    <a:moveTo>
                      <a:pt x="0" y="1"/>
                    </a:moveTo>
                    <a:lnTo>
                      <a:pt x="2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5" name="Google Shape;3590;p26"/>
              <p:cNvSpPr/>
              <p:nvPr/>
            </p:nvSpPr>
            <p:spPr>
              <a:xfrm>
                <a:off x="1907075" y="2005846"/>
                <a:ext cx="492" cy="33"/>
              </a:xfrm>
              <a:custGeom>
                <a:avLst/>
                <a:gdLst/>
                <a:ahLst/>
                <a:cxnLst/>
                <a:rect l="l" t="t" r="r" b="b"/>
                <a:pathLst>
                  <a:path w="15" h="1" extrusionOk="0">
                    <a:moveTo>
                      <a:pt x="1" y="1"/>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6" name="Google Shape;3591;p26"/>
              <p:cNvSpPr/>
              <p:nvPr/>
            </p:nvSpPr>
            <p:spPr>
              <a:xfrm>
                <a:off x="1935773" y="1990136"/>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7" name="Google Shape;3592;p26"/>
              <p:cNvSpPr/>
              <p:nvPr/>
            </p:nvSpPr>
            <p:spPr>
              <a:xfrm>
                <a:off x="1906058" y="2005977"/>
                <a:ext cx="492" cy="33"/>
              </a:xfrm>
              <a:custGeom>
                <a:avLst/>
                <a:gdLst/>
                <a:ahLst/>
                <a:cxnLst/>
                <a:rect l="l" t="t" r="r" b="b"/>
                <a:pathLst>
                  <a:path w="15" h="1" extrusionOk="0">
                    <a:moveTo>
                      <a:pt x="0" y="0"/>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8" name="Google Shape;3593;p26"/>
              <p:cNvSpPr/>
              <p:nvPr/>
            </p:nvSpPr>
            <p:spPr>
              <a:xfrm>
                <a:off x="1909502" y="2005616"/>
                <a:ext cx="492" cy="33"/>
              </a:xfrm>
              <a:custGeom>
                <a:avLst/>
                <a:gdLst/>
                <a:ahLst/>
                <a:cxnLst/>
                <a:rect l="l" t="t" r="r" b="b"/>
                <a:pathLst>
                  <a:path w="15" h="1" extrusionOk="0">
                    <a:moveTo>
                      <a:pt x="0" y="1"/>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69" name="Google Shape;3594;p26"/>
              <p:cNvSpPr/>
              <p:nvPr/>
            </p:nvSpPr>
            <p:spPr>
              <a:xfrm>
                <a:off x="1910748" y="2005518"/>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0" name="Google Shape;3595;p26"/>
              <p:cNvSpPr/>
              <p:nvPr/>
            </p:nvSpPr>
            <p:spPr>
              <a:xfrm>
                <a:off x="1935314" y="1990136"/>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1" name="Google Shape;3596;p26"/>
              <p:cNvSpPr/>
              <p:nvPr/>
            </p:nvSpPr>
            <p:spPr>
              <a:xfrm>
                <a:off x="1934986" y="1990234"/>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2" name="Google Shape;3597;p26"/>
              <p:cNvSpPr/>
              <p:nvPr/>
            </p:nvSpPr>
            <p:spPr>
              <a:xfrm>
                <a:off x="1908223" y="2005748"/>
                <a:ext cx="492" cy="33"/>
              </a:xfrm>
              <a:custGeom>
                <a:avLst/>
                <a:gdLst/>
                <a:ahLst/>
                <a:cxnLst/>
                <a:rect l="l" t="t" r="r" b="b"/>
                <a:pathLst>
                  <a:path w="15" h="1" extrusionOk="0">
                    <a:moveTo>
                      <a:pt x="1" y="0"/>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3" name="Google Shape;3598;p26"/>
              <p:cNvSpPr/>
              <p:nvPr/>
            </p:nvSpPr>
            <p:spPr>
              <a:xfrm>
                <a:off x="1802581" y="200309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4" name="Google Shape;3599;p26"/>
              <p:cNvSpPr/>
              <p:nvPr/>
            </p:nvSpPr>
            <p:spPr>
              <a:xfrm>
                <a:off x="1888806" y="2003452"/>
                <a:ext cx="1541" cy="131"/>
              </a:xfrm>
              <a:custGeom>
                <a:avLst/>
                <a:gdLst/>
                <a:ahLst/>
                <a:cxnLst/>
                <a:rect l="l" t="t" r="r" b="b"/>
                <a:pathLst>
                  <a:path w="47" h="4" extrusionOk="0">
                    <a:moveTo>
                      <a:pt x="47" y="4"/>
                    </a:moveTo>
                    <a:cubicBezTo>
                      <a:pt x="33" y="4"/>
                      <a:pt x="15" y="4"/>
                      <a:pt x="1" y="0"/>
                    </a:cubicBezTo>
                    <a:cubicBezTo>
                      <a:pt x="15" y="4"/>
                      <a:pt x="33" y="4"/>
                      <a:pt x="47"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5" name="Google Shape;3600;p26"/>
              <p:cNvSpPr/>
              <p:nvPr/>
            </p:nvSpPr>
            <p:spPr>
              <a:xfrm>
                <a:off x="1803499" y="200309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6" name="Google Shape;3601;p26"/>
              <p:cNvSpPr/>
              <p:nvPr/>
            </p:nvSpPr>
            <p:spPr>
              <a:xfrm>
                <a:off x="1943021" y="1988857"/>
                <a:ext cx="131" cy="33"/>
              </a:xfrm>
              <a:custGeom>
                <a:avLst/>
                <a:gdLst/>
                <a:ahLst/>
                <a:cxnLst/>
                <a:rect l="l" t="t" r="r" b="b"/>
                <a:pathLst>
                  <a:path w="4" h="1" extrusionOk="0">
                    <a:moveTo>
                      <a:pt x="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7" name="Google Shape;3602;p26"/>
              <p:cNvSpPr/>
              <p:nvPr/>
            </p:nvSpPr>
            <p:spPr>
              <a:xfrm>
                <a:off x="1942201" y="1988988"/>
                <a:ext cx="623" cy="131"/>
              </a:xfrm>
              <a:custGeom>
                <a:avLst/>
                <a:gdLst/>
                <a:ahLst/>
                <a:cxnLst/>
                <a:rect l="l" t="t" r="r" b="b"/>
                <a:pathLst>
                  <a:path w="19" h="4" extrusionOk="0">
                    <a:moveTo>
                      <a:pt x="1" y="4"/>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8" name="Google Shape;3603;p26"/>
              <p:cNvSpPr/>
              <p:nvPr/>
            </p:nvSpPr>
            <p:spPr>
              <a:xfrm>
                <a:off x="1754368" y="1845202"/>
                <a:ext cx="127484" cy="56772"/>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79" name="Google Shape;3604;p26"/>
              <p:cNvSpPr/>
              <p:nvPr/>
            </p:nvSpPr>
            <p:spPr>
              <a:xfrm>
                <a:off x="1858632" y="1896760"/>
                <a:ext cx="8396" cy="2689"/>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0" name="Google Shape;3605;p26"/>
              <p:cNvSpPr/>
              <p:nvPr/>
            </p:nvSpPr>
            <p:spPr>
              <a:xfrm>
                <a:off x="1855746" y="1899417"/>
                <a:ext cx="2919" cy="2788"/>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1" name="Google Shape;3606;p26"/>
              <p:cNvSpPr/>
              <p:nvPr/>
            </p:nvSpPr>
            <p:spPr>
              <a:xfrm>
                <a:off x="1878705" y="1890562"/>
                <a:ext cx="394" cy="262"/>
              </a:xfrm>
              <a:custGeom>
                <a:avLst/>
                <a:gdLst/>
                <a:ahLst/>
                <a:cxnLst/>
                <a:rect l="l" t="t" r="r" b="b"/>
                <a:pathLst>
                  <a:path w="12" h="8" extrusionOk="0">
                    <a:moveTo>
                      <a:pt x="1" y="8"/>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2" name="Google Shape;3607;p26"/>
              <p:cNvSpPr/>
              <p:nvPr/>
            </p:nvSpPr>
            <p:spPr>
              <a:xfrm>
                <a:off x="1880213" y="1889873"/>
                <a:ext cx="262" cy="164"/>
              </a:xfrm>
              <a:custGeom>
                <a:avLst/>
                <a:gdLst/>
                <a:ahLst/>
                <a:cxnLst/>
                <a:rect l="l" t="t" r="r" b="b"/>
                <a:pathLst>
                  <a:path w="8" h="5" extrusionOk="0">
                    <a:moveTo>
                      <a:pt x="0" y="4"/>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3" name="Google Shape;3608;p26"/>
              <p:cNvSpPr/>
              <p:nvPr/>
            </p:nvSpPr>
            <p:spPr>
              <a:xfrm>
                <a:off x="1755877" y="1885511"/>
                <a:ext cx="97835" cy="588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4" name="Google Shape;3609;p26"/>
              <p:cNvSpPr/>
              <p:nvPr/>
            </p:nvSpPr>
            <p:spPr>
              <a:xfrm>
                <a:off x="1798908" y="1940054"/>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5" name="Google Shape;3610;p26"/>
              <p:cNvSpPr/>
              <p:nvPr/>
            </p:nvSpPr>
            <p:spPr>
              <a:xfrm>
                <a:off x="1799596" y="1940513"/>
                <a:ext cx="853" cy="623"/>
              </a:xfrm>
              <a:custGeom>
                <a:avLst/>
                <a:gdLst/>
                <a:ahLst/>
                <a:cxnLst/>
                <a:rect l="l" t="t" r="r" b="b"/>
                <a:pathLst>
                  <a:path w="26" h="19" extrusionOk="0">
                    <a:moveTo>
                      <a:pt x="25" y="1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6" name="Google Shape;3611;p26"/>
              <p:cNvSpPr/>
              <p:nvPr/>
            </p:nvSpPr>
            <p:spPr>
              <a:xfrm>
                <a:off x="1800416" y="1941103"/>
                <a:ext cx="2788" cy="3116"/>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7" name="Google Shape;3612;p26"/>
              <p:cNvSpPr/>
              <p:nvPr/>
            </p:nvSpPr>
            <p:spPr>
              <a:xfrm>
                <a:off x="1807993" y="1944416"/>
                <a:ext cx="820" cy="33"/>
              </a:xfrm>
              <a:custGeom>
                <a:avLst/>
                <a:gdLst/>
                <a:ahLst/>
                <a:cxnLst/>
                <a:rect l="l" t="t" r="r" b="b"/>
                <a:pathLst>
                  <a:path w="25" h="1" extrusionOk="0">
                    <a:moveTo>
                      <a:pt x="0" y="1"/>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8" name="Google Shape;3613;p26"/>
              <p:cNvSpPr/>
              <p:nvPr/>
            </p:nvSpPr>
            <p:spPr>
              <a:xfrm>
                <a:off x="1805008" y="1944317"/>
                <a:ext cx="1181" cy="33"/>
              </a:xfrm>
              <a:custGeom>
                <a:avLst/>
                <a:gdLst/>
                <a:ahLst/>
                <a:cxnLst/>
                <a:rect l="l" t="t" r="r" b="b"/>
                <a:pathLst>
                  <a:path w="36" h="1" extrusionOk="0">
                    <a:moveTo>
                      <a:pt x="0" y="0"/>
                    </a:moveTo>
                    <a:lnTo>
                      <a:pt x="3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89" name="Google Shape;3614;p26"/>
              <p:cNvSpPr/>
              <p:nvPr/>
            </p:nvSpPr>
            <p:spPr>
              <a:xfrm>
                <a:off x="1811207" y="1944645"/>
                <a:ext cx="492" cy="33"/>
              </a:xfrm>
              <a:custGeom>
                <a:avLst/>
                <a:gdLst/>
                <a:ahLst/>
                <a:cxnLst/>
                <a:rect l="l" t="t" r="r" b="b"/>
                <a:pathLst>
                  <a:path w="15" h="1" extrusionOk="0">
                    <a:moveTo>
                      <a:pt x="0" y="1"/>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90" name="Google Shape;3615;p26"/>
              <p:cNvSpPr/>
              <p:nvPr/>
            </p:nvSpPr>
            <p:spPr>
              <a:xfrm>
                <a:off x="1806484" y="1944317"/>
                <a:ext cx="951" cy="33"/>
              </a:xfrm>
              <a:custGeom>
                <a:avLst/>
                <a:gdLst/>
                <a:ahLst/>
                <a:cxnLst/>
                <a:rect l="l" t="t" r="r" b="b"/>
                <a:pathLst>
                  <a:path w="29" h="1" extrusionOk="0">
                    <a:moveTo>
                      <a:pt x="1" y="0"/>
                    </a:moveTo>
                    <a:lnTo>
                      <a:pt x="2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91" name="Google Shape;3616;p26"/>
              <p:cNvSpPr/>
              <p:nvPr/>
            </p:nvSpPr>
            <p:spPr>
              <a:xfrm>
                <a:off x="1809140" y="1944547"/>
                <a:ext cx="722" cy="33"/>
              </a:xfrm>
              <a:custGeom>
                <a:avLst/>
                <a:gdLst/>
                <a:ahLst/>
                <a:cxnLst/>
                <a:rect l="l" t="t" r="r" b="b"/>
                <a:pathLst>
                  <a:path w="22" h="1" extrusionOk="0">
                    <a:moveTo>
                      <a:pt x="0" y="0"/>
                    </a:moveTo>
                    <a:lnTo>
                      <a:pt x="2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92" name="Google Shape;3617;p26"/>
              <p:cNvSpPr/>
              <p:nvPr/>
            </p:nvSpPr>
            <p:spPr>
              <a:xfrm>
                <a:off x="1803270" y="1944186"/>
                <a:ext cx="1410" cy="33"/>
              </a:xfrm>
              <a:custGeom>
                <a:avLst/>
                <a:gdLst/>
                <a:ahLst/>
                <a:cxnLst/>
                <a:rect l="l" t="t" r="r" b="b"/>
                <a:pathLst>
                  <a:path w="43" h="1" extrusionOk="0">
                    <a:moveTo>
                      <a:pt x="1" y="1"/>
                    </a:moveTo>
                    <a:lnTo>
                      <a:pt x="43"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93" name="Google Shape;3618;p26"/>
              <p:cNvSpPr/>
              <p:nvPr/>
            </p:nvSpPr>
            <p:spPr>
              <a:xfrm>
                <a:off x="1810157" y="1944547"/>
                <a:ext cx="722" cy="33"/>
              </a:xfrm>
              <a:custGeom>
                <a:avLst/>
                <a:gdLst/>
                <a:ahLst/>
                <a:cxnLst/>
                <a:rect l="l" t="t" r="r" b="b"/>
                <a:pathLst>
                  <a:path w="22" h="1" extrusionOk="0">
                    <a:moveTo>
                      <a:pt x="1" y="0"/>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94" name="Google Shape;3619;p26"/>
              <p:cNvSpPr/>
              <p:nvPr/>
            </p:nvSpPr>
            <p:spPr>
              <a:xfrm>
                <a:off x="1811994" y="1944645"/>
                <a:ext cx="492" cy="33"/>
              </a:xfrm>
              <a:custGeom>
                <a:avLst/>
                <a:gdLst/>
                <a:ahLst/>
                <a:cxnLst/>
                <a:rect l="l" t="t" r="r" b="b"/>
                <a:pathLst>
                  <a:path w="15" h="1" extrusionOk="0">
                    <a:moveTo>
                      <a:pt x="1" y="1"/>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95" name="Google Shape;3620;p26"/>
              <p:cNvSpPr/>
              <p:nvPr/>
            </p:nvSpPr>
            <p:spPr>
              <a:xfrm>
                <a:off x="1852762" y="1905845"/>
                <a:ext cx="853" cy="5313"/>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96" name="Google Shape;3621;p26"/>
              <p:cNvSpPr/>
              <p:nvPr/>
            </p:nvSpPr>
            <p:spPr>
              <a:xfrm>
                <a:off x="1812683" y="1944776"/>
                <a:ext cx="394" cy="33"/>
              </a:xfrm>
              <a:custGeom>
                <a:avLst/>
                <a:gdLst/>
                <a:ahLst/>
                <a:cxnLst/>
                <a:rect l="l" t="t" r="r" b="b"/>
                <a:pathLst>
                  <a:path w="12" h="1" extrusionOk="0">
                    <a:moveTo>
                      <a:pt x="1"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97" name="Google Shape;3622;p26"/>
              <p:cNvSpPr/>
              <p:nvPr/>
            </p:nvSpPr>
            <p:spPr>
              <a:xfrm>
                <a:off x="1815110" y="1945104"/>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98" name="Google Shape;3623;p26"/>
              <p:cNvSpPr/>
              <p:nvPr/>
            </p:nvSpPr>
            <p:spPr>
              <a:xfrm>
                <a:off x="1814978" y="1945104"/>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99" name="Google Shape;3624;p26"/>
              <p:cNvSpPr/>
              <p:nvPr/>
            </p:nvSpPr>
            <p:spPr>
              <a:xfrm>
                <a:off x="1814290" y="1945006"/>
                <a:ext cx="164" cy="33"/>
              </a:xfrm>
              <a:custGeom>
                <a:avLst/>
                <a:gdLst/>
                <a:ahLst/>
                <a:cxnLst/>
                <a:rect l="l" t="t" r="r" b="b"/>
                <a:pathLst>
                  <a:path w="5" h="1" extrusionOk="0">
                    <a:moveTo>
                      <a:pt x="1"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0" name="Google Shape;3625;p26"/>
              <p:cNvSpPr/>
              <p:nvPr/>
            </p:nvSpPr>
            <p:spPr>
              <a:xfrm>
                <a:off x="1814650" y="1945006"/>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1" name="Google Shape;3626;p26"/>
              <p:cNvSpPr/>
              <p:nvPr/>
            </p:nvSpPr>
            <p:spPr>
              <a:xfrm>
                <a:off x="1813831" y="1944875"/>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2" name="Google Shape;3627;p26"/>
              <p:cNvSpPr/>
              <p:nvPr/>
            </p:nvSpPr>
            <p:spPr>
              <a:xfrm>
                <a:off x="1813371" y="1944875"/>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3" name="Google Shape;3628;p26"/>
              <p:cNvSpPr/>
              <p:nvPr/>
            </p:nvSpPr>
            <p:spPr>
              <a:xfrm>
                <a:off x="1847842" y="1902270"/>
                <a:ext cx="722" cy="492"/>
              </a:xfrm>
              <a:custGeom>
                <a:avLst/>
                <a:gdLst/>
                <a:ahLst/>
                <a:cxnLst/>
                <a:rect l="l" t="t" r="r" b="b"/>
                <a:pathLst>
                  <a:path w="22" h="15" extrusionOk="0">
                    <a:moveTo>
                      <a:pt x="0" y="1"/>
                    </a:moveTo>
                    <a:lnTo>
                      <a:pt x="2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4" name="Google Shape;3629;p26"/>
              <p:cNvSpPr/>
              <p:nvPr/>
            </p:nvSpPr>
            <p:spPr>
              <a:xfrm>
                <a:off x="1766077" y="1890463"/>
                <a:ext cx="623" cy="262"/>
              </a:xfrm>
              <a:custGeom>
                <a:avLst/>
                <a:gdLst/>
                <a:ahLst/>
                <a:cxnLst/>
                <a:rect l="l" t="t" r="r" b="b"/>
                <a:pathLst>
                  <a:path w="19" h="8" extrusionOk="0">
                    <a:moveTo>
                      <a:pt x="1" y="7"/>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5" name="Google Shape;3630;p26"/>
              <p:cNvSpPr/>
              <p:nvPr/>
            </p:nvSpPr>
            <p:spPr>
              <a:xfrm>
                <a:off x="1770800" y="1888627"/>
                <a:ext cx="492" cy="262"/>
              </a:xfrm>
              <a:custGeom>
                <a:avLst/>
                <a:gdLst/>
                <a:ahLst/>
                <a:cxnLst/>
                <a:rect l="l" t="t" r="r" b="b"/>
                <a:pathLst>
                  <a:path w="15" h="8" extrusionOk="0">
                    <a:moveTo>
                      <a:pt x="0" y="7"/>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6" name="Google Shape;3631;p26"/>
              <p:cNvSpPr/>
              <p:nvPr/>
            </p:nvSpPr>
            <p:spPr>
              <a:xfrm>
                <a:off x="1811764" y="1889184"/>
                <a:ext cx="4624" cy="262"/>
              </a:xfrm>
              <a:custGeom>
                <a:avLst/>
                <a:gdLst/>
                <a:ahLst/>
                <a:cxnLst/>
                <a:rect l="l" t="t" r="r" b="b"/>
                <a:pathLst>
                  <a:path w="141" h="8" extrusionOk="0">
                    <a:moveTo>
                      <a:pt x="141" y="1"/>
                    </a:moveTo>
                    <a:cubicBezTo>
                      <a:pt x="92" y="4"/>
                      <a:pt x="46" y="8"/>
                      <a:pt x="1" y="8"/>
                    </a:cubicBezTo>
                    <a:cubicBezTo>
                      <a:pt x="46" y="8"/>
                      <a:pt x="92" y="4"/>
                      <a:pt x="14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7" name="Google Shape;3632;p26"/>
              <p:cNvSpPr/>
              <p:nvPr/>
            </p:nvSpPr>
            <p:spPr>
              <a:xfrm>
                <a:off x="1769291" y="1889315"/>
                <a:ext cx="623" cy="262"/>
              </a:xfrm>
              <a:custGeom>
                <a:avLst/>
                <a:gdLst/>
                <a:ahLst/>
                <a:cxnLst/>
                <a:rect l="l" t="t" r="r" b="b"/>
                <a:pathLst>
                  <a:path w="19" h="8" extrusionOk="0">
                    <a:moveTo>
                      <a:pt x="1" y="7"/>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8" name="Google Shape;3633;p26"/>
              <p:cNvSpPr/>
              <p:nvPr/>
            </p:nvSpPr>
            <p:spPr>
              <a:xfrm>
                <a:off x="1849908" y="1903648"/>
                <a:ext cx="820" cy="492"/>
              </a:xfrm>
              <a:custGeom>
                <a:avLst/>
                <a:gdLst/>
                <a:ahLst/>
                <a:cxnLst/>
                <a:rect l="l" t="t" r="r" b="b"/>
                <a:pathLst>
                  <a:path w="25" h="15" extrusionOk="0">
                    <a:moveTo>
                      <a:pt x="0" y="1"/>
                    </a:moveTo>
                    <a:lnTo>
                      <a:pt x="25"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09" name="Google Shape;3634;p26"/>
              <p:cNvSpPr/>
              <p:nvPr/>
            </p:nvSpPr>
            <p:spPr>
              <a:xfrm>
                <a:off x="1767815" y="1889873"/>
                <a:ext cx="590" cy="262"/>
              </a:xfrm>
              <a:custGeom>
                <a:avLst/>
                <a:gdLst/>
                <a:ahLst/>
                <a:cxnLst/>
                <a:rect l="l" t="t" r="r" b="b"/>
                <a:pathLst>
                  <a:path w="18" h="8" extrusionOk="0">
                    <a:moveTo>
                      <a:pt x="0" y="8"/>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0" name="Google Shape;3635;p26"/>
              <p:cNvSpPr/>
              <p:nvPr/>
            </p:nvSpPr>
            <p:spPr>
              <a:xfrm>
                <a:off x="1851974" y="1904927"/>
                <a:ext cx="1279" cy="722"/>
              </a:xfrm>
              <a:custGeom>
                <a:avLst/>
                <a:gdLst/>
                <a:ahLst/>
                <a:cxnLst/>
                <a:rect l="l" t="t" r="r" b="b"/>
                <a:pathLst>
                  <a:path w="39" h="22" extrusionOk="0">
                    <a:moveTo>
                      <a:pt x="0" y="0"/>
                    </a:moveTo>
                    <a:lnTo>
                      <a:pt x="39"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1" name="Google Shape;3636;p26"/>
              <p:cNvSpPr/>
              <p:nvPr/>
            </p:nvSpPr>
            <p:spPr>
              <a:xfrm>
                <a:off x="1762076" y="1891382"/>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2" name="Google Shape;3637;p26"/>
              <p:cNvSpPr/>
              <p:nvPr/>
            </p:nvSpPr>
            <p:spPr>
              <a:xfrm>
                <a:off x="1821997" y="1887807"/>
                <a:ext cx="2460" cy="1312"/>
              </a:xfrm>
              <a:custGeom>
                <a:avLst/>
                <a:gdLst/>
                <a:ahLst/>
                <a:cxnLst/>
                <a:rect l="l" t="t" r="r" b="b"/>
                <a:pathLst>
                  <a:path w="75" h="40" extrusionOk="0">
                    <a:moveTo>
                      <a:pt x="74" y="39"/>
                    </a:moveTo>
                    <a:cubicBezTo>
                      <a:pt x="57" y="15"/>
                      <a:pt x="29" y="1"/>
                      <a:pt x="1" y="1"/>
                    </a:cubicBezTo>
                    <a:cubicBezTo>
                      <a:pt x="29" y="1"/>
                      <a:pt x="57" y="15"/>
                      <a:pt x="74" y="3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3" name="Google Shape;3638;p26"/>
              <p:cNvSpPr/>
              <p:nvPr/>
            </p:nvSpPr>
            <p:spPr>
              <a:xfrm>
                <a:off x="1764142" y="1890922"/>
                <a:ext cx="590" cy="131"/>
              </a:xfrm>
              <a:custGeom>
                <a:avLst/>
                <a:gdLst/>
                <a:ahLst/>
                <a:cxnLst/>
                <a:rect l="l" t="t" r="r" b="b"/>
                <a:pathLst>
                  <a:path w="18" h="4" extrusionOk="0">
                    <a:moveTo>
                      <a:pt x="0" y="4"/>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4" name="Google Shape;3639;p26"/>
              <p:cNvSpPr/>
              <p:nvPr/>
            </p:nvSpPr>
            <p:spPr>
              <a:xfrm>
                <a:off x="1499365" y="2100041"/>
                <a:ext cx="73630" cy="37783"/>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5" name="Google Shape;3640;p26"/>
              <p:cNvSpPr/>
              <p:nvPr/>
            </p:nvSpPr>
            <p:spPr>
              <a:xfrm>
                <a:off x="1568601" y="2117785"/>
                <a:ext cx="361" cy="164"/>
              </a:xfrm>
              <a:custGeom>
                <a:avLst/>
                <a:gdLst/>
                <a:ahLst/>
                <a:cxnLst/>
                <a:rect l="l" t="t" r="r" b="b"/>
                <a:pathLst>
                  <a:path w="11" h="5" extrusionOk="0">
                    <a:moveTo>
                      <a:pt x="11"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6" name="Google Shape;3641;p26"/>
              <p:cNvSpPr/>
              <p:nvPr/>
            </p:nvSpPr>
            <p:spPr>
              <a:xfrm>
                <a:off x="1573062" y="2117686"/>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7" name="Google Shape;3642;p26"/>
              <p:cNvSpPr/>
              <p:nvPr/>
            </p:nvSpPr>
            <p:spPr>
              <a:xfrm>
                <a:off x="1556466" y="2104928"/>
                <a:ext cx="328" cy="6133"/>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8" name="Google Shape;3643;p26"/>
              <p:cNvSpPr/>
              <p:nvPr/>
            </p:nvSpPr>
            <p:spPr>
              <a:xfrm>
                <a:off x="1571586" y="2117457"/>
                <a:ext cx="361" cy="33"/>
              </a:xfrm>
              <a:custGeom>
                <a:avLst/>
                <a:gdLst/>
                <a:ahLst/>
                <a:cxnLst/>
                <a:rect l="l" t="t" r="r" b="b"/>
                <a:pathLst>
                  <a:path w="11" h="1" extrusionOk="0">
                    <a:moveTo>
                      <a:pt x="0"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19" name="Google Shape;3644;p26"/>
              <p:cNvSpPr/>
              <p:nvPr/>
            </p:nvSpPr>
            <p:spPr>
              <a:xfrm>
                <a:off x="1570438" y="2117457"/>
                <a:ext cx="492" cy="33"/>
              </a:xfrm>
              <a:custGeom>
                <a:avLst/>
                <a:gdLst/>
                <a:ahLst/>
                <a:cxnLst/>
                <a:rect l="l" t="t" r="r" b="b"/>
                <a:pathLst>
                  <a:path w="15" h="1" extrusionOk="0">
                    <a:moveTo>
                      <a:pt x="0" y="0"/>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0" name="Google Shape;3645;p26"/>
              <p:cNvSpPr/>
              <p:nvPr/>
            </p:nvSpPr>
            <p:spPr>
              <a:xfrm>
                <a:off x="1568929" y="2117457"/>
                <a:ext cx="951" cy="361"/>
              </a:xfrm>
              <a:custGeom>
                <a:avLst/>
                <a:gdLst/>
                <a:ahLst/>
                <a:cxnLst/>
                <a:rect l="l" t="t" r="r" b="b"/>
                <a:pathLst>
                  <a:path w="29" h="11" extrusionOk="0">
                    <a:moveTo>
                      <a:pt x="1" y="11"/>
                    </a:moveTo>
                    <a:cubicBezTo>
                      <a:pt x="11" y="4"/>
                      <a:pt x="18" y="4"/>
                      <a:pt x="29" y="0"/>
                    </a:cubicBezTo>
                    <a:cubicBezTo>
                      <a:pt x="18" y="4"/>
                      <a:pt x="11" y="4"/>
                      <a:pt x="1"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1" name="Google Shape;3646;p26"/>
              <p:cNvSpPr/>
              <p:nvPr/>
            </p:nvSpPr>
            <p:spPr>
              <a:xfrm>
                <a:off x="1496479" y="1929033"/>
                <a:ext cx="155034" cy="174548"/>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2" name="Google Shape;3647;p26"/>
              <p:cNvSpPr/>
              <p:nvPr/>
            </p:nvSpPr>
            <p:spPr>
              <a:xfrm>
                <a:off x="1650924" y="2015718"/>
                <a:ext cx="722" cy="2689"/>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3" name="Google Shape;3648;p26"/>
              <p:cNvSpPr/>
              <p:nvPr/>
            </p:nvSpPr>
            <p:spPr>
              <a:xfrm>
                <a:off x="1651153" y="2013324"/>
                <a:ext cx="33" cy="131"/>
              </a:xfrm>
              <a:custGeom>
                <a:avLst/>
                <a:gdLst/>
                <a:ahLst/>
                <a:cxnLst/>
                <a:rect l="l" t="t" r="r" b="b"/>
                <a:pathLst>
                  <a:path w="1" h="4" extrusionOk="0">
                    <a:moveTo>
                      <a:pt x="0"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4" name="Google Shape;3649;p26"/>
              <p:cNvSpPr/>
              <p:nvPr/>
            </p:nvSpPr>
            <p:spPr>
              <a:xfrm>
                <a:off x="1651481" y="2014931"/>
                <a:ext cx="164" cy="361"/>
              </a:xfrm>
              <a:custGeom>
                <a:avLst/>
                <a:gdLst/>
                <a:ahLst/>
                <a:cxnLst/>
                <a:rect l="l" t="t" r="r" b="b"/>
                <a:pathLst>
                  <a:path w="5" h="11" extrusionOk="0">
                    <a:moveTo>
                      <a:pt x="1" y="0"/>
                    </a:moveTo>
                    <a:lnTo>
                      <a:pt x="1" y="11"/>
                    </a:lnTo>
                    <a:cubicBezTo>
                      <a:pt x="4" y="7"/>
                      <a:pt x="1"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5" name="Google Shape;3650;p26"/>
              <p:cNvSpPr/>
              <p:nvPr/>
            </p:nvSpPr>
            <p:spPr>
              <a:xfrm>
                <a:off x="1638625" y="1951533"/>
                <a:ext cx="33" cy="722"/>
              </a:xfrm>
              <a:custGeom>
                <a:avLst/>
                <a:gdLst/>
                <a:ahLst/>
                <a:cxnLst/>
                <a:rect l="l" t="t" r="r" b="b"/>
                <a:pathLst>
                  <a:path w="1" h="22" extrusionOk="0">
                    <a:moveTo>
                      <a:pt x="1" y="22"/>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6" name="Google Shape;3651;p26"/>
              <p:cNvSpPr/>
              <p:nvPr/>
            </p:nvSpPr>
            <p:spPr>
              <a:xfrm>
                <a:off x="1651481" y="2014111"/>
                <a:ext cx="33" cy="262"/>
              </a:xfrm>
              <a:custGeom>
                <a:avLst/>
                <a:gdLst/>
                <a:ahLst/>
                <a:cxnLst/>
                <a:rect l="l" t="t" r="r" b="b"/>
                <a:pathLst>
                  <a:path w="1" h="8" extrusionOk="0">
                    <a:moveTo>
                      <a:pt x="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7" name="Google Shape;3652;p26"/>
              <p:cNvSpPr/>
              <p:nvPr/>
            </p:nvSpPr>
            <p:spPr>
              <a:xfrm>
                <a:off x="1638625" y="1952451"/>
                <a:ext cx="262" cy="1082"/>
              </a:xfrm>
              <a:custGeom>
                <a:avLst/>
                <a:gdLst/>
                <a:ahLst/>
                <a:cxnLst/>
                <a:rect l="l" t="t" r="r" b="b"/>
                <a:pathLst>
                  <a:path w="8" h="33" extrusionOk="0">
                    <a:moveTo>
                      <a:pt x="8" y="32"/>
                    </a:moveTo>
                    <a:cubicBezTo>
                      <a:pt x="4" y="22"/>
                      <a:pt x="1" y="11"/>
                      <a:pt x="1" y="1"/>
                    </a:cubicBezTo>
                    <a:cubicBezTo>
                      <a:pt x="1" y="11"/>
                      <a:pt x="4" y="22"/>
                      <a:pt x="8"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8" name="Google Shape;3653;p26"/>
              <p:cNvSpPr/>
              <p:nvPr/>
            </p:nvSpPr>
            <p:spPr>
              <a:xfrm>
                <a:off x="1623472" y="2074525"/>
                <a:ext cx="9118" cy="5772"/>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29" name="Google Shape;3654;p26"/>
              <p:cNvSpPr/>
              <p:nvPr/>
            </p:nvSpPr>
            <p:spPr>
              <a:xfrm>
                <a:off x="1561353" y="2099320"/>
                <a:ext cx="492" cy="33"/>
              </a:xfrm>
              <a:custGeom>
                <a:avLst/>
                <a:gdLst/>
                <a:ahLst/>
                <a:cxnLst/>
                <a:rect l="l" t="t" r="r" b="b"/>
                <a:pathLst>
                  <a:path w="15" h="1" extrusionOk="0">
                    <a:moveTo>
                      <a:pt x="1" y="0"/>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0" name="Google Shape;3655;p26"/>
              <p:cNvSpPr/>
              <p:nvPr/>
            </p:nvSpPr>
            <p:spPr>
              <a:xfrm>
                <a:off x="1558040" y="2099549"/>
                <a:ext cx="1968" cy="1181"/>
              </a:xfrm>
              <a:custGeom>
                <a:avLst/>
                <a:gdLst/>
                <a:ahLst/>
                <a:cxnLst/>
                <a:rect l="l" t="t" r="r" b="b"/>
                <a:pathLst>
                  <a:path w="60" h="36" extrusionOk="0">
                    <a:moveTo>
                      <a:pt x="60" y="0"/>
                    </a:moveTo>
                    <a:cubicBezTo>
                      <a:pt x="39" y="4"/>
                      <a:pt x="14" y="14"/>
                      <a:pt x="0" y="35"/>
                    </a:cubicBezTo>
                    <a:cubicBezTo>
                      <a:pt x="14" y="18"/>
                      <a:pt x="39" y="4"/>
                      <a:pt x="6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1" name="Google Shape;3656;p26"/>
              <p:cNvSpPr/>
              <p:nvPr/>
            </p:nvSpPr>
            <p:spPr>
              <a:xfrm>
                <a:off x="1560664" y="2099320"/>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2" name="Google Shape;3657;p26"/>
              <p:cNvSpPr/>
              <p:nvPr/>
            </p:nvSpPr>
            <p:spPr>
              <a:xfrm>
                <a:off x="1562862" y="2099549"/>
                <a:ext cx="590" cy="262"/>
              </a:xfrm>
              <a:custGeom>
                <a:avLst/>
                <a:gdLst/>
                <a:ahLst/>
                <a:cxnLst/>
                <a:rect l="l" t="t" r="r" b="b"/>
                <a:pathLst>
                  <a:path w="18" h="8" extrusionOk="0">
                    <a:moveTo>
                      <a:pt x="0" y="0"/>
                    </a:moveTo>
                    <a:lnTo>
                      <a:pt x="18"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3" name="Google Shape;3658;p26"/>
              <p:cNvSpPr/>
              <p:nvPr/>
            </p:nvSpPr>
            <p:spPr>
              <a:xfrm>
                <a:off x="1565158" y="2100697"/>
                <a:ext cx="361" cy="262"/>
              </a:xfrm>
              <a:custGeom>
                <a:avLst/>
                <a:gdLst/>
                <a:ahLst/>
                <a:cxnLst/>
                <a:rect l="l" t="t" r="r" b="b"/>
                <a:pathLst>
                  <a:path w="11" h="8" extrusionOk="0">
                    <a:moveTo>
                      <a:pt x="0" y="0"/>
                    </a:moveTo>
                    <a:lnTo>
                      <a:pt x="1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4" name="Google Shape;3659;p26"/>
              <p:cNvSpPr/>
              <p:nvPr/>
            </p:nvSpPr>
            <p:spPr>
              <a:xfrm>
                <a:off x="1564338" y="2100238"/>
                <a:ext cx="492" cy="262"/>
              </a:xfrm>
              <a:custGeom>
                <a:avLst/>
                <a:gdLst/>
                <a:ahLst/>
                <a:cxnLst/>
                <a:rect l="l" t="t" r="r" b="b"/>
                <a:pathLst>
                  <a:path w="15" h="8" extrusionOk="0">
                    <a:moveTo>
                      <a:pt x="1" y="0"/>
                    </a:moveTo>
                    <a:lnTo>
                      <a:pt x="15"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5" name="Google Shape;3660;p26"/>
              <p:cNvSpPr/>
              <p:nvPr/>
            </p:nvSpPr>
            <p:spPr>
              <a:xfrm>
                <a:off x="1563649" y="2099877"/>
                <a:ext cx="492" cy="262"/>
              </a:xfrm>
              <a:custGeom>
                <a:avLst/>
                <a:gdLst/>
                <a:ahLst/>
                <a:cxnLst/>
                <a:rect l="l" t="t" r="r" b="b"/>
                <a:pathLst>
                  <a:path w="15" h="8" extrusionOk="0">
                    <a:moveTo>
                      <a:pt x="1" y="1"/>
                    </a:moveTo>
                    <a:lnTo>
                      <a:pt x="15"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6" name="Google Shape;3661;p26"/>
              <p:cNvSpPr/>
              <p:nvPr/>
            </p:nvSpPr>
            <p:spPr>
              <a:xfrm>
                <a:off x="1562042" y="2099418"/>
                <a:ext cx="623" cy="164"/>
              </a:xfrm>
              <a:custGeom>
                <a:avLst/>
                <a:gdLst/>
                <a:ahLst/>
                <a:cxnLst/>
                <a:rect l="l" t="t" r="r" b="b"/>
                <a:pathLst>
                  <a:path w="19" h="5" extrusionOk="0">
                    <a:moveTo>
                      <a:pt x="1" y="1"/>
                    </a:moveTo>
                    <a:lnTo>
                      <a:pt x="1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7" name="Google Shape;3662;p26"/>
              <p:cNvSpPr/>
              <p:nvPr/>
            </p:nvSpPr>
            <p:spPr>
              <a:xfrm>
                <a:off x="1565846" y="2101156"/>
                <a:ext cx="1050" cy="722"/>
              </a:xfrm>
              <a:custGeom>
                <a:avLst/>
                <a:gdLst/>
                <a:ahLst/>
                <a:cxnLst/>
                <a:rect l="l" t="t" r="r" b="b"/>
                <a:pathLst>
                  <a:path w="32" h="22" extrusionOk="0">
                    <a:moveTo>
                      <a:pt x="0" y="0"/>
                    </a:moveTo>
                    <a:lnTo>
                      <a:pt x="32"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8" name="Google Shape;3663;p26"/>
              <p:cNvSpPr/>
              <p:nvPr/>
            </p:nvSpPr>
            <p:spPr>
              <a:xfrm>
                <a:off x="1621767" y="2066489"/>
                <a:ext cx="131" cy="33"/>
              </a:xfrm>
              <a:custGeom>
                <a:avLst/>
                <a:gdLst/>
                <a:ahLst/>
                <a:cxnLst/>
                <a:rect l="l" t="t" r="r" b="b"/>
                <a:pathLst>
                  <a:path w="4" h="1" extrusionOk="0">
                    <a:moveTo>
                      <a:pt x="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39" name="Google Shape;3664;p26"/>
              <p:cNvSpPr/>
              <p:nvPr/>
            </p:nvSpPr>
            <p:spPr>
              <a:xfrm>
                <a:off x="1622554" y="2067047"/>
                <a:ext cx="262" cy="164"/>
              </a:xfrm>
              <a:custGeom>
                <a:avLst/>
                <a:gdLst/>
                <a:ahLst/>
                <a:cxnLst/>
                <a:rect l="l" t="t" r="r" b="b"/>
                <a:pathLst>
                  <a:path w="8" h="5" extrusionOk="0">
                    <a:moveTo>
                      <a:pt x="8"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0" name="Google Shape;3665;p26"/>
              <p:cNvSpPr/>
              <p:nvPr/>
            </p:nvSpPr>
            <p:spPr>
              <a:xfrm>
                <a:off x="1632426" y="2074393"/>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1" name="Google Shape;3666;p26"/>
              <p:cNvSpPr/>
              <p:nvPr/>
            </p:nvSpPr>
            <p:spPr>
              <a:xfrm>
                <a:off x="1650333" y="2018473"/>
                <a:ext cx="623" cy="1312"/>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2" name="Google Shape;3667;p26"/>
              <p:cNvSpPr/>
              <p:nvPr/>
            </p:nvSpPr>
            <p:spPr>
              <a:xfrm>
                <a:off x="1632098" y="207406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3" name="Google Shape;3668;p26"/>
              <p:cNvSpPr/>
              <p:nvPr/>
            </p:nvSpPr>
            <p:spPr>
              <a:xfrm>
                <a:off x="1649317" y="2019523"/>
                <a:ext cx="131" cy="33"/>
              </a:xfrm>
              <a:custGeom>
                <a:avLst/>
                <a:gdLst/>
                <a:ahLst/>
                <a:cxnLst/>
                <a:rect l="l" t="t" r="r" b="b"/>
                <a:pathLst>
                  <a:path w="4" h="1" extrusionOk="0">
                    <a:moveTo>
                      <a:pt x="0"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4" name="Google Shape;3669;p26"/>
              <p:cNvSpPr/>
              <p:nvPr/>
            </p:nvSpPr>
            <p:spPr>
              <a:xfrm>
                <a:off x="1649874" y="201962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5" name="Google Shape;3670;p26"/>
              <p:cNvSpPr/>
              <p:nvPr/>
            </p:nvSpPr>
            <p:spPr>
              <a:xfrm>
                <a:off x="1623833" y="2067965"/>
                <a:ext cx="131" cy="33"/>
              </a:xfrm>
              <a:custGeom>
                <a:avLst/>
                <a:gdLst/>
                <a:ahLst/>
                <a:cxnLst/>
                <a:rect l="l" t="t" r="r" b="b"/>
                <a:pathLst>
                  <a:path w="4" h="1" extrusionOk="0">
                    <a:moveTo>
                      <a:pt x="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6" name="Google Shape;3671;p26"/>
              <p:cNvSpPr/>
              <p:nvPr/>
            </p:nvSpPr>
            <p:spPr>
              <a:xfrm>
                <a:off x="1624981" y="2068654"/>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7" name="Google Shape;3672;p26"/>
              <p:cNvSpPr/>
              <p:nvPr/>
            </p:nvSpPr>
            <p:spPr>
              <a:xfrm>
                <a:off x="1619241" y="2064751"/>
                <a:ext cx="722" cy="492"/>
              </a:xfrm>
              <a:custGeom>
                <a:avLst/>
                <a:gdLst/>
                <a:ahLst/>
                <a:cxnLst/>
                <a:rect l="l" t="t" r="r" b="b"/>
                <a:pathLst>
                  <a:path w="22" h="15" extrusionOk="0">
                    <a:moveTo>
                      <a:pt x="21" y="1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8" name="Google Shape;3673;p26"/>
              <p:cNvSpPr/>
              <p:nvPr/>
            </p:nvSpPr>
            <p:spPr>
              <a:xfrm>
                <a:off x="1618421" y="2064193"/>
                <a:ext cx="722" cy="492"/>
              </a:xfrm>
              <a:custGeom>
                <a:avLst/>
                <a:gdLst/>
                <a:ahLst/>
                <a:cxnLst/>
                <a:rect l="l" t="t" r="r" b="b"/>
                <a:pathLst>
                  <a:path w="22" h="15" extrusionOk="0">
                    <a:moveTo>
                      <a:pt x="22" y="1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49" name="Google Shape;3674;p26"/>
              <p:cNvSpPr/>
              <p:nvPr/>
            </p:nvSpPr>
            <p:spPr>
              <a:xfrm>
                <a:off x="1650694" y="2017784"/>
                <a:ext cx="492" cy="1312"/>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50" name="Google Shape;3675;p26"/>
              <p:cNvSpPr/>
              <p:nvPr/>
            </p:nvSpPr>
            <p:spPr>
              <a:xfrm>
                <a:off x="1632557" y="2074525"/>
                <a:ext cx="33" cy="33"/>
              </a:xfrm>
              <a:custGeom>
                <a:avLst/>
                <a:gdLst/>
                <a:ahLst/>
                <a:cxnLst/>
                <a:rect l="l" t="t" r="r" b="b"/>
                <a:pathLst>
                  <a:path w="1" h="1" extrusionOk="0">
                    <a:moveTo>
                      <a:pt x="0"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51" name="Google Shape;3676;p26"/>
              <p:cNvSpPr/>
              <p:nvPr/>
            </p:nvSpPr>
            <p:spPr>
              <a:xfrm>
                <a:off x="1516584" y="1962094"/>
                <a:ext cx="262" cy="1181"/>
              </a:xfrm>
              <a:custGeom>
                <a:avLst/>
                <a:gdLst/>
                <a:ahLst/>
                <a:cxnLst/>
                <a:rect l="l" t="t" r="r" b="b"/>
                <a:pathLst>
                  <a:path w="8" h="36" extrusionOk="0">
                    <a:moveTo>
                      <a:pt x="7" y="36"/>
                    </a:moveTo>
                    <a:cubicBezTo>
                      <a:pt x="7" y="25"/>
                      <a:pt x="4" y="15"/>
                      <a:pt x="0" y="1"/>
                    </a:cubicBezTo>
                    <a:cubicBezTo>
                      <a:pt x="4" y="15"/>
                      <a:pt x="7" y="25"/>
                      <a:pt x="7" y="3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52" name="Google Shape;3677;p26"/>
              <p:cNvSpPr/>
              <p:nvPr/>
            </p:nvSpPr>
            <p:spPr>
              <a:xfrm>
                <a:off x="1517043" y="1973015"/>
                <a:ext cx="131" cy="361"/>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53" name="Google Shape;3678;p26"/>
              <p:cNvSpPr/>
              <p:nvPr/>
            </p:nvSpPr>
            <p:spPr>
              <a:xfrm>
                <a:off x="1517142" y="1964521"/>
                <a:ext cx="164" cy="951"/>
              </a:xfrm>
              <a:custGeom>
                <a:avLst/>
                <a:gdLst/>
                <a:ahLst/>
                <a:cxnLst/>
                <a:rect l="l" t="t" r="r" b="b"/>
                <a:pathLst>
                  <a:path w="5" h="29" extrusionOk="0">
                    <a:moveTo>
                      <a:pt x="4" y="28"/>
                    </a:moveTo>
                    <a:cubicBezTo>
                      <a:pt x="4" y="18"/>
                      <a:pt x="1" y="7"/>
                      <a:pt x="1" y="0"/>
                    </a:cubicBezTo>
                    <a:cubicBezTo>
                      <a:pt x="1" y="7"/>
                      <a:pt x="4" y="18"/>
                      <a:pt x="4"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54" name="Google Shape;3679;p26"/>
              <p:cNvSpPr/>
              <p:nvPr/>
            </p:nvSpPr>
            <p:spPr>
              <a:xfrm>
                <a:off x="1517502" y="1966587"/>
                <a:ext cx="33" cy="951"/>
              </a:xfrm>
              <a:custGeom>
                <a:avLst/>
                <a:gdLst/>
                <a:ahLst/>
                <a:cxnLst/>
                <a:rect l="l" t="t" r="r" b="b"/>
                <a:pathLst>
                  <a:path w="1" h="29" extrusionOk="0">
                    <a:moveTo>
                      <a:pt x="0" y="28"/>
                    </a:moveTo>
                    <a:cubicBezTo>
                      <a:pt x="0" y="18"/>
                      <a:pt x="0" y="11"/>
                      <a:pt x="0" y="0"/>
                    </a:cubicBezTo>
                    <a:cubicBezTo>
                      <a:pt x="0" y="7"/>
                      <a:pt x="0" y="18"/>
                      <a:pt x="0"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55" name="Google Shape;3680;p26"/>
              <p:cNvSpPr/>
              <p:nvPr/>
            </p:nvSpPr>
            <p:spPr>
              <a:xfrm>
                <a:off x="1517601" y="1968424"/>
                <a:ext cx="33" cy="820"/>
              </a:xfrm>
              <a:custGeom>
                <a:avLst/>
                <a:gdLst/>
                <a:ahLst/>
                <a:cxnLst/>
                <a:rect l="l" t="t" r="r" b="b"/>
                <a:pathLst>
                  <a:path w="1" h="25" extrusionOk="0">
                    <a:moveTo>
                      <a:pt x="1" y="0"/>
                    </a:moveTo>
                    <a:lnTo>
                      <a:pt x="1" y="25"/>
                    </a:lnTo>
                    <a:cubicBezTo>
                      <a:pt x="1" y="14"/>
                      <a:pt x="1"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56" name="Google Shape;3681;p26"/>
              <p:cNvSpPr/>
              <p:nvPr/>
            </p:nvSpPr>
            <p:spPr>
              <a:xfrm>
                <a:off x="1517371" y="1971638"/>
                <a:ext cx="164" cy="590"/>
              </a:xfrm>
              <a:custGeom>
                <a:avLst/>
                <a:gdLst/>
                <a:ahLst/>
                <a:cxnLst/>
                <a:rect l="l" t="t" r="r" b="b"/>
                <a:pathLst>
                  <a:path w="5" h="18" extrusionOk="0">
                    <a:moveTo>
                      <a:pt x="4" y="0"/>
                    </a:moveTo>
                    <a:cubicBezTo>
                      <a:pt x="1" y="4"/>
                      <a:pt x="1" y="11"/>
                      <a:pt x="1" y="18"/>
                    </a:cubicBezTo>
                    <a:cubicBezTo>
                      <a:pt x="1" y="11"/>
                      <a:pt x="1" y="7"/>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57" name="Google Shape;3682;p26"/>
              <p:cNvSpPr/>
              <p:nvPr/>
            </p:nvSpPr>
            <p:spPr>
              <a:xfrm>
                <a:off x="1517601" y="1970129"/>
                <a:ext cx="33" cy="623"/>
              </a:xfrm>
              <a:custGeom>
                <a:avLst/>
                <a:gdLst/>
                <a:ahLst/>
                <a:cxnLst/>
                <a:rect l="l" t="t" r="r" b="b"/>
                <a:pathLst>
                  <a:path w="1" h="19" extrusionOk="0">
                    <a:moveTo>
                      <a:pt x="1" y="18"/>
                    </a:moveTo>
                    <a:lnTo>
                      <a:pt x="1" y="1"/>
                    </a:lnTo>
                    <a:cubicBezTo>
                      <a:pt x="1" y="8"/>
                      <a:pt x="1" y="15"/>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58" name="Google Shape;3683;p26"/>
              <p:cNvSpPr/>
              <p:nvPr/>
            </p:nvSpPr>
            <p:spPr>
              <a:xfrm>
                <a:off x="1498217" y="2011258"/>
                <a:ext cx="361" cy="1181"/>
              </a:xfrm>
              <a:custGeom>
                <a:avLst/>
                <a:gdLst/>
                <a:ahLst/>
                <a:cxnLst/>
                <a:rect l="l" t="t" r="r" b="b"/>
                <a:pathLst>
                  <a:path w="11" h="36" extrusionOk="0">
                    <a:moveTo>
                      <a:pt x="0" y="35"/>
                    </a:moveTo>
                    <a:cubicBezTo>
                      <a:pt x="4" y="25"/>
                      <a:pt x="7" y="11"/>
                      <a:pt x="11" y="0"/>
                    </a:cubicBezTo>
                    <a:cubicBezTo>
                      <a:pt x="7" y="11"/>
                      <a:pt x="4" y="25"/>
                      <a:pt x="0" y="3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59" name="Google Shape;3684;p26"/>
              <p:cNvSpPr/>
              <p:nvPr/>
            </p:nvSpPr>
            <p:spPr>
              <a:xfrm>
                <a:off x="1498906" y="2043859"/>
                <a:ext cx="131" cy="262"/>
              </a:xfrm>
              <a:custGeom>
                <a:avLst/>
                <a:gdLst/>
                <a:ahLst/>
                <a:cxnLst/>
                <a:rect l="l" t="t" r="r" b="b"/>
                <a:pathLst>
                  <a:path w="4" h="8" extrusionOk="0">
                    <a:moveTo>
                      <a:pt x="0" y="0"/>
                    </a:moveTo>
                    <a:lnTo>
                      <a:pt x="4"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0" name="Google Shape;3685;p26"/>
              <p:cNvSpPr/>
              <p:nvPr/>
            </p:nvSpPr>
            <p:spPr>
              <a:xfrm>
                <a:off x="1498217" y="2042940"/>
                <a:ext cx="590" cy="722"/>
              </a:xfrm>
              <a:custGeom>
                <a:avLst/>
                <a:gdLst/>
                <a:ahLst/>
                <a:cxnLst/>
                <a:rect l="l" t="t" r="r" b="b"/>
                <a:pathLst>
                  <a:path w="18" h="22" extrusionOk="0">
                    <a:moveTo>
                      <a:pt x="0" y="0"/>
                    </a:moveTo>
                    <a:lnTo>
                      <a:pt x="18"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1" name="Google Shape;3686;p26"/>
              <p:cNvSpPr/>
              <p:nvPr/>
            </p:nvSpPr>
            <p:spPr>
              <a:xfrm>
                <a:off x="1497856" y="2042350"/>
                <a:ext cx="33" cy="164"/>
              </a:xfrm>
              <a:custGeom>
                <a:avLst/>
                <a:gdLst/>
                <a:ahLst/>
                <a:cxnLst/>
                <a:rect l="l" t="t" r="r" b="b"/>
                <a:pathLst>
                  <a:path w="1" h="5" extrusionOk="0">
                    <a:moveTo>
                      <a:pt x="1"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2" name="Google Shape;3687;p26"/>
              <p:cNvSpPr/>
              <p:nvPr/>
            </p:nvSpPr>
            <p:spPr>
              <a:xfrm>
                <a:off x="1503137" y="2055699"/>
                <a:ext cx="33" cy="262"/>
              </a:xfrm>
              <a:custGeom>
                <a:avLst/>
                <a:gdLst/>
                <a:ahLst/>
                <a:cxnLst/>
                <a:rect l="l" t="t" r="r" b="b"/>
                <a:pathLst>
                  <a:path w="1" h="8" extrusionOk="0">
                    <a:moveTo>
                      <a:pt x="1"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3" name="Google Shape;3688;p26"/>
              <p:cNvSpPr/>
              <p:nvPr/>
            </p:nvSpPr>
            <p:spPr>
              <a:xfrm>
                <a:off x="1500283" y="2046253"/>
                <a:ext cx="262" cy="394"/>
              </a:xfrm>
              <a:custGeom>
                <a:avLst/>
                <a:gdLst/>
                <a:ahLst/>
                <a:cxnLst/>
                <a:rect l="l" t="t" r="r" b="b"/>
                <a:pathLst>
                  <a:path w="8" h="12" extrusionOk="0">
                    <a:moveTo>
                      <a:pt x="0" y="1"/>
                    </a:moveTo>
                    <a:lnTo>
                      <a:pt x="7"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4" name="Google Shape;3689;p26"/>
              <p:cNvSpPr/>
              <p:nvPr/>
            </p:nvSpPr>
            <p:spPr>
              <a:xfrm>
                <a:off x="1499923" y="2045564"/>
                <a:ext cx="262" cy="394"/>
              </a:xfrm>
              <a:custGeom>
                <a:avLst/>
                <a:gdLst/>
                <a:ahLst/>
                <a:cxnLst/>
                <a:rect l="l" t="t" r="r" b="b"/>
                <a:pathLst>
                  <a:path w="8" h="12" extrusionOk="0">
                    <a:moveTo>
                      <a:pt x="1" y="1"/>
                    </a:moveTo>
                    <a:lnTo>
                      <a:pt x="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5" name="Google Shape;3690;p26"/>
              <p:cNvSpPr/>
              <p:nvPr/>
            </p:nvSpPr>
            <p:spPr>
              <a:xfrm>
                <a:off x="1502907" y="2054190"/>
                <a:ext cx="164" cy="394"/>
              </a:xfrm>
              <a:custGeom>
                <a:avLst/>
                <a:gdLst/>
                <a:ahLst/>
                <a:cxnLst/>
                <a:rect l="l" t="t" r="r" b="b"/>
                <a:pathLst>
                  <a:path w="5" h="12" extrusionOk="0">
                    <a:moveTo>
                      <a:pt x="1" y="1"/>
                    </a:moveTo>
                    <a:lnTo>
                      <a:pt x="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6" name="Google Shape;3691;p26"/>
              <p:cNvSpPr/>
              <p:nvPr/>
            </p:nvSpPr>
            <p:spPr>
              <a:xfrm>
                <a:off x="1502448" y="2051664"/>
                <a:ext cx="33" cy="492"/>
              </a:xfrm>
              <a:custGeom>
                <a:avLst/>
                <a:gdLst/>
                <a:ahLst/>
                <a:cxnLst/>
                <a:rect l="l" t="t" r="r" b="b"/>
                <a:pathLst>
                  <a:path w="1" h="15" extrusionOk="0">
                    <a:moveTo>
                      <a:pt x="1" y="0"/>
                    </a:move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7" name="Google Shape;3692;p26"/>
              <p:cNvSpPr/>
              <p:nvPr/>
            </p:nvSpPr>
            <p:spPr>
              <a:xfrm>
                <a:off x="1501759" y="2049598"/>
                <a:ext cx="164" cy="361"/>
              </a:xfrm>
              <a:custGeom>
                <a:avLst/>
                <a:gdLst/>
                <a:ahLst/>
                <a:cxnLst/>
                <a:rect l="l" t="t" r="r" b="b"/>
                <a:pathLst>
                  <a:path w="5" h="11" extrusionOk="0">
                    <a:moveTo>
                      <a:pt x="1" y="0"/>
                    </a:moveTo>
                    <a:lnTo>
                      <a:pt x="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8" name="Google Shape;3693;p26"/>
              <p:cNvSpPr/>
              <p:nvPr/>
            </p:nvSpPr>
            <p:spPr>
              <a:xfrm>
                <a:off x="1501431" y="2048549"/>
                <a:ext cx="131" cy="492"/>
              </a:xfrm>
              <a:custGeom>
                <a:avLst/>
                <a:gdLst/>
                <a:ahLst/>
                <a:cxnLst/>
                <a:rect l="l" t="t" r="r" b="b"/>
                <a:pathLst>
                  <a:path w="4" h="15" extrusionOk="0">
                    <a:moveTo>
                      <a:pt x="0" y="1"/>
                    </a:moveTo>
                    <a:lnTo>
                      <a:pt x="4"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69" name="Google Shape;3694;p26"/>
              <p:cNvSpPr/>
              <p:nvPr/>
            </p:nvSpPr>
            <p:spPr>
              <a:xfrm>
                <a:off x="1502678" y="2052812"/>
                <a:ext cx="164" cy="492"/>
              </a:xfrm>
              <a:custGeom>
                <a:avLst/>
                <a:gdLst/>
                <a:ahLst/>
                <a:cxnLst/>
                <a:rect l="l" t="t" r="r" b="b"/>
                <a:pathLst>
                  <a:path w="5" h="15" extrusionOk="0">
                    <a:moveTo>
                      <a:pt x="1" y="1"/>
                    </a:moveTo>
                    <a:lnTo>
                      <a:pt x="4"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70" name="Google Shape;3695;p26"/>
              <p:cNvSpPr/>
              <p:nvPr/>
            </p:nvSpPr>
            <p:spPr>
              <a:xfrm>
                <a:off x="1502120" y="2050517"/>
                <a:ext cx="131" cy="492"/>
              </a:xfrm>
              <a:custGeom>
                <a:avLst/>
                <a:gdLst/>
                <a:ahLst/>
                <a:cxnLst/>
                <a:rect l="l" t="t" r="r" b="b"/>
                <a:pathLst>
                  <a:path w="4" h="15" extrusionOk="0">
                    <a:moveTo>
                      <a:pt x="0" y="0"/>
                    </a:moveTo>
                    <a:lnTo>
                      <a:pt x="4"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71" name="Google Shape;3696;p26"/>
              <p:cNvSpPr/>
              <p:nvPr/>
            </p:nvSpPr>
            <p:spPr>
              <a:xfrm>
                <a:off x="1500743" y="2046942"/>
                <a:ext cx="131" cy="394"/>
              </a:xfrm>
              <a:custGeom>
                <a:avLst/>
                <a:gdLst/>
                <a:ahLst/>
                <a:cxnLst/>
                <a:rect l="l" t="t" r="r" b="b"/>
                <a:pathLst>
                  <a:path w="4" h="12" extrusionOk="0">
                    <a:moveTo>
                      <a:pt x="0" y="1"/>
                    </a:moveTo>
                    <a:lnTo>
                      <a:pt x="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72" name="Google Shape;3697;p26"/>
              <p:cNvSpPr/>
              <p:nvPr/>
            </p:nvSpPr>
            <p:spPr>
              <a:xfrm>
                <a:off x="1501071" y="2047860"/>
                <a:ext cx="164" cy="394"/>
              </a:xfrm>
              <a:custGeom>
                <a:avLst/>
                <a:gdLst/>
                <a:ahLst/>
                <a:cxnLst/>
                <a:rect l="l" t="t" r="r" b="b"/>
                <a:pathLst>
                  <a:path w="5" h="12" extrusionOk="0">
                    <a:moveTo>
                      <a:pt x="1" y="1"/>
                    </a:moveTo>
                    <a:lnTo>
                      <a:pt x="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73" name="Google Shape;3698;p26"/>
              <p:cNvSpPr/>
              <p:nvPr/>
            </p:nvSpPr>
            <p:spPr>
              <a:xfrm>
                <a:off x="1499595" y="2045007"/>
                <a:ext cx="131" cy="262"/>
              </a:xfrm>
              <a:custGeom>
                <a:avLst/>
                <a:gdLst/>
                <a:ahLst/>
                <a:cxnLst/>
                <a:rect l="l" t="t" r="r" b="b"/>
                <a:pathLst>
                  <a:path w="4" h="8" extrusionOk="0">
                    <a:moveTo>
                      <a:pt x="0" y="0"/>
                    </a:moveTo>
                    <a:lnTo>
                      <a:pt x="4"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74" name="Google Shape;3699;p26"/>
              <p:cNvSpPr/>
              <p:nvPr/>
            </p:nvSpPr>
            <p:spPr>
              <a:xfrm>
                <a:off x="1499234" y="2044416"/>
                <a:ext cx="164" cy="262"/>
              </a:xfrm>
              <a:custGeom>
                <a:avLst/>
                <a:gdLst/>
                <a:ahLst/>
                <a:cxnLst/>
                <a:rect l="l" t="t" r="r" b="b"/>
                <a:pathLst>
                  <a:path w="5" h="8" extrusionOk="0">
                    <a:moveTo>
                      <a:pt x="1" y="1"/>
                    </a:moveTo>
                    <a:lnTo>
                      <a:pt x="4"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75" name="Google Shape;3700;p26"/>
              <p:cNvSpPr/>
              <p:nvPr/>
            </p:nvSpPr>
            <p:spPr>
              <a:xfrm>
                <a:off x="1498086" y="2041202"/>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76" name="Google Shape;3701;p26"/>
              <p:cNvSpPr/>
              <p:nvPr/>
            </p:nvSpPr>
            <p:spPr>
              <a:xfrm>
                <a:off x="1497627" y="2041432"/>
                <a:ext cx="394" cy="623"/>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77" name="Google Shape;3702;p26"/>
              <p:cNvSpPr/>
              <p:nvPr/>
            </p:nvSpPr>
            <p:spPr>
              <a:xfrm>
                <a:off x="1496479" y="2025033"/>
                <a:ext cx="2329" cy="4493"/>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78" name="Google Shape;3703;p26"/>
              <p:cNvSpPr/>
              <p:nvPr/>
            </p:nvSpPr>
            <p:spPr>
              <a:xfrm>
                <a:off x="1497627" y="2042022"/>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79" name="Google Shape;3704;p26"/>
              <p:cNvSpPr/>
              <p:nvPr/>
            </p:nvSpPr>
            <p:spPr>
              <a:xfrm>
                <a:off x="1533573" y="2098041"/>
                <a:ext cx="361" cy="33"/>
              </a:xfrm>
              <a:custGeom>
                <a:avLst/>
                <a:gdLst/>
                <a:ahLst/>
                <a:cxnLst/>
                <a:rect l="l" t="t" r="r" b="b"/>
                <a:pathLst>
                  <a:path w="11" h="1" extrusionOk="0">
                    <a:moveTo>
                      <a:pt x="0"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0" name="Google Shape;3705;p26"/>
              <p:cNvSpPr/>
              <p:nvPr/>
            </p:nvSpPr>
            <p:spPr>
              <a:xfrm>
                <a:off x="1535049" y="2097713"/>
                <a:ext cx="164" cy="33"/>
              </a:xfrm>
              <a:custGeom>
                <a:avLst/>
                <a:gdLst/>
                <a:ahLst/>
                <a:cxnLst/>
                <a:rect l="l" t="t" r="r" b="b"/>
                <a:pathLst>
                  <a:path w="5" h="1" extrusionOk="0">
                    <a:moveTo>
                      <a:pt x="1"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1" name="Google Shape;3706;p26"/>
              <p:cNvSpPr/>
              <p:nvPr/>
            </p:nvSpPr>
            <p:spPr>
              <a:xfrm>
                <a:off x="1553318" y="2098401"/>
                <a:ext cx="2099" cy="951"/>
              </a:xfrm>
              <a:custGeom>
                <a:avLst/>
                <a:gdLst/>
                <a:ahLst/>
                <a:cxnLst/>
                <a:rect l="l" t="t" r="r" b="b"/>
                <a:pathLst>
                  <a:path w="64" h="29" extrusionOk="0">
                    <a:moveTo>
                      <a:pt x="1" y="0"/>
                    </a:moveTo>
                    <a:lnTo>
                      <a:pt x="64" y="2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2" name="Google Shape;3707;p26"/>
              <p:cNvSpPr/>
              <p:nvPr/>
            </p:nvSpPr>
            <p:spPr>
              <a:xfrm>
                <a:off x="1532196" y="2098172"/>
                <a:ext cx="590" cy="33"/>
              </a:xfrm>
              <a:custGeom>
                <a:avLst/>
                <a:gdLst/>
                <a:ahLst/>
                <a:cxnLst/>
                <a:rect l="l" t="t" r="r" b="b"/>
                <a:pathLst>
                  <a:path w="18" h="1" extrusionOk="0">
                    <a:moveTo>
                      <a:pt x="0" y="0"/>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3" name="Google Shape;3708;p26"/>
              <p:cNvSpPr/>
              <p:nvPr/>
            </p:nvSpPr>
            <p:spPr>
              <a:xfrm>
                <a:off x="1534492" y="2097811"/>
                <a:ext cx="262" cy="33"/>
              </a:xfrm>
              <a:custGeom>
                <a:avLst/>
                <a:gdLst/>
                <a:ahLst/>
                <a:cxnLst/>
                <a:rect l="l" t="t" r="r" b="b"/>
                <a:pathLst>
                  <a:path w="8"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4" name="Google Shape;3709;p26"/>
              <p:cNvSpPr/>
              <p:nvPr/>
            </p:nvSpPr>
            <p:spPr>
              <a:xfrm>
                <a:off x="1551153" y="2097581"/>
                <a:ext cx="1869" cy="722"/>
              </a:xfrm>
              <a:custGeom>
                <a:avLst/>
                <a:gdLst/>
                <a:ahLst/>
                <a:cxnLst/>
                <a:rect l="l" t="t" r="r" b="b"/>
                <a:pathLst>
                  <a:path w="57" h="22" extrusionOk="0">
                    <a:moveTo>
                      <a:pt x="0" y="1"/>
                    </a:moveTo>
                    <a:lnTo>
                      <a:pt x="56"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5" name="Google Shape;3710;p26"/>
              <p:cNvSpPr/>
              <p:nvPr/>
            </p:nvSpPr>
            <p:spPr>
              <a:xfrm>
                <a:off x="1535279" y="2097581"/>
                <a:ext cx="164" cy="33"/>
              </a:xfrm>
              <a:custGeom>
                <a:avLst/>
                <a:gdLst/>
                <a:ahLst/>
                <a:cxnLst/>
                <a:rect l="l" t="t" r="r" b="b"/>
                <a:pathLst>
                  <a:path w="5" h="1" extrusionOk="0">
                    <a:moveTo>
                      <a:pt x="1"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6" name="Google Shape;3711;p26"/>
              <p:cNvSpPr/>
              <p:nvPr/>
            </p:nvSpPr>
            <p:spPr>
              <a:xfrm>
                <a:off x="1534032" y="2097942"/>
                <a:ext cx="361" cy="33"/>
              </a:xfrm>
              <a:custGeom>
                <a:avLst/>
                <a:gdLst/>
                <a:ahLst/>
                <a:cxnLst/>
                <a:rect l="l" t="t" r="r" b="b"/>
                <a:pathLst>
                  <a:path w="11" h="1" extrusionOk="0">
                    <a:moveTo>
                      <a:pt x="0"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7" name="Google Shape;3712;p26"/>
              <p:cNvSpPr/>
              <p:nvPr/>
            </p:nvSpPr>
            <p:spPr>
              <a:xfrm>
                <a:off x="1555613" y="2099549"/>
                <a:ext cx="2329" cy="1050"/>
              </a:xfrm>
              <a:custGeom>
                <a:avLst/>
                <a:gdLst/>
                <a:ahLst/>
                <a:cxnLst/>
                <a:rect l="l" t="t" r="r" b="b"/>
                <a:pathLst>
                  <a:path w="71" h="32" extrusionOk="0">
                    <a:moveTo>
                      <a:pt x="1" y="0"/>
                    </a:moveTo>
                    <a:lnTo>
                      <a:pt x="71"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8" name="Google Shape;3713;p26"/>
              <p:cNvSpPr/>
              <p:nvPr/>
            </p:nvSpPr>
            <p:spPr>
              <a:xfrm>
                <a:off x="1531277" y="2098270"/>
                <a:ext cx="820" cy="33"/>
              </a:xfrm>
              <a:custGeom>
                <a:avLst/>
                <a:gdLst/>
                <a:ahLst/>
                <a:cxnLst/>
                <a:rect l="l" t="t" r="r" b="b"/>
                <a:pathLst>
                  <a:path w="25" h="1" extrusionOk="0">
                    <a:moveTo>
                      <a:pt x="0" y="1"/>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89" name="Google Shape;3714;p26"/>
              <p:cNvSpPr/>
              <p:nvPr/>
            </p:nvSpPr>
            <p:spPr>
              <a:xfrm>
                <a:off x="1532885" y="2098041"/>
                <a:ext cx="492" cy="33"/>
              </a:xfrm>
              <a:custGeom>
                <a:avLst/>
                <a:gdLst/>
                <a:ahLst/>
                <a:cxnLst/>
                <a:rect l="l" t="t" r="r" b="b"/>
                <a:pathLst>
                  <a:path w="15" h="1" extrusionOk="0">
                    <a:moveTo>
                      <a:pt x="0" y="1"/>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90" name="Google Shape;3715;p26"/>
              <p:cNvSpPr/>
              <p:nvPr/>
            </p:nvSpPr>
            <p:spPr>
              <a:xfrm>
                <a:off x="1549185" y="2096893"/>
                <a:ext cx="1640" cy="623"/>
              </a:xfrm>
              <a:custGeom>
                <a:avLst/>
                <a:gdLst/>
                <a:ahLst/>
                <a:cxnLst/>
                <a:rect l="l" t="t" r="r" b="b"/>
                <a:pathLst>
                  <a:path w="50" h="19" extrusionOk="0">
                    <a:moveTo>
                      <a:pt x="1" y="1"/>
                    </a:moveTo>
                    <a:cubicBezTo>
                      <a:pt x="15" y="4"/>
                      <a:pt x="32" y="11"/>
                      <a:pt x="50" y="18"/>
                    </a:cubicBezTo>
                    <a:cubicBezTo>
                      <a:pt x="32" y="11"/>
                      <a:pt x="15"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91" name="Google Shape;3716;p26"/>
              <p:cNvSpPr/>
              <p:nvPr/>
            </p:nvSpPr>
            <p:spPr>
              <a:xfrm>
                <a:off x="1525079" y="2098172"/>
                <a:ext cx="1410" cy="33"/>
              </a:xfrm>
              <a:custGeom>
                <a:avLst/>
                <a:gdLst/>
                <a:ahLst/>
                <a:cxnLst/>
                <a:rect l="l" t="t" r="r" b="b"/>
                <a:pathLst>
                  <a:path w="43" h="1" extrusionOk="0">
                    <a:moveTo>
                      <a:pt x="0" y="0"/>
                    </a:moveTo>
                    <a:lnTo>
                      <a:pt x="4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92" name="Google Shape;3717;p26"/>
              <p:cNvSpPr/>
              <p:nvPr/>
            </p:nvSpPr>
            <p:spPr>
              <a:xfrm>
                <a:off x="1523800" y="2098041"/>
                <a:ext cx="722" cy="33"/>
              </a:xfrm>
              <a:custGeom>
                <a:avLst/>
                <a:gdLst/>
                <a:ahLst/>
                <a:cxnLst/>
                <a:rect l="l" t="t" r="r" b="b"/>
                <a:pathLst>
                  <a:path w="22" h="1" extrusionOk="0">
                    <a:moveTo>
                      <a:pt x="22" y="1"/>
                    </a:moveTo>
                    <a:lnTo>
                      <a:pt x="1" y="1"/>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93" name="Google Shape;3718;p26"/>
              <p:cNvSpPr/>
              <p:nvPr/>
            </p:nvSpPr>
            <p:spPr>
              <a:xfrm>
                <a:off x="1534820" y="2097811"/>
                <a:ext cx="164" cy="33"/>
              </a:xfrm>
              <a:custGeom>
                <a:avLst/>
                <a:gdLst/>
                <a:ahLst/>
                <a:cxnLst/>
                <a:rect l="l" t="t" r="r" b="b"/>
                <a:pathLst>
                  <a:path w="5" h="1" extrusionOk="0">
                    <a:moveTo>
                      <a:pt x="1"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94" name="Google Shape;3719;p26"/>
              <p:cNvSpPr/>
              <p:nvPr/>
            </p:nvSpPr>
            <p:spPr>
              <a:xfrm>
                <a:off x="1526555" y="2098270"/>
                <a:ext cx="4756" cy="33"/>
              </a:xfrm>
              <a:custGeom>
                <a:avLst/>
                <a:gdLst/>
                <a:ahLst/>
                <a:cxnLst/>
                <a:rect l="l" t="t" r="r" b="b"/>
                <a:pathLst>
                  <a:path w="145" h="1" extrusionOk="0">
                    <a:moveTo>
                      <a:pt x="144" y="1"/>
                    </a:moveTo>
                    <a:lnTo>
                      <a:pt x="1" y="1"/>
                    </a:lnTo>
                    <a:cubicBezTo>
                      <a:pt x="60" y="1"/>
                      <a:pt x="106" y="1"/>
                      <a:pt x="14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95" name="Google Shape;3720;p26"/>
              <p:cNvSpPr/>
              <p:nvPr/>
            </p:nvSpPr>
            <p:spPr>
              <a:xfrm>
                <a:off x="1758730" y="1494889"/>
                <a:ext cx="183404" cy="293111"/>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96" name="Google Shape;3721;p26"/>
              <p:cNvSpPr/>
              <p:nvPr/>
            </p:nvSpPr>
            <p:spPr>
              <a:xfrm>
                <a:off x="1999401" y="2433726"/>
                <a:ext cx="373203" cy="297801"/>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97" name="Google Shape;3722;p26"/>
              <p:cNvSpPr/>
              <p:nvPr/>
            </p:nvSpPr>
            <p:spPr>
              <a:xfrm>
                <a:off x="1999958" y="2483513"/>
                <a:ext cx="951" cy="2558"/>
              </a:xfrm>
              <a:custGeom>
                <a:avLst/>
                <a:gdLst/>
                <a:ahLst/>
                <a:cxnLst/>
                <a:rect l="l" t="t" r="r" b="b"/>
                <a:pathLst>
                  <a:path w="29" h="78" extrusionOk="0">
                    <a:moveTo>
                      <a:pt x="29" y="0"/>
                    </a:moveTo>
                    <a:lnTo>
                      <a:pt x="1" y="7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98" name="Google Shape;3723;p26"/>
              <p:cNvSpPr/>
              <p:nvPr/>
            </p:nvSpPr>
            <p:spPr>
              <a:xfrm>
                <a:off x="2076311" y="2433792"/>
                <a:ext cx="3706" cy="33"/>
              </a:xfrm>
              <a:custGeom>
                <a:avLst/>
                <a:gdLst/>
                <a:ahLst/>
                <a:cxnLst/>
                <a:rect l="l" t="t" r="r" b="b"/>
                <a:pathLst>
                  <a:path w="113" h="1" extrusionOk="0">
                    <a:moveTo>
                      <a:pt x="113" y="0"/>
                    </a:moveTo>
                    <a:lnTo>
                      <a:pt x="113" y="0"/>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99" name="Google Shape;3724;p26"/>
              <p:cNvSpPr/>
              <p:nvPr/>
            </p:nvSpPr>
            <p:spPr>
              <a:xfrm>
                <a:off x="2023507" y="2489023"/>
                <a:ext cx="1050" cy="492"/>
              </a:xfrm>
              <a:custGeom>
                <a:avLst/>
                <a:gdLst/>
                <a:ahLst/>
                <a:cxnLst/>
                <a:rect l="l" t="t" r="r" b="b"/>
                <a:pathLst>
                  <a:path w="32" h="15" extrusionOk="0">
                    <a:moveTo>
                      <a:pt x="32" y="0"/>
                    </a:moveTo>
                    <a:lnTo>
                      <a:pt x="0"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0" name="Google Shape;3725;p26"/>
              <p:cNvSpPr/>
              <p:nvPr/>
            </p:nvSpPr>
            <p:spPr>
              <a:xfrm>
                <a:off x="2020522" y="2490040"/>
                <a:ext cx="1050" cy="262"/>
              </a:xfrm>
              <a:custGeom>
                <a:avLst/>
                <a:gdLst/>
                <a:ahLst/>
                <a:cxnLst/>
                <a:rect l="l" t="t" r="r" b="b"/>
                <a:pathLst>
                  <a:path w="32" h="8" extrusionOk="0">
                    <a:moveTo>
                      <a:pt x="32"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1" name="Google Shape;3726;p26"/>
              <p:cNvSpPr/>
              <p:nvPr/>
            </p:nvSpPr>
            <p:spPr>
              <a:xfrm>
                <a:off x="2027869" y="2485809"/>
                <a:ext cx="1410" cy="1181"/>
              </a:xfrm>
              <a:custGeom>
                <a:avLst/>
                <a:gdLst/>
                <a:ahLst/>
                <a:cxnLst/>
                <a:rect l="l" t="t" r="r" b="b"/>
                <a:pathLst>
                  <a:path w="43" h="36" extrusionOk="0">
                    <a:moveTo>
                      <a:pt x="43" y="0"/>
                    </a:moveTo>
                    <a:cubicBezTo>
                      <a:pt x="29" y="14"/>
                      <a:pt x="15" y="25"/>
                      <a:pt x="1" y="35"/>
                    </a:cubicBezTo>
                    <a:cubicBezTo>
                      <a:pt x="15" y="25"/>
                      <a:pt x="29" y="14"/>
                      <a:pt x="4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2" name="Google Shape;3727;p26"/>
              <p:cNvSpPr/>
              <p:nvPr/>
            </p:nvSpPr>
            <p:spPr>
              <a:xfrm>
                <a:off x="2019145" y="2490401"/>
                <a:ext cx="951" cy="131"/>
              </a:xfrm>
              <a:custGeom>
                <a:avLst/>
                <a:gdLst/>
                <a:ahLst/>
                <a:cxnLst/>
                <a:rect l="l" t="t" r="r" b="b"/>
                <a:pathLst>
                  <a:path w="29" h="4" extrusionOk="0">
                    <a:moveTo>
                      <a:pt x="28" y="0"/>
                    </a:moveTo>
                    <a:cubicBezTo>
                      <a:pt x="18" y="0"/>
                      <a:pt x="11" y="0"/>
                      <a:pt x="0" y="4"/>
                    </a:cubicBezTo>
                    <a:cubicBezTo>
                      <a:pt x="11" y="0"/>
                      <a:pt x="18" y="0"/>
                      <a:pt x="2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3" name="Google Shape;3728;p26"/>
              <p:cNvSpPr/>
              <p:nvPr/>
            </p:nvSpPr>
            <p:spPr>
              <a:xfrm>
                <a:off x="2024983" y="2488203"/>
                <a:ext cx="1082" cy="623"/>
              </a:xfrm>
              <a:custGeom>
                <a:avLst/>
                <a:gdLst/>
                <a:ahLst/>
                <a:cxnLst/>
                <a:rect l="l" t="t" r="r" b="b"/>
                <a:pathLst>
                  <a:path w="33" h="19" extrusionOk="0">
                    <a:moveTo>
                      <a:pt x="33" y="1"/>
                    </a:moveTo>
                    <a:cubicBezTo>
                      <a:pt x="22" y="8"/>
                      <a:pt x="12" y="11"/>
                      <a:pt x="1" y="18"/>
                    </a:cubicBezTo>
                    <a:cubicBezTo>
                      <a:pt x="12" y="11"/>
                      <a:pt x="22" y="8"/>
                      <a:pt x="3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4" name="Google Shape;3729;p26"/>
              <p:cNvSpPr/>
              <p:nvPr/>
            </p:nvSpPr>
            <p:spPr>
              <a:xfrm>
                <a:off x="2026492" y="2487187"/>
                <a:ext cx="1082" cy="722"/>
              </a:xfrm>
              <a:custGeom>
                <a:avLst/>
                <a:gdLst/>
                <a:ahLst/>
                <a:cxnLst/>
                <a:rect l="l" t="t" r="r" b="b"/>
                <a:pathLst>
                  <a:path w="33" h="22" extrusionOk="0">
                    <a:moveTo>
                      <a:pt x="32" y="0"/>
                    </a:moveTo>
                    <a:cubicBezTo>
                      <a:pt x="18" y="7"/>
                      <a:pt x="11" y="14"/>
                      <a:pt x="1" y="21"/>
                    </a:cubicBezTo>
                    <a:cubicBezTo>
                      <a:pt x="11" y="18"/>
                      <a:pt x="22" y="7"/>
                      <a:pt x="3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5" name="Google Shape;3730;p26"/>
              <p:cNvSpPr/>
              <p:nvPr/>
            </p:nvSpPr>
            <p:spPr>
              <a:xfrm>
                <a:off x="2007075" y="2486727"/>
                <a:ext cx="10266" cy="3706"/>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6" name="Google Shape;3731;p26"/>
              <p:cNvSpPr/>
              <p:nvPr/>
            </p:nvSpPr>
            <p:spPr>
              <a:xfrm>
                <a:off x="2021998" y="2489581"/>
                <a:ext cx="1082" cy="394"/>
              </a:xfrm>
              <a:custGeom>
                <a:avLst/>
                <a:gdLst/>
                <a:ahLst/>
                <a:cxnLst/>
                <a:rect l="l" t="t" r="r" b="b"/>
                <a:pathLst>
                  <a:path w="33" h="12" extrusionOk="0">
                    <a:moveTo>
                      <a:pt x="32"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7" name="Google Shape;3732;p26"/>
              <p:cNvSpPr/>
              <p:nvPr/>
            </p:nvSpPr>
            <p:spPr>
              <a:xfrm>
                <a:off x="2005829" y="2486039"/>
                <a:ext cx="492" cy="262"/>
              </a:xfrm>
              <a:custGeom>
                <a:avLst/>
                <a:gdLst/>
                <a:ahLst/>
                <a:cxnLst/>
                <a:rect l="l" t="t" r="r" b="b"/>
                <a:pathLst>
                  <a:path w="15" h="8" extrusionOk="0">
                    <a:moveTo>
                      <a:pt x="14"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8" name="Google Shape;3733;p26"/>
              <p:cNvSpPr/>
              <p:nvPr/>
            </p:nvSpPr>
            <p:spPr>
              <a:xfrm>
                <a:off x="2017308" y="2490499"/>
                <a:ext cx="1410" cy="33"/>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09" name="Google Shape;3734;p26"/>
              <p:cNvSpPr/>
              <p:nvPr/>
            </p:nvSpPr>
            <p:spPr>
              <a:xfrm>
                <a:off x="2310455" y="2573510"/>
                <a:ext cx="138504" cy="154575"/>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0" name="Google Shape;3735;p26"/>
              <p:cNvSpPr/>
              <p:nvPr/>
            </p:nvSpPr>
            <p:spPr>
              <a:xfrm>
                <a:off x="2369130" y="2615656"/>
                <a:ext cx="1509" cy="1181"/>
              </a:xfrm>
              <a:custGeom>
                <a:avLst/>
                <a:gdLst/>
                <a:ahLst/>
                <a:cxnLst/>
                <a:rect l="l" t="t" r="r" b="b"/>
                <a:pathLst>
                  <a:path w="46" h="36" extrusionOk="0">
                    <a:moveTo>
                      <a:pt x="0" y="1"/>
                    </a:moveTo>
                    <a:cubicBezTo>
                      <a:pt x="18" y="11"/>
                      <a:pt x="32" y="22"/>
                      <a:pt x="46" y="36"/>
                    </a:cubicBezTo>
                    <a:cubicBezTo>
                      <a:pt x="32" y="22"/>
                      <a:pt x="18" y="1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1" name="Google Shape;3736;p26"/>
              <p:cNvSpPr/>
              <p:nvPr/>
            </p:nvSpPr>
            <p:spPr>
              <a:xfrm>
                <a:off x="2363587" y="2668821"/>
                <a:ext cx="262" cy="164"/>
              </a:xfrm>
              <a:custGeom>
                <a:avLst/>
                <a:gdLst/>
                <a:ahLst/>
                <a:cxnLst/>
                <a:rect l="l" t="t" r="r" b="b"/>
                <a:pathLst>
                  <a:path w="8" h="5" extrusionOk="0">
                    <a:moveTo>
                      <a:pt x="8"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2" name="Google Shape;3737;p26"/>
              <p:cNvSpPr/>
              <p:nvPr/>
            </p:nvSpPr>
            <p:spPr>
              <a:xfrm>
                <a:off x="2368999" y="2615557"/>
                <a:ext cx="164" cy="33"/>
              </a:xfrm>
              <a:custGeom>
                <a:avLst/>
                <a:gdLst/>
                <a:ahLst/>
                <a:cxnLst/>
                <a:rect l="l" t="t" r="r" b="b"/>
                <a:pathLst>
                  <a:path w="5" h="1" extrusionOk="0">
                    <a:moveTo>
                      <a:pt x="1"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3" name="Google Shape;3738;p26"/>
              <p:cNvSpPr/>
              <p:nvPr/>
            </p:nvSpPr>
            <p:spPr>
              <a:xfrm>
                <a:off x="2363259" y="2669050"/>
                <a:ext cx="131" cy="33"/>
              </a:xfrm>
              <a:custGeom>
                <a:avLst/>
                <a:gdLst/>
                <a:ahLst/>
                <a:cxnLst/>
                <a:rect l="l" t="t" r="r" b="b"/>
                <a:pathLst>
                  <a:path w="4" h="1" extrusionOk="0">
                    <a:moveTo>
                      <a:pt x="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4" name="Google Shape;3739;p26"/>
              <p:cNvSpPr/>
              <p:nvPr/>
            </p:nvSpPr>
            <p:spPr>
              <a:xfrm>
                <a:off x="2365326" y="2614639"/>
                <a:ext cx="2558" cy="492"/>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5" name="Google Shape;3740;p26"/>
              <p:cNvSpPr/>
              <p:nvPr/>
            </p:nvSpPr>
            <p:spPr>
              <a:xfrm>
                <a:off x="2287464" y="2554881"/>
                <a:ext cx="14398" cy="2394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6" name="Google Shape;3741;p26"/>
              <p:cNvSpPr/>
              <p:nvPr/>
            </p:nvSpPr>
            <p:spPr>
              <a:xfrm>
                <a:off x="2295958" y="2578922"/>
                <a:ext cx="853" cy="33"/>
              </a:xfrm>
              <a:custGeom>
                <a:avLst/>
                <a:gdLst/>
                <a:ahLst/>
                <a:cxnLst/>
                <a:rect l="l" t="t" r="r" b="b"/>
                <a:pathLst>
                  <a:path w="26" h="1" extrusionOk="0">
                    <a:moveTo>
                      <a:pt x="25"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7" name="Google Shape;3742;p26"/>
              <p:cNvSpPr/>
              <p:nvPr/>
            </p:nvSpPr>
            <p:spPr>
              <a:xfrm>
                <a:off x="2289432" y="2575019"/>
                <a:ext cx="590" cy="722"/>
              </a:xfrm>
              <a:custGeom>
                <a:avLst/>
                <a:gdLst/>
                <a:ahLst/>
                <a:cxnLst/>
                <a:rect l="l" t="t" r="r" b="b"/>
                <a:pathLst>
                  <a:path w="18" h="22" extrusionOk="0">
                    <a:moveTo>
                      <a:pt x="18" y="21"/>
                    </a:moveTo>
                    <a:cubicBezTo>
                      <a:pt x="11" y="14"/>
                      <a:pt x="4" y="7"/>
                      <a:pt x="0" y="0"/>
                    </a:cubicBezTo>
                    <a:cubicBezTo>
                      <a:pt x="4" y="7"/>
                      <a:pt x="11" y="14"/>
                      <a:pt x="18"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8" name="Google Shape;3743;p26"/>
              <p:cNvSpPr/>
              <p:nvPr/>
            </p:nvSpPr>
            <p:spPr>
              <a:xfrm>
                <a:off x="2287464" y="2572133"/>
                <a:ext cx="262" cy="492"/>
              </a:xfrm>
              <a:custGeom>
                <a:avLst/>
                <a:gdLst/>
                <a:ahLst/>
                <a:cxnLst/>
                <a:rect l="l" t="t" r="r" b="b"/>
                <a:pathLst>
                  <a:path w="8" h="15" extrusionOk="0">
                    <a:moveTo>
                      <a:pt x="1" y="1"/>
                    </a:moveTo>
                    <a:lnTo>
                      <a:pt x="8" y="15"/>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19" name="Google Shape;3744;p26"/>
              <p:cNvSpPr/>
              <p:nvPr/>
            </p:nvSpPr>
            <p:spPr>
              <a:xfrm>
                <a:off x="2287824" y="2572822"/>
                <a:ext cx="1410" cy="209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0" name="Google Shape;3745;p26"/>
              <p:cNvSpPr/>
              <p:nvPr/>
            </p:nvSpPr>
            <p:spPr>
              <a:xfrm>
                <a:off x="2297008" y="2579020"/>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1" name="Google Shape;3746;p26"/>
              <p:cNvSpPr/>
              <p:nvPr/>
            </p:nvSpPr>
            <p:spPr>
              <a:xfrm>
                <a:off x="2293433" y="2578233"/>
                <a:ext cx="853" cy="262"/>
              </a:xfrm>
              <a:custGeom>
                <a:avLst/>
                <a:gdLst/>
                <a:ahLst/>
                <a:cxnLst/>
                <a:rect l="l" t="t" r="r" b="b"/>
                <a:pathLst>
                  <a:path w="26" h="8" extrusionOk="0">
                    <a:moveTo>
                      <a:pt x="25"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2" name="Google Shape;3747;p26"/>
              <p:cNvSpPr/>
              <p:nvPr/>
            </p:nvSpPr>
            <p:spPr>
              <a:xfrm>
                <a:off x="2292547" y="2577774"/>
                <a:ext cx="918" cy="361"/>
              </a:xfrm>
              <a:custGeom>
                <a:avLst/>
                <a:gdLst/>
                <a:ahLst/>
                <a:cxnLst/>
                <a:rect l="l" t="t" r="r" b="b"/>
                <a:pathLst>
                  <a:path w="28" h="11" extrusionOk="0">
                    <a:moveTo>
                      <a:pt x="0" y="0"/>
                    </a:moveTo>
                    <a:cubicBezTo>
                      <a:pt x="10" y="4"/>
                      <a:pt x="17" y="7"/>
                      <a:pt x="28" y="11"/>
                    </a:cubicBezTo>
                    <a:cubicBezTo>
                      <a:pt x="21" y="7"/>
                      <a:pt x="10"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3" name="Google Shape;3748;p26"/>
              <p:cNvSpPr/>
              <p:nvPr/>
            </p:nvSpPr>
            <p:spPr>
              <a:xfrm>
                <a:off x="2290120" y="2575806"/>
                <a:ext cx="820" cy="853"/>
              </a:xfrm>
              <a:custGeom>
                <a:avLst/>
                <a:gdLst/>
                <a:ahLst/>
                <a:cxnLst/>
                <a:rect l="l" t="t" r="r" b="b"/>
                <a:pathLst>
                  <a:path w="25" h="26" extrusionOk="0">
                    <a:moveTo>
                      <a:pt x="25" y="25"/>
                    </a:moveTo>
                    <a:cubicBezTo>
                      <a:pt x="14" y="18"/>
                      <a:pt x="7" y="11"/>
                      <a:pt x="0" y="1"/>
                    </a:cubicBezTo>
                    <a:cubicBezTo>
                      <a:pt x="7" y="11"/>
                      <a:pt x="14" y="18"/>
                      <a:pt x="25"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4" name="Google Shape;3749;p26"/>
              <p:cNvSpPr/>
              <p:nvPr/>
            </p:nvSpPr>
            <p:spPr>
              <a:xfrm>
                <a:off x="2291826" y="2577315"/>
                <a:ext cx="722" cy="492"/>
              </a:xfrm>
              <a:custGeom>
                <a:avLst/>
                <a:gdLst/>
                <a:ahLst/>
                <a:cxnLst/>
                <a:rect l="l" t="t" r="r" b="b"/>
                <a:pathLst>
                  <a:path w="22" h="15" extrusionOk="0">
                    <a:moveTo>
                      <a:pt x="22" y="14"/>
                    </a:moveTo>
                    <a:cubicBezTo>
                      <a:pt x="15" y="7"/>
                      <a:pt x="8" y="4"/>
                      <a:pt x="1" y="0"/>
                    </a:cubicBezTo>
                    <a:cubicBezTo>
                      <a:pt x="8" y="4"/>
                      <a:pt x="15" y="7"/>
                      <a:pt x="22"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5" name="Google Shape;3750;p26"/>
              <p:cNvSpPr/>
              <p:nvPr/>
            </p:nvSpPr>
            <p:spPr>
              <a:xfrm>
                <a:off x="2290809" y="2576626"/>
                <a:ext cx="820" cy="590"/>
              </a:xfrm>
              <a:custGeom>
                <a:avLst/>
                <a:gdLst/>
                <a:ahLst/>
                <a:cxnLst/>
                <a:rect l="l" t="t" r="r" b="b"/>
                <a:pathLst>
                  <a:path w="25" h="18" extrusionOk="0">
                    <a:moveTo>
                      <a:pt x="25" y="18"/>
                    </a:moveTo>
                    <a:cubicBezTo>
                      <a:pt x="18" y="11"/>
                      <a:pt x="11" y="4"/>
                      <a:pt x="0" y="0"/>
                    </a:cubicBezTo>
                    <a:cubicBezTo>
                      <a:pt x="11" y="4"/>
                      <a:pt x="18" y="11"/>
                      <a:pt x="25"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6" name="Google Shape;3751;p26"/>
              <p:cNvSpPr/>
              <p:nvPr/>
            </p:nvSpPr>
            <p:spPr>
              <a:xfrm>
                <a:off x="2294253" y="2578463"/>
                <a:ext cx="1738" cy="492"/>
              </a:xfrm>
              <a:custGeom>
                <a:avLst/>
                <a:gdLst/>
                <a:ahLst/>
                <a:cxnLst/>
                <a:rect l="l" t="t" r="r" b="b"/>
                <a:pathLst>
                  <a:path w="53" h="15" extrusionOk="0">
                    <a:moveTo>
                      <a:pt x="53" y="14"/>
                    </a:moveTo>
                    <a:cubicBezTo>
                      <a:pt x="35" y="11"/>
                      <a:pt x="18" y="7"/>
                      <a:pt x="0" y="0"/>
                    </a:cubicBezTo>
                    <a:cubicBezTo>
                      <a:pt x="18" y="7"/>
                      <a:pt x="35" y="11"/>
                      <a:pt x="53"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7" name="Google Shape;3752;p26"/>
              <p:cNvSpPr/>
              <p:nvPr/>
            </p:nvSpPr>
            <p:spPr>
              <a:xfrm>
                <a:off x="2309996" y="2550552"/>
                <a:ext cx="79829" cy="64119"/>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8" name="Google Shape;3753;p26"/>
              <p:cNvSpPr/>
              <p:nvPr/>
            </p:nvSpPr>
            <p:spPr>
              <a:xfrm>
                <a:off x="2320426" y="2609227"/>
                <a:ext cx="623" cy="394"/>
              </a:xfrm>
              <a:custGeom>
                <a:avLst/>
                <a:gdLst/>
                <a:ahLst/>
                <a:cxnLst/>
                <a:rect l="l" t="t" r="r" b="b"/>
                <a:pathLst>
                  <a:path w="19" h="12" extrusionOk="0">
                    <a:moveTo>
                      <a:pt x="18"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29" name="Google Shape;3754;p26"/>
              <p:cNvSpPr/>
              <p:nvPr/>
            </p:nvSpPr>
            <p:spPr>
              <a:xfrm>
                <a:off x="2313210" y="2601782"/>
                <a:ext cx="492" cy="722"/>
              </a:xfrm>
              <a:custGeom>
                <a:avLst/>
                <a:gdLst/>
                <a:ahLst/>
                <a:cxnLst/>
                <a:rect l="l" t="t" r="r" b="b"/>
                <a:pathLst>
                  <a:path w="15" h="22" extrusionOk="0">
                    <a:moveTo>
                      <a:pt x="14" y="2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0" name="Google Shape;3755;p26"/>
              <p:cNvSpPr/>
              <p:nvPr/>
            </p:nvSpPr>
            <p:spPr>
              <a:xfrm>
                <a:off x="2319737" y="2608670"/>
                <a:ext cx="492" cy="361"/>
              </a:xfrm>
              <a:custGeom>
                <a:avLst/>
                <a:gdLst/>
                <a:ahLst/>
                <a:cxnLst/>
                <a:rect l="l" t="t" r="r" b="b"/>
                <a:pathLst>
                  <a:path w="15" h="11" extrusionOk="0">
                    <a:moveTo>
                      <a:pt x="15"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1" name="Google Shape;3756;p26"/>
              <p:cNvSpPr/>
              <p:nvPr/>
            </p:nvSpPr>
            <p:spPr>
              <a:xfrm>
                <a:off x="2329740" y="2611425"/>
                <a:ext cx="26992" cy="3017"/>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2" name="Google Shape;3757;p26"/>
              <p:cNvSpPr/>
              <p:nvPr/>
            </p:nvSpPr>
            <p:spPr>
              <a:xfrm>
                <a:off x="2321114" y="2609588"/>
                <a:ext cx="394" cy="361"/>
              </a:xfrm>
              <a:custGeom>
                <a:avLst/>
                <a:gdLst/>
                <a:ahLst/>
                <a:cxnLst/>
                <a:rect l="l" t="t" r="r" b="b"/>
                <a:pathLst>
                  <a:path w="12" h="11" extrusionOk="0">
                    <a:moveTo>
                      <a:pt x="11" y="11"/>
                    </a:moveTo>
                    <a:lnTo>
                      <a:pt x="11" y="11"/>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3" name="Google Shape;3758;p26"/>
              <p:cNvSpPr/>
              <p:nvPr/>
            </p:nvSpPr>
            <p:spPr>
              <a:xfrm>
                <a:off x="2312292" y="2600503"/>
                <a:ext cx="590" cy="853"/>
              </a:xfrm>
              <a:custGeom>
                <a:avLst/>
                <a:gdLst/>
                <a:ahLst/>
                <a:cxnLst/>
                <a:rect l="l" t="t" r="r" b="b"/>
                <a:pathLst>
                  <a:path w="18" h="26" extrusionOk="0">
                    <a:moveTo>
                      <a:pt x="18" y="2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4" name="Google Shape;3759;p26"/>
              <p:cNvSpPr/>
              <p:nvPr/>
            </p:nvSpPr>
            <p:spPr>
              <a:xfrm>
                <a:off x="2309996" y="2596010"/>
                <a:ext cx="361" cy="853"/>
              </a:xfrm>
              <a:custGeom>
                <a:avLst/>
                <a:gdLst/>
                <a:ahLst/>
                <a:cxnLst/>
                <a:rect l="l" t="t" r="r" b="b"/>
                <a:pathLst>
                  <a:path w="11" h="26" extrusionOk="0">
                    <a:moveTo>
                      <a:pt x="0" y="1"/>
                    </a:moveTo>
                    <a:cubicBezTo>
                      <a:pt x="4" y="8"/>
                      <a:pt x="7" y="15"/>
                      <a:pt x="11" y="26"/>
                    </a:cubicBezTo>
                    <a:cubicBezTo>
                      <a:pt x="7" y="15"/>
                      <a:pt x="4"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5" name="Google Shape;3760;p26"/>
              <p:cNvSpPr/>
              <p:nvPr/>
            </p:nvSpPr>
            <p:spPr>
              <a:xfrm>
                <a:off x="2318950" y="2607981"/>
                <a:ext cx="492" cy="492"/>
              </a:xfrm>
              <a:custGeom>
                <a:avLst/>
                <a:gdLst/>
                <a:ahLst/>
                <a:cxnLst/>
                <a:rect l="l" t="t" r="r" b="b"/>
                <a:pathLst>
                  <a:path w="15" h="15" extrusionOk="0">
                    <a:moveTo>
                      <a:pt x="14"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6" name="Google Shape;3761;p26"/>
              <p:cNvSpPr/>
              <p:nvPr/>
            </p:nvSpPr>
            <p:spPr>
              <a:xfrm>
                <a:off x="2313997" y="2603028"/>
                <a:ext cx="623" cy="722"/>
              </a:xfrm>
              <a:custGeom>
                <a:avLst/>
                <a:gdLst/>
                <a:ahLst/>
                <a:cxnLst/>
                <a:rect l="l" t="t" r="r" b="b"/>
                <a:pathLst>
                  <a:path w="19" h="22" extrusionOk="0">
                    <a:moveTo>
                      <a:pt x="18" y="22"/>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7" name="Google Shape;3762;p26"/>
              <p:cNvSpPr/>
              <p:nvPr/>
            </p:nvSpPr>
            <p:spPr>
              <a:xfrm>
                <a:off x="2318130" y="2607292"/>
                <a:ext cx="492" cy="492"/>
              </a:xfrm>
              <a:custGeom>
                <a:avLst/>
                <a:gdLst/>
                <a:ahLst/>
                <a:cxnLst/>
                <a:rect l="l" t="t" r="r" b="b"/>
                <a:pathLst>
                  <a:path w="15" h="15" extrusionOk="0">
                    <a:moveTo>
                      <a:pt x="15" y="1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8" name="Google Shape;3763;p26"/>
              <p:cNvSpPr/>
              <p:nvPr/>
            </p:nvSpPr>
            <p:spPr>
              <a:xfrm>
                <a:off x="2315047" y="2604078"/>
                <a:ext cx="722" cy="820"/>
              </a:xfrm>
              <a:custGeom>
                <a:avLst/>
                <a:gdLst/>
                <a:ahLst/>
                <a:cxnLst/>
                <a:rect l="l" t="t" r="r" b="b"/>
                <a:pathLst>
                  <a:path w="22" h="25" extrusionOk="0">
                    <a:moveTo>
                      <a:pt x="21" y="25"/>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39" name="Google Shape;3764;p26"/>
              <p:cNvSpPr/>
              <p:nvPr/>
            </p:nvSpPr>
            <p:spPr>
              <a:xfrm>
                <a:off x="2317211" y="2606374"/>
                <a:ext cx="623" cy="590"/>
              </a:xfrm>
              <a:custGeom>
                <a:avLst/>
                <a:gdLst/>
                <a:ahLst/>
                <a:cxnLst/>
                <a:rect l="l" t="t" r="r" b="b"/>
                <a:pathLst>
                  <a:path w="19" h="18" extrusionOk="0">
                    <a:moveTo>
                      <a:pt x="18" y="18"/>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0" name="Google Shape;3765;p26"/>
              <p:cNvSpPr/>
              <p:nvPr/>
            </p:nvSpPr>
            <p:spPr>
              <a:xfrm>
                <a:off x="2311373" y="2598896"/>
                <a:ext cx="590" cy="1082"/>
              </a:xfrm>
              <a:custGeom>
                <a:avLst/>
                <a:gdLst/>
                <a:ahLst/>
                <a:cxnLst/>
                <a:rect l="l" t="t" r="r" b="b"/>
                <a:pathLst>
                  <a:path w="18" h="33" extrusionOk="0">
                    <a:moveTo>
                      <a:pt x="18" y="32"/>
                    </a:moveTo>
                    <a:cubicBezTo>
                      <a:pt x="11" y="22"/>
                      <a:pt x="7" y="11"/>
                      <a:pt x="0" y="1"/>
                    </a:cubicBezTo>
                    <a:cubicBezTo>
                      <a:pt x="7" y="11"/>
                      <a:pt x="11" y="22"/>
                      <a:pt x="18"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1" name="Google Shape;3766;p26"/>
              <p:cNvSpPr/>
              <p:nvPr/>
            </p:nvSpPr>
            <p:spPr>
              <a:xfrm>
                <a:off x="2315965" y="2605226"/>
                <a:ext cx="951" cy="951"/>
              </a:xfrm>
              <a:custGeom>
                <a:avLst/>
                <a:gdLst/>
                <a:ahLst/>
                <a:cxnLst/>
                <a:rect l="l" t="t" r="r" b="b"/>
                <a:pathLst>
                  <a:path w="29" h="29" extrusionOk="0">
                    <a:moveTo>
                      <a:pt x="28" y="28"/>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2" name="Google Shape;3767;p26"/>
              <p:cNvSpPr/>
              <p:nvPr/>
            </p:nvSpPr>
            <p:spPr>
              <a:xfrm>
                <a:off x="2310553" y="2597190"/>
                <a:ext cx="623" cy="1509"/>
              </a:xfrm>
              <a:custGeom>
                <a:avLst/>
                <a:gdLst/>
                <a:ahLst/>
                <a:cxnLst/>
                <a:rect l="l" t="t" r="r" b="b"/>
                <a:pathLst>
                  <a:path w="19" h="46" extrusionOk="0">
                    <a:moveTo>
                      <a:pt x="18" y="46"/>
                    </a:moveTo>
                    <a:cubicBezTo>
                      <a:pt x="11" y="32"/>
                      <a:pt x="4" y="14"/>
                      <a:pt x="1" y="0"/>
                    </a:cubicBezTo>
                    <a:cubicBezTo>
                      <a:pt x="4" y="14"/>
                      <a:pt x="11" y="32"/>
                      <a:pt x="18" y="4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3" name="Google Shape;3768;p26"/>
              <p:cNvSpPr/>
              <p:nvPr/>
            </p:nvSpPr>
            <p:spPr>
              <a:xfrm>
                <a:off x="2360504" y="2600634"/>
                <a:ext cx="5543" cy="14037"/>
              </a:xfrm>
              <a:custGeom>
                <a:avLst/>
                <a:gdLst/>
                <a:ahLst/>
                <a:cxnLst/>
                <a:rect l="l" t="t" r="r" b="b"/>
                <a:pathLst>
                  <a:path w="169" h="428" extrusionOk="0">
                    <a:moveTo>
                      <a:pt x="0" y="427"/>
                    </a:moveTo>
                    <a:lnTo>
                      <a:pt x="16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4" name="Google Shape;3769;p26"/>
              <p:cNvSpPr/>
              <p:nvPr/>
            </p:nvSpPr>
            <p:spPr>
              <a:xfrm>
                <a:off x="3157918" y="2919003"/>
                <a:ext cx="70646" cy="92128"/>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5" name="Google Shape;3770;p26"/>
              <p:cNvSpPr/>
              <p:nvPr/>
            </p:nvSpPr>
            <p:spPr>
              <a:xfrm>
                <a:off x="3329811" y="2916838"/>
                <a:ext cx="169497" cy="10134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6" name="Google Shape;3771;p26"/>
              <p:cNvSpPr/>
              <p:nvPr/>
            </p:nvSpPr>
            <p:spPr>
              <a:xfrm>
                <a:off x="3181007" y="2933007"/>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7" name="Google Shape;3772;p26"/>
              <p:cNvSpPr/>
              <p:nvPr/>
            </p:nvSpPr>
            <p:spPr>
              <a:xfrm>
                <a:off x="3177203" y="2932778"/>
                <a:ext cx="722" cy="164"/>
              </a:xfrm>
              <a:custGeom>
                <a:avLst/>
                <a:gdLst/>
                <a:ahLst/>
                <a:cxnLst/>
                <a:rect l="l" t="t" r="r" b="b"/>
                <a:pathLst>
                  <a:path w="22" h="5" extrusionOk="0">
                    <a:moveTo>
                      <a:pt x="1" y="1"/>
                    </a:moveTo>
                    <a:lnTo>
                      <a:pt x="22"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8" name="Google Shape;3773;p26"/>
              <p:cNvSpPr/>
              <p:nvPr/>
            </p:nvSpPr>
            <p:spPr>
              <a:xfrm>
                <a:off x="3182254" y="2933007"/>
                <a:ext cx="951" cy="33"/>
              </a:xfrm>
              <a:custGeom>
                <a:avLst/>
                <a:gdLst/>
                <a:ahLst/>
                <a:cxnLst/>
                <a:rect l="l" t="t" r="r" b="b"/>
                <a:pathLst>
                  <a:path w="29" h="1" extrusionOk="0">
                    <a:moveTo>
                      <a:pt x="1" y="1"/>
                    </a:moveTo>
                    <a:lnTo>
                      <a:pt x="2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49" name="Google Shape;3774;p26"/>
              <p:cNvSpPr/>
              <p:nvPr/>
            </p:nvSpPr>
            <p:spPr>
              <a:xfrm>
                <a:off x="3178351" y="2932909"/>
                <a:ext cx="951" cy="33"/>
              </a:xfrm>
              <a:custGeom>
                <a:avLst/>
                <a:gdLst/>
                <a:ahLst/>
                <a:cxnLst/>
                <a:rect l="l" t="t" r="r" b="b"/>
                <a:pathLst>
                  <a:path w="29" h="1" extrusionOk="0">
                    <a:moveTo>
                      <a:pt x="1" y="0"/>
                    </a:moveTo>
                    <a:lnTo>
                      <a:pt x="2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50" name="Google Shape;3775;p26"/>
              <p:cNvSpPr/>
              <p:nvPr/>
            </p:nvSpPr>
            <p:spPr>
              <a:xfrm>
                <a:off x="3184681" y="2932778"/>
                <a:ext cx="853" cy="33"/>
              </a:xfrm>
              <a:custGeom>
                <a:avLst/>
                <a:gdLst/>
                <a:ahLst/>
                <a:cxnLst/>
                <a:rect l="l" t="t" r="r" b="b"/>
                <a:pathLst>
                  <a:path w="26" h="1" extrusionOk="0">
                    <a:moveTo>
                      <a:pt x="1" y="1"/>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51" name="Google Shape;3776;p26"/>
              <p:cNvSpPr/>
              <p:nvPr/>
            </p:nvSpPr>
            <p:spPr>
              <a:xfrm>
                <a:off x="3183434" y="2932909"/>
                <a:ext cx="918" cy="33"/>
              </a:xfrm>
              <a:custGeom>
                <a:avLst/>
                <a:gdLst/>
                <a:ahLst/>
                <a:cxnLst/>
                <a:rect l="l" t="t" r="r" b="b"/>
                <a:pathLst>
                  <a:path w="28" h="1" extrusionOk="0">
                    <a:moveTo>
                      <a:pt x="0" y="0"/>
                    </a:moveTo>
                    <a:lnTo>
                      <a:pt x="2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52" name="Google Shape;3777;p26"/>
              <p:cNvSpPr/>
              <p:nvPr/>
            </p:nvSpPr>
            <p:spPr>
              <a:xfrm>
                <a:off x="3185828" y="2932679"/>
                <a:ext cx="722" cy="33"/>
              </a:xfrm>
              <a:custGeom>
                <a:avLst/>
                <a:gdLst/>
                <a:ahLst/>
                <a:cxnLst/>
                <a:rect l="l" t="t" r="r" b="b"/>
                <a:pathLst>
                  <a:path w="22" h="1" extrusionOk="0">
                    <a:moveTo>
                      <a:pt x="1" y="0"/>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53" name="Google Shape;3778;p26"/>
              <p:cNvSpPr/>
              <p:nvPr/>
            </p:nvSpPr>
            <p:spPr>
              <a:xfrm>
                <a:off x="3173070" y="2931302"/>
                <a:ext cx="853" cy="590"/>
              </a:xfrm>
              <a:custGeom>
                <a:avLst/>
                <a:gdLst/>
                <a:ahLst/>
                <a:cxnLst/>
                <a:rect l="l" t="t" r="r" b="b"/>
                <a:pathLst>
                  <a:path w="26" h="18" extrusionOk="0">
                    <a:moveTo>
                      <a:pt x="1" y="0"/>
                    </a:moveTo>
                    <a:cubicBezTo>
                      <a:pt x="8" y="7"/>
                      <a:pt x="15" y="11"/>
                      <a:pt x="25" y="18"/>
                    </a:cubicBezTo>
                    <a:cubicBezTo>
                      <a:pt x="15" y="11"/>
                      <a:pt x="8"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54" name="Google Shape;3779;p26"/>
              <p:cNvSpPr/>
              <p:nvPr/>
            </p:nvSpPr>
            <p:spPr>
              <a:xfrm>
                <a:off x="3160673" y="2919462"/>
                <a:ext cx="951" cy="164"/>
              </a:xfrm>
              <a:custGeom>
                <a:avLst/>
                <a:gdLst/>
                <a:ahLst/>
                <a:cxnLst/>
                <a:rect l="l" t="t" r="r" b="b"/>
                <a:pathLst>
                  <a:path w="29" h="5" extrusionOk="0">
                    <a:moveTo>
                      <a:pt x="1" y="1"/>
                    </a:moveTo>
                    <a:lnTo>
                      <a:pt x="29"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55" name="Google Shape;3780;p26"/>
              <p:cNvSpPr/>
              <p:nvPr/>
            </p:nvSpPr>
            <p:spPr>
              <a:xfrm>
                <a:off x="3157819" y="2919363"/>
                <a:ext cx="590" cy="33"/>
              </a:xfrm>
              <a:custGeom>
                <a:avLst/>
                <a:gdLst/>
                <a:ahLst/>
                <a:cxnLst/>
                <a:rect l="l" t="t" r="r" b="b"/>
                <a:pathLst>
                  <a:path w="18" h="1" extrusionOk="0">
                    <a:moveTo>
                      <a:pt x="0" y="0"/>
                    </a:moveTo>
                    <a:lnTo>
                      <a:pt x="0" y="0"/>
                    </a:ln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56" name="Google Shape;3781;p26"/>
              <p:cNvSpPr/>
              <p:nvPr/>
            </p:nvSpPr>
            <p:spPr>
              <a:xfrm>
                <a:off x="3175038" y="2932318"/>
                <a:ext cx="722" cy="262"/>
              </a:xfrm>
              <a:custGeom>
                <a:avLst/>
                <a:gdLst/>
                <a:ahLst/>
                <a:cxnLst/>
                <a:rect l="l" t="t" r="r" b="b"/>
                <a:pathLst>
                  <a:path w="22" h="8" extrusionOk="0">
                    <a:moveTo>
                      <a:pt x="0" y="1"/>
                    </a:moveTo>
                    <a:lnTo>
                      <a:pt x="2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57" name="Google Shape;3782;p26"/>
              <p:cNvSpPr/>
              <p:nvPr/>
            </p:nvSpPr>
            <p:spPr>
              <a:xfrm>
                <a:off x="3174120" y="2931990"/>
                <a:ext cx="590" cy="262"/>
              </a:xfrm>
              <a:custGeom>
                <a:avLst/>
                <a:gdLst/>
                <a:ahLst/>
                <a:cxnLst/>
                <a:rect l="l" t="t" r="r" b="b"/>
                <a:pathLst>
                  <a:path w="18" h="8" extrusionOk="0">
                    <a:moveTo>
                      <a:pt x="0" y="0"/>
                    </a:moveTo>
                    <a:lnTo>
                      <a:pt x="18"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58" name="Google Shape;3783;p26"/>
              <p:cNvSpPr/>
              <p:nvPr/>
            </p:nvSpPr>
            <p:spPr>
              <a:xfrm>
                <a:off x="3176055" y="2932548"/>
                <a:ext cx="722" cy="262"/>
              </a:xfrm>
              <a:custGeom>
                <a:avLst/>
                <a:gdLst/>
                <a:ahLst/>
                <a:cxnLst/>
                <a:rect l="l" t="t" r="r" b="b"/>
                <a:pathLst>
                  <a:path w="22" h="8" extrusionOk="0">
                    <a:moveTo>
                      <a:pt x="1" y="1"/>
                    </a:moveTo>
                    <a:lnTo>
                      <a:pt x="22"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59" name="Google Shape;3784;p26"/>
              <p:cNvSpPr/>
              <p:nvPr/>
            </p:nvSpPr>
            <p:spPr>
              <a:xfrm>
                <a:off x="3188256" y="2932318"/>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0" name="Google Shape;3785;p26"/>
              <p:cNvSpPr/>
              <p:nvPr/>
            </p:nvSpPr>
            <p:spPr>
              <a:xfrm>
                <a:off x="3191011" y="2928416"/>
                <a:ext cx="131" cy="492"/>
              </a:xfrm>
              <a:custGeom>
                <a:avLst/>
                <a:gdLst/>
                <a:ahLst/>
                <a:cxnLst/>
                <a:rect l="l" t="t" r="r" b="b"/>
                <a:pathLst>
                  <a:path w="4" h="15" extrusionOk="0">
                    <a:moveTo>
                      <a:pt x="0" y="15"/>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1" name="Google Shape;3786;p26"/>
              <p:cNvSpPr/>
              <p:nvPr/>
            </p:nvSpPr>
            <p:spPr>
              <a:xfrm>
                <a:off x="3180778" y="2933007"/>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2" name="Google Shape;3787;p26"/>
              <p:cNvSpPr/>
              <p:nvPr/>
            </p:nvSpPr>
            <p:spPr>
              <a:xfrm>
                <a:off x="3187337" y="2932450"/>
                <a:ext cx="492" cy="131"/>
              </a:xfrm>
              <a:custGeom>
                <a:avLst/>
                <a:gdLst/>
                <a:ahLst/>
                <a:cxnLst/>
                <a:rect l="l" t="t" r="r" b="b"/>
                <a:pathLst>
                  <a:path w="15" h="4" extrusionOk="0">
                    <a:moveTo>
                      <a:pt x="0" y="4"/>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3" name="Google Shape;3788;p26"/>
              <p:cNvSpPr/>
              <p:nvPr/>
            </p:nvSpPr>
            <p:spPr>
              <a:xfrm>
                <a:off x="3187895" y="2932450"/>
                <a:ext cx="394" cy="33"/>
              </a:xfrm>
              <a:custGeom>
                <a:avLst/>
                <a:gdLst/>
                <a:ahLst/>
                <a:cxnLst/>
                <a:rect l="l" t="t" r="r" b="b"/>
                <a:pathLst>
                  <a:path w="12" h="1" extrusionOk="0">
                    <a:moveTo>
                      <a:pt x="1"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4" name="Google Shape;3789;p26"/>
              <p:cNvSpPr/>
              <p:nvPr/>
            </p:nvSpPr>
            <p:spPr>
              <a:xfrm>
                <a:off x="3191109" y="2927858"/>
                <a:ext cx="164" cy="361"/>
              </a:xfrm>
              <a:custGeom>
                <a:avLst/>
                <a:gdLst/>
                <a:ahLst/>
                <a:cxnLst/>
                <a:rect l="l" t="t" r="r" b="b"/>
                <a:pathLst>
                  <a:path w="5" h="11" extrusionOk="0">
                    <a:moveTo>
                      <a:pt x="1" y="11"/>
                    </a:moveTo>
                    <a:cubicBezTo>
                      <a:pt x="1" y="7"/>
                      <a:pt x="1" y="4"/>
                      <a:pt x="4" y="0"/>
                    </a:cubicBezTo>
                    <a:cubicBezTo>
                      <a:pt x="1" y="4"/>
                      <a:pt x="1" y="7"/>
                      <a:pt x="1"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5" name="Google Shape;3790;p26"/>
              <p:cNvSpPr/>
              <p:nvPr/>
            </p:nvSpPr>
            <p:spPr>
              <a:xfrm>
                <a:off x="3192618" y="2925792"/>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6" name="Google Shape;3791;p26"/>
              <p:cNvSpPr/>
              <p:nvPr/>
            </p:nvSpPr>
            <p:spPr>
              <a:xfrm>
                <a:off x="3192158" y="2925890"/>
                <a:ext cx="361" cy="394"/>
              </a:xfrm>
              <a:custGeom>
                <a:avLst/>
                <a:gdLst/>
                <a:ahLst/>
                <a:cxnLst/>
                <a:rect l="l" t="t" r="r" b="b"/>
                <a:pathLst>
                  <a:path w="11" h="12" extrusionOk="0">
                    <a:moveTo>
                      <a:pt x="0" y="1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7" name="Google Shape;3792;p26"/>
              <p:cNvSpPr/>
              <p:nvPr/>
            </p:nvSpPr>
            <p:spPr>
              <a:xfrm>
                <a:off x="3191240" y="2927169"/>
                <a:ext cx="131" cy="492"/>
              </a:xfrm>
              <a:custGeom>
                <a:avLst/>
                <a:gdLst/>
                <a:ahLst/>
                <a:cxnLst/>
                <a:rect l="l" t="t" r="r" b="b"/>
                <a:pathLst>
                  <a:path w="4" h="15" extrusionOk="0">
                    <a:moveTo>
                      <a:pt x="0" y="14"/>
                    </a:moveTo>
                    <a:cubicBezTo>
                      <a:pt x="0" y="11"/>
                      <a:pt x="4" y="7"/>
                      <a:pt x="4" y="0"/>
                    </a:cubicBezTo>
                    <a:cubicBezTo>
                      <a:pt x="4" y="7"/>
                      <a:pt x="0" y="11"/>
                      <a:pt x="0"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8" name="Google Shape;3793;p26"/>
              <p:cNvSpPr/>
              <p:nvPr/>
            </p:nvSpPr>
            <p:spPr>
              <a:xfrm>
                <a:off x="3191699" y="2926349"/>
                <a:ext cx="361" cy="262"/>
              </a:xfrm>
              <a:custGeom>
                <a:avLst/>
                <a:gdLst/>
                <a:ahLst/>
                <a:cxnLst/>
                <a:rect l="l" t="t" r="r" b="b"/>
                <a:pathLst>
                  <a:path w="11" h="8" extrusionOk="0">
                    <a:moveTo>
                      <a:pt x="0" y="8"/>
                    </a:moveTo>
                    <a:cubicBezTo>
                      <a:pt x="4" y="4"/>
                      <a:pt x="7" y="1"/>
                      <a:pt x="11" y="1"/>
                    </a:cubicBezTo>
                    <a:cubicBezTo>
                      <a:pt x="7" y="1"/>
                      <a:pt x="4" y="4"/>
                      <a:pt x="0"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69" name="Google Shape;3794;p26"/>
              <p:cNvSpPr/>
              <p:nvPr/>
            </p:nvSpPr>
            <p:spPr>
              <a:xfrm>
                <a:off x="3191470" y="2926710"/>
                <a:ext cx="262" cy="492"/>
              </a:xfrm>
              <a:custGeom>
                <a:avLst/>
                <a:gdLst/>
                <a:ahLst/>
                <a:cxnLst/>
                <a:rect l="l" t="t" r="r" b="b"/>
                <a:pathLst>
                  <a:path w="8" h="15" extrusionOk="0">
                    <a:moveTo>
                      <a:pt x="0" y="14"/>
                    </a:moveTo>
                    <a:cubicBezTo>
                      <a:pt x="0" y="11"/>
                      <a:pt x="4" y="4"/>
                      <a:pt x="7" y="0"/>
                    </a:cubicBezTo>
                    <a:cubicBezTo>
                      <a:pt x="4" y="4"/>
                      <a:pt x="0" y="11"/>
                      <a:pt x="0"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0" name="Google Shape;3795;p26"/>
              <p:cNvSpPr/>
              <p:nvPr/>
            </p:nvSpPr>
            <p:spPr>
              <a:xfrm>
                <a:off x="3186517" y="2932548"/>
                <a:ext cx="722" cy="164"/>
              </a:xfrm>
              <a:custGeom>
                <a:avLst/>
                <a:gdLst/>
                <a:ahLst/>
                <a:cxnLst/>
                <a:rect l="l" t="t" r="r" b="b"/>
                <a:pathLst>
                  <a:path w="22" h="5" extrusionOk="0">
                    <a:moveTo>
                      <a:pt x="1" y="4"/>
                    </a:moveTo>
                    <a:lnTo>
                      <a:pt x="2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1" name="Google Shape;3796;p26"/>
              <p:cNvSpPr/>
              <p:nvPr/>
            </p:nvSpPr>
            <p:spPr>
              <a:xfrm>
                <a:off x="3412035" y="2952194"/>
                <a:ext cx="15874" cy="9905"/>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2" name="Google Shape;3797;p26"/>
              <p:cNvSpPr/>
              <p:nvPr/>
            </p:nvSpPr>
            <p:spPr>
              <a:xfrm>
                <a:off x="3414659" y="2959672"/>
                <a:ext cx="492" cy="590"/>
              </a:xfrm>
              <a:custGeom>
                <a:avLst/>
                <a:gdLst/>
                <a:ahLst/>
                <a:cxnLst/>
                <a:rect l="l" t="t" r="r" b="b"/>
                <a:pathLst>
                  <a:path w="15" h="18" extrusionOk="0">
                    <a:moveTo>
                      <a:pt x="15" y="18"/>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3" name="Google Shape;3798;p26"/>
              <p:cNvSpPr/>
              <p:nvPr/>
            </p:nvSpPr>
            <p:spPr>
              <a:xfrm>
                <a:off x="3415249" y="2960361"/>
                <a:ext cx="262" cy="492"/>
              </a:xfrm>
              <a:custGeom>
                <a:avLst/>
                <a:gdLst/>
                <a:ahLst/>
                <a:cxnLst/>
                <a:rect l="l" t="t" r="r" b="b"/>
                <a:pathLst>
                  <a:path w="8" h="15" extrusionOk="0">
                    <a:moveTo>
                      <a:pt x="7"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4" name="Google Shape;3799;p26"/>
              <p:cNvSpPr/>
              <p:nvPr/>
            </p:nvSpPr>
            <p:spPr>
              <a:xfrm>
                <a:off x="3414101" y="2958983"/>
                <a:ext cx="361" cy="492"/>
              </a:xfrm>
              <a:custGeom>
                <a:avLst/>
                <a:gdLst/>
                <a:ahLst/>
                <a:cxnLst/>
                <a:rect l="l" t="t" r="r" b="b"/>
                <a:pathLst>
                  <a:path w="11" h="15" extrusionOk="0">
                    <a:moveTo>
                      <a:pt x="11"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5" name="Google Shape;3800;p26"/>
              <p:cNvSpPr/>
              <p:nvPr/>
            </p:nvSpPr>
            <p:spPr>
              <a:xfrm>
                <a:off x="3415577" y="2960918"/>
                <a:ext cx="394" cy="394"/>
              </a:xfrm>
              <a:custGeom>
                <a:avLst/>
                <a:gdLst/>
                <a:ahLst/>
                <a:cxnLst/>
                <a:rect l="l" t="t" r="r" b="b"/>
                <a:pathLst>
                  <a:path w="12" h="12" extrusionOk="0">
                    <a:moveTo>
                      <a:pt x="1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6" name="Google Shape;3801;p26"/>
              <p:cNvSpPr/>
              <p:nvPr/>
            </p:nvSpPr>
            <p:spPr>
              <a:xfrm>
                <a:off x="3412035" y="2955769"/>
                <a:ext cx="722" cy="1050"/>
              </a:xfrm>
              <a:custGeom>
                <a:avLst/>
                <a:gdLst/>
                <a:ahLst/>
                <a:cxnLst/>
                <a:rect l="l" t="t" r="r" b="b"/>
                <a:pathLst>
                  <a:path w="22" h="32" extrusionOk="0">
                    <a:moveTo>
                      <a:pt x="0" y="0"/>
                    </a:moveTo>
                    <a:lnTo>
                      <a:pt x="21"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7" name="Google Shape;3802;p26"/>
              <p:cNvSpPr/>
              <p:nvPr/>
            </p:nvSpPr>
            <p:spPr>
              <a:xfrm>
                <a:off x="3413642" y="2958163"/>
                <a:ext cx="361" cy="492"/>
              </a:xfrm>
              <a:custGeom>
                <a:avLst/>
                <a:gdLst/>
                <a:ahLst/>
                <a:cxnLst/>
                <a:rect l="l" t="t" r="r" b="b"/>
                <a:pathLst>
                  <a:path w="11" h="15" extrusionOk="0">
                    <a:moveTo>
                      <a:pt x="11" y="1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8" name="Google Shape;3803;p26"/>
              <p:cNvSpPr/>
              <p:nvPr/>
            </p:nvSpPr>
            <p:spPr>
              <a:xfrm>
                <a:off x="3416036" y="2961377"/>
                <a:ext cx="262" cy="262"/>
              </a:xfrm>
              <a:custGeom>
                <a:avLst/>
                <a:gdLst/>
                <a:ahLst/>
                <a:cxnLst/>
                <a:rect l="l" t="t" r="r" b="b"/>
                <a:pathLst>
                  <a:path w="8" h="8" extrusionOk="0">
                    <a:moveTo>
                      <a:pt x="8"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79" name="Google Shape;3804;p26"/>
              <p:cNvSpPr/>
              <p:nvPr/>
            </p:nvSpPr>
            <p:spPr>
              <a:xfrm>
                <a:off x="3412822" y="2957015"/>
                <a:ext cx="492" cy="853"/>
              </a:xfrm>
              <a:custGeom>
                <a:avLst/>
                <a:gdLst/>
                <a:ahLst/>
                <a:cxnLst/>
                <a:rect l="l" t="t" r="r" b="b"/>
                <a:pathLst>
                  <a:path w="15" h="26" extrusionOk="0">
                    <a:moveTo>
                      <a:pt x="15" y="2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0" name="Google Shape;3805;p26"/>
              <p:cNvSpPr/>
              <p:nvPr/>
            </p:nvSpPr>
            <p:spPr>
              <a:xfrm>
                <a:off x="3416266" y="2961738"/>
                <a:ext cx="394" cy="262"/>
              </a:xfrm>
              <a:custGeom>
                <a:avLst/>
                <a:gdLst/>
                <a:ahLst/>
                <a:cxnLst/>
                <a:rect l="l" t="t" r="r" b="b"/>
                <a:pathLst>
                  <a:path w="12" h="8" extrusionOk="0">
                    <a:moveTo>
                      <a:pt x="11"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1" name="Google Shape;3806;p26"/>
              <p:cNvSpPr/>
              <p:nvPr/>
            </p:nvSpPr>
            <p:spPr>
              <a:xfrm>
                <a:off x="3427056" y="2952555"/>
                <a:ext cx="33" cy="131"/>
              </a:xfrm>
              <a:custGeom>
                <a:avLst/>
                <a:gdLst/>
                <a:ahLst/>
                <a:cxnLst/>
                <a:rect l="l" t="t" r="r" b="b"/>
                <a:pathLst>
                  <a:path w="1" h="4" extrusionOk="0">
                    <a:moveTo>
                      <a:pt x="1" y="0"/>
                    </a:moveTo>
                    <a:lnTo>
                      <a:pt x="1" y="0"/>
                    </a:ln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2" name="Google Shape;3807;p26"/>
              <p:cNvSpPr/>
              <p:nvPr/>
            </p:nvSpPr>
            <p:spPr>
              <a:xfrm>
                <a:off x="3416627" y="2961968"/>
                <a:ext cx="131" cy="131"/>
              </a:xfrm>
              <a:custGeom>
                <a:avLst/>
                <a:gdLst/>
                <a:ahLst/>
                <a:cxnLst/>
                <a:rect l="l" t="t" r="r" b="b"/>
                <a:pathLst>
                  <a:path w="4" h="4" extrusionOk="0">
                    <a:moveTo>
                      <a:pt x="4"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3" name="Google Shape;3808;p26"/>
              <p:cNvSpPr/>
              <p:nvPr/>
            </p:nvSpPr>
            <p:spPr>
              <a:xfrm>
                <a:off x="3416856" y="2962197"/>
                <a:ext cx="131" cy="33"/>
              </a:xfrm>
              <a:custGeom>
                <a:avLst/>
                <a:gdLst/>
                <a:ahLst/>
                <a:cxnLst/>
                <a:rect l="l" t="t" r="r" b="b"/>
                <a:pathLst>
                  <a:path w="4" h="1" extrusionOk="0">
                    <a:moveTo>
                      <a:pt x="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4" name="Google Shape;3809;p26"/>
              <p:cNvSpPr/>
              <p:nvPr/>
            </p:nvSpPr>
            <p:spPr>
              <a:xfrm>
                <a:off x="3416955" y="2962296"/>
                <a:ext cx="164" cy="33"/>
              </a:xfrm>
              <a:custGeom>
                <a:avLst/>
                <a:gdLst/>
                <a:ahLst/>
                <a:cxnLst/>
                <a:rect l="l" t="t" r="r" b="b"/>
                <a:pathLst>
                  <a:path w="5" h="1" extrusionOk="0">
                    <a:moveTo>
                      <a:pt x="4"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5" name="Google Shape;3810;p26"/>
              <p:cNvSpPr/>
              <p:nvPr/>
            </p:nvSpPr>
            <p:spPr>
              <a:xfrm>
                <a:off x="3427975" y="2957245"/>
                <a:ext cx="164" cy="853"/>
              </a:xfrm>
              <a:custGeom>
                <a:avLst/>
                <a:gdLst/>
                <a:ahLst/>
                <a:cxnLst/>
                <a:rect l="l" t="t" r="r" b="b"/>
                <a:pathLst>
                  <a:path w="5" h="26" extrusionOk="0">
                    <a:moveTo>
                      <a:pt x="1" y="1"/>
                    </a:moveTo>
                    <a:cubicBezTo>
                      <a:pt x="1" y="11"/>
                      <a:pt x="1" y="18"/>
                      <a:pt x="4" y="25"/>
                    </a:cubicBezTo>
                    <a:cubicBezTo>
                      <a:pt x="1" y="18"/>
                      <a:pt x="1"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6" name="Google Shape;3811;p26"/>
              <p:cNvSpPr/>
              <p:nvPr/>
            </p:nvSpPr>
            <p:spPr>
              <a:xfrm>
                <a:off x="3427417" y="2954260"/>
                <a:ext cx="131" cy="722"/>
              </a:xfrm>
              <a:custGeom>
                <a:avLst/>
                <a:gdLst/>
                <a:ahLst/>
                <a:cxnLst/>
                <a:rect l="l" t="t" r="r" b="b"/>
                <a:pathLst>
                  <a:path w="4" h="22" extrusionOk="0">
                    <a:moveTo>
                      <a:pt x="0" y="1"/>
                    </a:moveTo>
                    <a:lnTo>
                      <a:pt x="4"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7" name="Google Shape;3812;p26"/>
              <p:cNvSpPr/>
              <p:nvPr/>
            </p:nvSpPr>
            <p:spPr>
              <a:xfrm>
                <a:off x="3427647" y="2955310"/>
                <a:ext cx="131" cy="951"/>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8" name="Google Shape;3813;p26"/>
              <p:cNvSpPr/>
              <p:nvPr/>
            </p:nvSpPr>
            <p:spPr>
              <a:xfrm>
                <a:off x="3427876" y="2956326"/>
                <a:ext cx="131" cy="853"/>
              </a:xfrm>
              <a:custGeom>
                <a:avLst/>
                <a:gdLst/>
                <a:ahLst/>
                <a:cxnLst/>
                <a:rect l="l" t="t" r="r" b="b"/>
                <a:pathLst>
                  <a:path w="4" h="26" extrusionOk="0">
                    <a:moveTo>
                      <a:pt x="0" y="1"/>
                    </a:moveTo>
                    <a:cubicBezTo>
                      <a:pt x="0" y="8"/>
                      <a:pt x="0" y="15"/>
                      <a:pt x="4" y="25"/>
                    </a:cubicBezTo>
                    <a:cubicBezTo>
                      <a:pt x="0" y="15"/>
                      <a:pt x="0"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9" name="Google Shape;3814;p26"/>
              <p:cNvSpPr/>
              <p:nvPr/>
            </p:nvSpPr>
            <p:spPr>
              <a:xfrm>
                <a:off x="3417184" y="2962427"/>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0" name="Google Shape;3815;p26"/>
              <p:cNvSpPr/>
              <p:nvPr/>
            </p:nvSpPr>
            <p:spPr>
              <a:xfrm>
                <a:off x="3427188" y="2953112"/>
                <a:ext cx="131" cy="853"/>
              </a:xfrm>
              <a:custGeom>
                <a:avLst/>
                <a:gdLst/>
                <a:ahLst/>
                <a:cxnLst/>
                <a:rect l="l" t="t" r="r" b="b"/>
                <a:pathLst>
                  <a:path w="4" h="26" extrusionOk="0">
                    <a:moveTo>
                      <a:pt x="0" y="1"/>
                    </a:moveTo>
                    <a:lnTo>
                      <a:pt x="4"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1" name="Google Shape;3816;p26"/>
              <p:cNvSpPr/>
              <p:nvPr/>
            </p:nvSpPr>
            <p:spPr>
              <a:xfrm>
                <a:off x="2074016" y="2324837"/>
                <a:ext cx="169071" cy="165923"/>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2" name="Google Shape;3817;p26"/>
              <p:cNvSpPr/>
              <p:nvPr/>
            </p:nvSpPr>
            <p:spPr>
              <a:xfrm>
                <a:off x="2139939" y="2327691"/>
                <a:ext cx="1410" cy="492"/>
              </a:xfrm>
              <a:custGeom>
                <a:avLst/>
                <a:gdLst/>
                <a:ahLst/>
                <a:cxnLst/>
                <a:rect l="l" t="t" r="r" b="b"/>
                <a:pathLst>
                  <a:path w="43" h="15" extrusionOk="0">
                    <a:moveTo>
                      <a:pt x="0" y="1"/>
                    </a:moveTo>
                    <a:lnTo>
                      <a:pt x="42" y="15"/>
                    </a:lnTo>
                    <a:lnTo>
                      <a:pt x="42" y="15"/>
                    </a:lnTo>
                    <a:lnTo>
                      <a:pt x="0" y="1"/>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3" name="Google Shape;3818;p26"/>
              <p:cNvSpPr/>
              <p:nvPr/>
            </p:nvSpPr>
            <p:spPr>
              <a:xfrm>
                <a:off x="2074016" y="2386825"/>
                <a:ext cx="37356" cy="19678"/>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4" name="Google Shape;3819;p26"/>
              <p:cNvSpPr/>
              <p:nvPr/>
            </p:nvSpPr>
            <p:spPr>
              <a:xfrm>
                <a:off x="2074016" y="2406471"/>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5" name="Google Shape;3820;p26"/>
              <p:cNvSpPr/>
              <p:nvPr/>
            </p:nvSpPr>
            <p:spPr>
              <a:xfrm>
                <a:off x="2076541" y="2418639"/>
                <a:ext cx="2558" cy="10823"/>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6" name="Google Shape;3821;p26"/>
              <p:cNvSpPr/>
              <p:nvPr/>
            </p:nvSpPr>
            <p:spPr>
              <a:xfrm>
                <a:off x="2076082" y="2416671"/>
                <a:ext cx="492" cy="2001"/>
              </a:xfrm>
              <a:custGeom>
                <a:avLst/>
                <a:gdLst/>
                <a:ahLst/>
                <a:cxnLst/>
                <a:rect l="l" t="t" r="r" b="b"/>
                <a:pathLst>
                  <a:path w="15" h="61" extrusionOk="0">
                    <a:moveTo>
                      <a:pt x="1" y="1"/>
                    </a:moveTo>
                    <a:lnTo>
                      <a:pt x="15" y="6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7" name="Google Shape;3822;p26"/>
              <p:cNvSpPr/>
              <p:nvPr/>
            </p:nvSpPr>
            <p:spPr>
              <a:xfrm>
                <a:off x="2075623" y="2414966"/>
                <a:ext cx="492" cy="1738"/>
              </a:xfrm>
              <a:custGeom>
                <a:avLst/>
                <a:gdLst/>
                <a:ahLst/>
                <a:cxnLst/>
                <a:rect l="l" t="t" r="r" b="b"/>
                <a:pathLst>
                  <a:path w="15" h="53" extrusionOk="0">
                    <a:moveTo>
                      <a:pt x="1" y="0"/>
                    </a:moveTo>
                    <a:lnTo>
                      <a:pt x="15" y="53"/>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8" name="Google Shape;3823;p26"/>
              <p:cNvSpPr/>
              <p:nvPr/>
            </p:nvSpPr>
            <p:spPr>
              <a:xfrm>
                <a:off x="2074245" y="2408537"/>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9" name="Google Shape;3824;p26"/>
              <p:cNvSpPr/>
              <p:nvPr/>
            </p:nvSpPr>
            <p:spPr>
              <a:xfrm>
                <a:off x="2075163" y="2413457"/>
                <a:ext cx="492" cy="1410"/>
              </a:xfrm>
              <a:custGeom>
                <a:avLst/>
                <a:gdLst/>
                <a:ahLst/>
                <a:cxnLst/>
                <a:rect l="l" t="t" r="r" b="b"/>
                <a:pathLst>
                  <a:path w="15" h="43" extrusionOk="0">
                    <a:moveTo>
                      <a:pt x="1" y="1"/>
                    </a:moveTo>
                    <a:cubicBezTo>
                      <a:pt x="4" y="11"/>
                      <a:pt x="8" y="29"/>
                      <a:pt x="15" y="43"/>
                    </a:cubicBezTo>
                    <a:cubicBezTo>
                      <a:pt x="8" y="29"/>
                      <a:pt x="4"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0" name="Google Shape;3825;p26"/>
              <p:cNvSpPr/>
              <p:nvPr/>
            </p:nvSpPr>
            <p:spPr>
              <a:xfrm>
                <a:off x="2074475" y="2410243"/>
                <a:ext cx="33" cy="262"/>
              </a:xfrm>
              <a:custGeom>
                <a:avLst/>
                <a:gdLst/>
                <a:ahLst/>
                <a:cxnLst/>
                <a:rect l="l" t="t" r="r" b="b"/>
                <a:pathLst>
                  <a:path w="1" h="8" extrusionOk="0">
                    <a:moveTo>
                      <a:pt x="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1" name="Google Shape;3826;p26"/>
              <p:cNvSpPr/>
              <p:nvPr/>
            </p:nvSpPr>
            <p:spPr>
              <a:xfrm>
                <a:off x="2074934" y="2411981"/>
                <a:ext cx="33" cy="262"/>
              </a:xfrm>
              <a:custGeom>
                <a:avLst/>
                <a:gdLst/>
                <a:ahLst/>
                <a:cxnLst/>
                <a:rect l="l" t="t" r="r" b="b"/>
                <a:pathLst>
                  <a:path w="1" h="8" extrusionOk="0">
                    <a:moveTo>
                      <a:pt x="1"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2" name="Google Shape;3827;p26"/>
              <p:cNvSpPr/>
              <p:nvPr/>
            </p:nvSpPr>
            <p:spPr>
              <a:xfrm>
                <a:off x="2074016" y="240647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3" name="Google Shape;3828;p26"/>
              <p:cNvSpPr/>
              <p:nvPr/>
            </p:nvSpPr>
            <p:spPr>
              <a:xfrm>
                <a:off x="2161061" y="2327691"/>
                <a:ext cx="6232" cy="3017"/>
              </a:xfrm>
              <a:custGeom>
                <a:avLst/>
                <a:gdLst/>
                <a:ahLst/>
                <a:cxnLst/>
                <a:rect l="l" t="t" r="r" b="b"/>
                <a:pathLst>
                  <a:path w="190" h="92" extrusionOk="0">
                    <a:moveTo>
                      <a:pt x="0" y="8"/>
                    </a:moveTo>
                    <a:cubicBezTo>
                      <a:pt x="29" y="1"/>
                      <a:pt x="130" y="57"/>
                      <a:pt x="190" y="92"/>
                    </a:cubicBezTo>
                    <a:cubicBezTo>
                      <a:pt x="130" y="57"/>
                      <a:pt x="29" y="1"/>
                      <a:pt x="0"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4" name="Google Shape;3829;p26"/>
              <p:cNvSpPr/>
              <p:nvPr/>
            </p:nvSpPr>
            <p:spPr>
              <a:xfrm>
                <a:off x="2108945" y="2438383"/>
                <a:ext cx="6330" cy="4165"/>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5" name="Google Shape;3830;p26"/>
              <p:cNvSpPr/>
              <p:nvPr/>
            </p:nvSpPr>
            <p:spPr>
              <a:xfrm>
                <a:off x="2083658" y="2429298"/>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6" name="Google Shape;3831;p26"/>
              <p:cNvSpPr/>
              <p:nvPr/>
            </p:nvSpPr>
            <p:spPr>
              <a:xfrm>
                <a:off x="2084576" y="2429200"/>
                <a:ext cx="1640" cy="33"/>
              </a:xfrm>
              <a:custGeom>
                <a:avLst/>
                <a:gdLst/>
                <a:ahLst/>
                <a:cxnLst/>
                <a:rect l="l" t="t" r="r" b="b"/>
                <a:pathLst>
                  <a:path w="50" h="1" extrusionOk="0">
                    <a:moveTo>
                      <a:pt x="1" y="0"/>
                    </a:moveTo>
                    <a:lnTo>
                      <a:pt x="5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7" name="Google Shape;3832;p26"/>
              <p:cNvSpPr/>
              <p:nvPr/>
            </p:nvSpPr>
            <p:spPr>
              <a:xfrm>
                <a:off x="2095728" y="2430807"/>
                <a:ext cx="853" cy="492"/>
              </a:xfrm>
              <a:custGeom>
                <a:avLst/>
                <a:gdLst/>
                <a:ahLst/>
                <a:cxnLst/>
                <a:rect l="l" t="t" r="r" b="b"/>
                <a:pathLst>
                  <a:path w="26" h="15" extrusionOk="0">
                    <a:moveTo>
                      <a:pt x="1" y="0"/>
                    </a:moveTo>
                    <a:lnTo>
                      <a:pt x="25"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8" name="Google Shape;3833;p26"/>
              <p:cNvSpPr/>
              <p:nvPr/>
            </p:nvSpPr>
            <p:spPr>
              <a:xfrm>
                <a:off x="2099171" y="2432644"/>
                <a:ext cx="9806" cy="5772"/>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09" name="Google Shape;3834;p26"/>
              <p:cNvSpPr/>
              <p:nvPr/>
            </p:nvSpPr>
            <p:spPr>
              <a:xfrm>
                <a:off x="2097007" y="2431496"/>
                <a:ext cx="262" cy="131"/>
              </a:xfrm>
              <a:custGeom>
                <a:avLst/>
                <a:gdLst/>
                <a:ahLst/>
                <a:cxnLst/>
                <a:rect l="l" t="t" r="r" b="b"/>
                <a:pathLst>
                  <a:path w="8" h="4" extrusionOk="0">
                    <a:moveTo>
                      <a:pt x="0" y="0"/>
                    </a:moveTo>
                    <a:lnTo>
                      <a:pt x="7"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10" name="Google Shape;3835;p26"/>
              <p:cNvSpPr/>
              <p:nvPr/>
            </p:nvSpPr>
            <p:spPr>
              <a:xfrm>
                <a:off x="2086184" y="2429200"/>
                <a:ext cx="4854" cy="262"/>
              </a:xfrm>
              <a:custGeom>
                <a:avLst/>
                <a:gdLst/>
                <a:ahLst/>
                <a:cxnLst/>
                <a:rect l="l" t="t" r="r" b="b"/>
                <a:pathLst>
                  <a:path w="148" h="8" extrusionOk="0">
                    <a:moveTo>
                      <a:pt x="1" y="0"/>
                    </a:moveTo>
                    <a:cubicBezTo>
                      <a:pt x="50" y="0"/>
                      <a:pt x="99" y="4"/>
                      <a:pt x="148" y="7"/>
                    </a:cubicBezTo>
                    <a:cubicBezTo>
                      <a:pt x="99" y="4"/>
                      <a:pt x="50" y="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11" name="Google Shape;3836;p26"/>
              <p:cNvSpPr/>
              <p:nvPr/>
            </p:nvSpPr>
            <p:spPr>
              <a:xfrm>
                <a:off x="2191497" y="2489023"/>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12" name="Google Shape;3837;p26"/>
              <p:cNvSpPr/>
              <p:nvPr/>
            </p:nvSpPr>
            <p:spPr>
              <a:xfrm>
                <a:off x="2202288" y="2490040"/>
                <a:ext cx="8298" cy="951"/>
              </a:xfrm>
              <a:custGeom>
                <a:avLst/>
                <a:gdLst/>
                <a:ahLst/>
                <a:cxnLst/>
                <a:rect l="l" t="t" r="r" b="b"/>
                <a:pathLst>
                  <a:path w="253" h="29" extrusionOk="0">
                    <a:moveTo>
                      <a:pt x="252" y="29"/>
                    </a:moveTo>
                    <a:lnTo>
                      <a:pt x="0" y="1"/>
                    </a:lnTo>
                    <a:lnTo>
                      <a:pt x="252"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13" name="Google Shape;3838;p26"/>
              <p:cNvSpPr/>
              <p:nvPr/>
            </p:nvSpPr>
            <p:spPr>
              <a:xfrm>
                <a:off x="2215145" y="2472854"/>
                <a:ext cx="28173" cy="27911"/>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14" name="Google Shape;3839;p26"/>
              <p:cNvSpPr/>
              <p:nvPr/>
            </p:nvSpPr>
            <p:spPr>
              <a:xfrm>
                <a:off x="2214915" y="2491549"/>
                <a:ext cx="8298" cy="1050"/>
              </a:xfrm>
              <a:custGeom>
                <a:avLst/>
                <a:gdLst/>
                <a:ahLst/>
                <a:cxnLst/>
                <a:rect l="l" t="t" r="r" b="b"/>
                <a:pathLst>
                  <a:path w="253" h="32" extrusionOk="0">
                    <a:moveTo>
                      <a:pt x="0" y="0"/>
                    </a:moveTo>
                    <a:lnTo>
                      <a:pt x="0" y="0"/>
                    </a:lnTo>
                    <a:lnTo>
                      <a:pt x="252" y="32"/>
                    </a:lnTo>
                    <a:lnTo>
                      <a:pt x="252"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15" name="Google Shape;3840;p26"/>
              <p:cNvSpPr/>
              <p:nvPr/>
            </p:nvSpPr>
            <p:spPr>
              <a:xfrm>
                <a:off x="2232954" y="2500371"/>
                <a:ext cx="10233" cy="492"/>
              </a:xfrm>
              <a:custGeom>
                <a:avLst/>
                <a:gdLst/>
                <a:ahLst/>
                <a:cxnLst/>
                <a:rect l="l" t="t" r="r" b="b"/>
                <a:pathLst>
                  <a:path w="312" h="15" extrusionOk="0">
                    <a:moveTo>
                      <a:pt x="312" y="15"/>
                    </a:moveTo>
                    <a:lnTo>
                      <a:pt x="312" y="15"/>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16" name="Google Shape;3841;p26"/>
              <p:cNvSpPr/>
              <p:nvPr/>
            </p:nvSpPr>
            <p:spPr>
              <a:xfrm>
                <a:off x="2229379" y="2473051"/>
                <a:ext cx="492" cy="33"/>
              </a:xfrm>
              <a:custGeom>
                <a:avLst/>
                <a:gdLst/>
                <a:ahLst/>
                <a:cxnLst/>
                <a:rect l="l" t="t" r="r" b="b"/>
                <a:pathLst>
                  <a:path w="15" h="1" extrusionOk="0">
                    <a:moveTo>
                      <a:pt x="0" y="1"/>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17" name="Google Shape;3842;p26"/>
              <p:cNvSpPr/>
              <p:nvPr/>
            </p:nvSpPr>
            <p:spPr>
              <a:xfrm>
                <a:off x="2217768" y="2484989"/>
                <a:ext cx="33" cy="164"/>
              </a:xfrm>
              <a:custGeom>
                <a:avLst/>
                <a:gdLst/>
                <a:ahLst/>
                <a:cxnLst/>
                <a:rect l="l" t="t" r="r" b="b"/>
                <a:pathLst>
                  <a:path w="1" h="5" extrusionOk="0">
                    <a:moveTo>
                      <a:pt x="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18" name="Google Shape;3843;p26"/>
              <p:cNvSpPr/>
              <p:nvPr/>
            </p:nvSpPr>
            <p:spPr>
              <a:xfrm>
                <a:off x="2233511" y="2475117"/>
                <a:ext cx="492" cy="492"/>
              </a:xfrm>
              <a:custGeom>
                <a:avLst/>
                <a:gdLst/>
                <a:ahLst/>
                <a:cxnLst/>
                <a:rect l="l" t="t" r="r" b="b"/>
                <a:pathLst>
                  <a:path w="15" h="15" extrusionOk="0">
                    <a:moveTo>
                      <a:pt x="1" y="1"/>
                    </a:moveTo>
                    <a:lnTo>
                      <a:pt x="15"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19" name="Google Shape;3844;p26"/>
              <p:cNvSpPr/>
              <p:nvPr/>
            </p:nvSpPr>
            <p:spPr>
              <a:xfrm>
                <a:off x="2232363" y="2474330"/>
                <a:ext cx="492" cy="361"/>
              </a:xfrm>
              <a:custGeom>
                <a:avLst/>
                <a:gdLst/>
                <a:ahLst/>
                <a:cxnLst/>
                <a:rect l="l" t="t" r="r" b="b"/>
                <a:pathLst>
                  <a:path w="15" h="11" extrusionOk="0">
                    <a:moveTo>
                      <a:pt x="1" y="0"/>
                    </a:moveTo>
                    <a:lnTo>
                      <a:pt x="15"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0" name="Google Shape;3845;p26"/>
              <p:cNvSpPr/>
              <p:nvPr/>
            </p:nvSpPr>
            <p:spPr>
              <a:xfrm>
                <a:off x="2230428" y="2473280"/>
                <a:ext cx="361" cy="164"/>
              </a:xfrm>
              <a:custGeom>
                <a:avLst/>
                <a:gdLst/>
                <a:ahLst/>
                <a:cxnLst/>
                <a:rect l="l" t="t" r="r" b="b"/>
                <a:pathLst>
                  <a:path w="11" h="5" extrusionOk="0">
                    <a:moveTo>
                      <a:pt x="0" y="1"/>
                    </a:moveTo>
                    <a:lnTo>
                      <a:pt x="1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1" name="Google Shape;3846;p26"/>
              <p:cNvSpPr/>
              <p:nvPr/>
            </p:nvSpPr>
            <p:spPr>
              <a:xfrm>
                <a:off x="2227870" y="2473051"/>
                <a:ext cx="951" cy="33"/>
              </a:xfrm>
              <a:custGeom>
                <a:avLst/>
                <a:gdLst/>
                <a:ahLst/>
                <a:cxnLst/>
                <a:rect l="l" t="t" r="r" b="b"/>
                <a:pathLst>
                  <a:path w="29" h="1" extrusionOk="0">
                    <a:moveTo>
                      <a:pt x="1" y="1"/>
                    </a:moveTo>
                    <a:cubicBezTo>
                      <a:pt x="8" y="1"/>
                      <a:pt x="18" y="1"/>
                      <a:pt x="29" y="1"/>
                    </a:cubicBezTo>
                    <a:cubicBezTo>
                      <a:pt x="18" y="1"/>
                      <a:pt x="8"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2" name="Google Shape;3847;p26"/>
              <p:cNvSpPr/>
              <p:nvPr/>
            </p:nvSpPr>
            <p:spPr>
              <a:xfrm>
                <a:off x="2219146" y="2481906"/>
                <a:ext cx="164" cy="262"/>
              </a:xfrm>
              <a:custGeom>
                <a:avLst/>
                <a:gdLst/>
                <a:ahLst/>
                <a:cxnLst/>
                <a:rect l="l" t="t" r="r" b="b"/>
                <a:pathLst>
                  <a:path w="5" h="8" extrusionOk="0">
                    <a:moveTo>
                      <a:pt x="1"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3" name="Google Shape;3848;p26"/>
              <p:cNvSpPr/>
              <p:nvPr/>
            </p:nvSpPr>
            <p:spPr>
              <a:xfrm>
                <a:off x="2236037" y="2477413"/>
                <a:ext cx="492" cy="394"/>
              </a:xfrm>
              <a:custGeom>
                <a:avLst/>
                <a:gdLst/>
                <a:ahLst/>
                <a:cxnLst/>
                <a:rect l="l" t="t" r="r" b="b"/>
                <a:pathLst>
                  <a:path w="15" h="12" extrusionOk="0">
                    <a:moveTo>
                      <a:pt x="15"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4" name="Google Shape;3849;p26"/>
              <p:cNvSpPr/>
              <p:nvPr/>
            </p:nvSpPr>
            <p:spPr>
              <a:xfrm>
                <a:off x="2218228" y="2483743"/>
                <a:ext cx="164" cy="262"/>
              </a:xfrm>
              <a:custGeom>
                <a:avLst/>
                <a:gdLst/>
                <a:ahLst/>
                <a:cxnLst/>
                <a:rect l="l" t="t" r="r" b="b"/>
                <a:pathLst>
                  <a:path w="5" h="8" extrusionOk="0">
                    <a:moveTo>
                      <a:pt x="1"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5" name="Google Shape;3850;p26"/>
              <p:cNvSpPr/>
              <p:nvPr/>
            </p:nvSpPr>
            <p:spPr>
              <a:xfrm>
                <a:off x="2234659" y="2476167"/>
                <a:ext cx="722" cy="590"/>
              </a:xfrm>
              <a:custGeom>
                <a:avLst/>
                <a:gdLst/>
                <a:ahLst/>
                <a:cxnLst/>
                <a:rect l="l" t="t" r="r" b="b"/>
                <a:pathLst>
                  <a:path w="22" h="18" extrusionOk="0">
                    <a:moveTo>
                      <a:pt x="1" y="0"/>
                    </a:moveTo>
                    <a:lnTo>
                      <a:pt x="22"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6" name="Google Shape;3851;p26"/>
              <p:cNvSpPr/>
              <p:nvPr/>
            </p:nvSpPr>
            <p:spPr>
              <a:xfrm>
                <a:off x="2218687" y="2482693"/>
                <a:ext cx="164" cy="262"/>
              </a:xfrm>
              <a:custGeom>
                <a:avLst/>
                <a:gdLst/>
                <a:ahLst/>
                <a:cxnLst/>
                <a:rect l="l" t="t" r="r" b="b"/>
                <a:pathLst>
                  <a:path w="5" h="8" extrusionOk="0">
                    <a:moveTo>
                      <a:pt x="1" y="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7" name="Google Shape;3852;p26"/>
              <p:cNvSpPr/>
              <p:nvPr/>
            </p:nvSpPr>
            <p:spPr>
              <a:xfrm>
                <a:off x="2231347" y="2473739"/>
                <a:ext cx="492" cy="262"/>
              </a:xfrm>
              <a:custGeom>
                <a:avLst/>
                <a:gdLst/>
                <a:ahLst/>
                <a:cxnLst/>
                <a:rect l="l" t="t" r="r" b="b"/>
                <a:pathLst>
                  <a:path w="15" h="8" extrusionOk="0">
                    <a:moveTo>
                      <a:pt x="0" y="1"/>
                    </a:moveTo>
                    <a:lnTo>
                      <a:pt x="14"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8" name="Google Shape;3853;p26"/>
              <p:cNvSpPr/>
              <p:nvPr/>
            </p:nvSpPr>
            <p:spPr>
              <a:xfrm>
                <a:off x="2220753" y="247915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29" name="Google Shape;3854;p26"/>
              <p:cNvSpPr/>
              <p:nvPr/>
            </p:nvSpPr>
            <p:spPr>
              <a:xfrm>
                <a:off x="2219835" y="2480529"/>
                <a:ext cx="164" cy="262"/>
              </a:xfrm>
              <a:custGeom>
                <a:avLst/>
                <a:gdLst/>
                <a:ahLst/>
                <a:cxnLst/>
                <a:rect l="l" t="t" r="r" b="b"/>
                <a:pathLst>
                  <a:path w="5" h="8" extrusionOk="0">
                    <a:moveTo>
                      <a:pt x="1"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30" name="Google Shape;3855;p26"/>
              <p:cNvSpPr/>
              <p:nvPr/>
            </p:nvSpPr>
            <p:spPr>
              <a:xfrm>
                <a:off x="2220064" y="2480069"/>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31" name="Google Shape;3856;p26"/>
              <p:cNvSpPr/>
              <p:nvPr/>
            </p:nvSpPr>
            <p:spPr>
              <a:xfrm>
                <a:off x="2220294" y="2479709"/>
                <a:ext cx="33" cy="164"/>
              </a:xfrm>
              <a:custGeom>
                <a:avLst/>
                <a:gdLst/>
                <a:ahLst/>
                <a:cxnLst/>
                <a:rect l="l" t="t" r="r" b="b"/>
                <a:pathLst>
                  <a:path w="1" h="5" extrusionOk="0">
                    <a:moveTo>
                      <a:pt x="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32" name="Google Shape;3857;p26"/>
              <p:cNvSpPr/>
              <p:nvPr/>
            </p:nvSpPr>
            <p:spPr>
              <a:xfrm>
                <a:off x="2220655" y="2479250"/>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33" name="Google Shape;3858;p26"/>
              <p:cNvSpPr/>
              <p:nvPr/>
            </p:nvSpPr>
            <p:spPr>
              <a:xfrm>
                <a:off x="2220523" y="2479479"/>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34" name="Google Shape;3859;p26"/>
              <p:cNvSpPr/>
              <p:nvPr/>
            </p:nvSpPr>
            <p:spPr>
              <a:xfrm>
                <a:off x="2219507" y="2481086"/>
                <a:ext cx="131" cy="262"/>
              </a:xfrm>
              <a:custGeom>
                <a:avLst/>
                <a:gdLst/>
                <a:ahLst/>
                <a:cxnLst/>
                <a:rect l="l" t="t" r="r" b="b"/>
                <a:pathLst>
                  <a:path w="4" h="8" extrusionOk="0">
                    <a:moveTo>
                      <a:pt x="0" y="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35" name="Google Shape;3860;p26"/>
              <p:cNvSpPr/>
              <p:nvPr/>
            </p:nvSpPr>
            <p:spPr>
              <a:xfrm>
                <a:off x="1300151" y="2021359"/>
                <a:ext cx="229419" cy="19344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36" name="Google Shape;3861;p26"/>
              <p:cNvSpPr/>
              <p:nvPr/>
            </p:nvSpPr>
            <p:spPr>
              <a:xfrm>
                <a:off x="1541937" y="2206208"/>
                <a:ext cx="13480" cy="28534"/>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37" name="Google Shape;3862;p26"/>
              <p:cNvSpPr/>
              <p:nvPr/>
            </p:nvSpPr>
            <p:spPr>
              <a:xfrm>
                <a:off x="1489493" y="2058322"/>
                <a:ext cx="11151" cy="1312"/>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38" name="Google Shape;3863;p26"/>
              <p:cNvSpPr/>
              <p:nvPr/>
            </p:nvSpPr>
            <p:spPr>
              <a:xfrm>
                <a:off x="1469847" y="2044646"/>
                <a:ext cx="361" cy="262"/>
              </a:xfrm>
              <a:custGeom>
                <a:avLst/>
                <a:gdLst/>
                <a:ahLst/>
                <a:cxnLst/>
                <a:rect l="l" t="t" r="r" b="b"/>
                <a:pathLst>
                  <a:path w="11" h="8" extrusionOk="0">
                    <a:moveTo>
                      <a:pt x="11"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39" name="Google Shape;3864;p26"/>
              <p:cNvSpPr/>
              <p:nvPr/>
            </p:nvSpPr>
            <p:spPr>
              <a:xfrm>
                <a:off x="1429768" y="2021228"/>
                <a:ext cx="164" cy="164"/>
              </a:xfrm>
              <a:custGeom>
                <a:avLst/>
                <a:gdLst/>
                <a:ahLst/>
                <a:cxnLst/>
                <a:rect l="l" t="t" r="r" b="b"/>
                <a:pathLst>
                  <a:path w="5" h="5" extrusionOk="0">
                    <a:moveTo>
                      <a:pt x="1" y="1"/>
                    </a:move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0" name="Google Shape;3865;p26"/>
              <p:cNvSpPr/>
              <p:nvPr/>
            </p:nvSpPr>
            <p:spPr>
              <a:xfrm>
                <a:off x="1480178" y="2054879"/>
                <a:ext cx="590" cy="722"/>
              </a:xfrm>
              <a:custGeom>
                <a:avLst/>
                <a:gdLst/>
                <a:ahLst/>
                <a:cxnLst/>
                <a:rect l="l" t="t" r="r" b="b"/>
                <a:pathLst>
                  <a:path w="18" h="22" extrusionOk="0">
                    <a:moveTo>
                      <a:pt x="1" y="1"/>
                    </a:moveTo>
                    <a:lnTo>
                      <a:pt x="18"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1" name="Google Shape;3866;p26"/>
              <p:cNvSpPr/>
              <p:nvPr/>
            </p:nvSpPr>
            <p:spPr>
              <a:xfrm>
                <a:off x="1484770" y="2058552"/>
                <a:ext cx="853" cy="262"/>
              </a:xfrm>
              <a:custGeom>
                <a:avLst/>
                <a:gdLst/>
                <a:ahLst/>
                <a:cxnLst/>
                <a:rect l="l" t="t" r="r" b="b"/>
                <a:pathLst>
                  <a:path w="26" h="8" extrusionOk="0">
                    <a:moveTo>
                      <a:pt x="1" y="1"/>
                    </a:moveTo>
                    <a:cubicBezTo>
                      <a:pt x="8" y="4"/>
                      <a:pt x="18" y="4"/>
                      <a:pt x="25" y="8"/>
                    </a:cubicBezTo>
                    <a:cubicBezTo>
                      <a:pt x="18" y="4"/>
                      <a:pt x="8"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2" name="Google Shape;3867;p26"/>
              <p:cNvSpPr/>
              <p:nvPr/>
            </p:nvSpPr>
            <p:spPr>
              <a:xfrm>
                <a:off x="1483852" y="2058224"/>
                <a:ext cx="722" cy="361"/>
              </a:xfrm>
              <a:custGeom>
                <a:avLst/>
                <a:gdLst/>
                <a:ahLst/>
                <a:cxnLst/>
                <a:rect l="l" t="t" r="r" b="b"/>
                <a:pathLst>
                  <a:path w="22" h="11" extrusionOk="0">
                    <a:moveTo>
                      <a:pt x="1" y="0"/>
                    </a:moveTo>
                    <a:cubicBezTo>
                      <a:pt x="8" y="4"/>
                      <a:pt x="15" y="7"/>
                      <a:pt x="22" y="11"/>
                    </a:cubicBezTo>
                    <a:cubicBezTo>
                      <a:pt x="15" y="7"/>
                      <a:pt x="8"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3" name="Google Shape;3868;p26"/>
              <p:cNvSpPr/>
              <p:nvPr/>
            </p:nvSpPr>
            <p:spPr>
              <a:xfrm>
                <a:off x="1461221" y="2048090"/>
                <a:ext cx="3936" cy="722"/>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4" name="Google Shape;3869;p26"/>
              <p:cNvSpPr/>
              <p:nvPr/>
            </p:nvSpPr>
            <p:spPr>
              <a:xfrm>
                <a:off x="1481556" y="2056486"/>
                <a:ext cx="492" cy="492"/>
              </a:xfrm>
              <a:custGeom>
                <a:avLst/>
                <a:gdLst/>
                <a:ahLst/>
                <a:cxnLst/>
                <a:rect l="l" t="t" r="r" b="b"/>
                <a:pathLst>
                  <a:path w="15" h="15" extrusionOk="0">
                    <a:moveTo>
                      <a:pt x="15" y="1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5" name="Google Shape;3870;p26"/>
              <p:cNvSpPr/>
              <p:nvPr/>
            </p:nvSpPr>
            <p:spPr>
              <a:xfrm>
                <a:off x="1482933" y="2057765"/>
                <a:ext cx="722" cy="361"/>
              </a:xfrm>
              <a:custGeom>
                <a:avLst/>
                <a:gdLst/>
                <a:ahLst/>
                <a:cxnLst/>
                <a:rect l="l" t="t" r="r" b="b"/>
                <a:pathLst>
                  <a:path w="22" h="11" extrusionOk="0">
                    <a:moveTo>
                      <a:pt x="1" y="0"/>
                    </a:moveTo>
                    <a:cubicBezTo>
                      <a:pt x="8" y="4"/>
                      <a:pt x="15" y="7"/>
                      <a:pt x="22" y="11"/>
                    </a:cubicBezTo>
                    <a:cubicBezTo>
                      <a:pt x="15" y="7"/>
                      <a:pt x="8"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6" name="Google Shape;3871;p26"/>
              <p:cNvSpPr/>
              <p:nvPr/>
            </p:nvSpPr>
            <p:spPr>
              <a:xfrm>
                <a:off x="1485688" y="2058454"/>
                <a:ext cx="3837" cy="262"/>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7" name="Google Shape;3872;p26"/>
              <p:cNvSpPr/>
              <p:nvPr/>
            </p:nvSpPr>
            <p:spPr>
              <a:xfrm>
                <a:off x="1480867" y="2055699"/>
                <a:ext cx="492" cy="590"/>
              </a:xfrm>
              <a:custGeom>
                <a:avLst/>
                <a:gdLst/>
                <a:ahLst/>
                <a:cxnLst/>
                <a:rect l="l" t="t" r="r" b="b"/>
                <a:pathLst>
                  <a:path w="15" h="18" extrusionOk="0">
                    <a:moveTo>
                      <a:pt x="1" y="0"/>
                    </a:moveTo>
                    <a:lnTo>
                      <a:pt x="15"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8" name="Google Shape;3873;p26"/>
              <p:cNvSpPr/>
              <p:nvPr/>
            </p:nvSpPr>
            <p:spPr>
              <a:xfrm>
                <a:off x="1482245" y="2057175"/>
                <a:ext cx="623" cy="492"/>
              </a:xfrm>
              <a:custGeom>
                <a:avLst/>
                <a:gdLst/>
                <a:ahLst/>
                <a:cxnLst/>
                <a:rect l="l" t="t" r="r" b="b"/>
                <a:pathLst>
                  <a:path w="19" h="15" extrusionOk="0">
                    <a:moveTo>
                      <a:pt x="1" y="1"/>
                    </a:moveTo>
                    <a:lnTo>
                      <a:pt x="18"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49" name="Google Shape;3874;p26"/>
              <p:cNvSpPr/>
              <p:nvPr/>
            </p:nvSpPr>
            <p:spPr>
              <a:xfrm>
                <a:off x="1488345" y="2058322"/>
                <a:ext cx="2657" cy="164"/>
              </a:xfrm>
              <a:custGeom>
                <a:avLst/>
                <a:gdLst/>
                <a:ahLst/>
                <a:cxnLst/>
                <a:rect l="l" t="t" r="r" b="b"/>
                <a:pathLst>
                  <a:path w="81" h="5" extrusionOk="0">
                    <a:moveTo>
                      <a:pt x="81" y="1"/>
                    </a:moveTo>
                    <a:cubicBezTo>
                      <a:pt x="56" y="1"/>
                      <a:pt x="28" y="1"/>
                      <a:pt x="0" y="4"/>
                    </a:cubicBezTo>
                    <a:lnTo>
                      <a:pt x="35" y="4"/>
                    </a:lnTo>
                    <a:lnTo>
                      <a:pt x="8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0" name="Google Shape;3875;p26"/>
              <p:cNvSpPr/>
              <p:nvPr/>
            </p:nvSpPr>
            <p:spPr>
              <a:xfrm>
                <a:off x="1494872" y="2131921"/>
                <a:ext cx="262" cy="623"/>
              </a:xfrm>
              <a:custGeom>
                <a:avLst/>
                <a:gdLst/>
                <a:ahLst/>
                <a:cxnLst/>
                <a:rect l="l" t="t" r="r" b="b"/>
                <a:pathLst>
                  <a:path w="8" h="19" extrusionOk="0">
                    <a:moveTo>
                      <a:pt x="8" y="18"/>
                    </a:moveTo>
                    <a:cubicBezTo>
                      <a:pt x="4" y="11"/>
                      <a:pt x="1" y="8"/>
                      <a:pt x="1" y="1"/>
                    </a:cubicBezTo>
                    <a:cubicBezTo>
                      <a:pt x="1" y="8"/>
                      <a:pt x="4" y="11"/>
                      <a:pt x="8"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1" name="Google Shape;3876;p26"/>
              <p:cNvSpPr/>
              <p:nvPr/>
            </p:nvSpPr>
            <p:spPr>
              <a:xfrm>
                <a:off x="1518650" y="2099418"/>
                <a:ext cx="492" cy="1082"/>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2" name="Google Shape;3877;p26"/>
              <p:cNvSpPr/>
              <p:nvPr/>
            </p:nvSpPr>
            <p:spPr>
              <a:xfrm>
                <a:off x="1513599" y="2101714"/>
                <a:ext cx="590" cy="394"/>
              </a:xfrm>
              <a:custGeom>
                <a:avLst/>
                <a:gdLst/>
                <a:ahLst/>
                <a:cxnLst/>
                <a:rect l="l" t="t" r="r" b="b"/>
                <a:pathLst>
                  <a:path w="18" h="12" extrusionOk="0">
                    <a:moveTo>
                      <a:pt x="0" y="11"/>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3" name="Google Shape;3878;p26"/>
              <p:cNvSpPr/>
              <p:nvPr/>
            </p:nvSpPr>
            <p:spPr>
              <a:xfrm>
                <a:off x="1508549" y="2136184"/>
                <a:ext cx="1214" cy="334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4" name="Google Shape;3879;p26"/>
              <p:cNvSpPr/>
              <p:nvPr/>
            </p:nvSpPr>
            <p:spPr>
              <a:xfrm>
                <a:off x="1512681" y="2102173"/>
                <a:ext cx="590" cy="394"/>
              </a:xfrm>
              <a:custGeom>
                <a:avLst/>
                <a:gdLst/>
                <a:ahLst/>
                <a:cxnLst/>
                <a:rect l="l" t="t" r="r" b="b"/>
                <a:pathLst>
                  <a:path w="18" h="12" extrusionOk="0">
                    <a:moveTo>
                      <a:pt x="0" y="11"/>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5" name="Google Shape;3880;p26"/>
              <p:cNvSpPr/>
              <p:nvPr/>
            </p:nvSpPr>
            <p:spPr>
              <a:xfrm>
                <a:off x="1511074" y="2103321"/>
                <a:ext cx="590" cy="492"/>
              </a:xfrm>
              <a:custGeom>
                <a:avLst/>
                <a:gdLst/>
                <a:ahLst/>
                <a:cxnLst/>
                <a:rect l="l" t="t" r="r" b="b"/>
                <a:pathLst>
                  <a:path w="18" h="15" extrusionOk="0">
                    <a:moveTo>
                      <a:pt x="0" y="15"/>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6" name="Google Shape;3881;p26"/>
              <p:cNvSpPr/>
              <p:nvPr/>
            </p:nvSpPr>
            <p:spPr>
              <a:xfrm>
                <a:off x="1511861" y="2102763"/>
                <a:ext cx="623" cy="492"/>
              </a:xfrm>
              <a:custGeom>
                <a:avLst/>
                <a:gdLst/>
                <a:ahLst/>
                <a:cxnLst/>
                <a:rect l="l" t="t" r="r" b="b"/>
                <a:pathLst>
                  <a:path w="19" h="15" extrusionOk="0">
                    <a:moveTo>
                      <a:pt x="1" y="14"/>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7" name="Google Shape;3882;p26"/>
              <p:cNvSpPr/>
              <p:nvPr/>
            </p:nvSpPr>
            <p:spPr>
              <a:xfrm>
                <a:off x="1514518" y="2101255"/>
                <a:ext cx="492" cy="394"/>
              </a:xfrm>
              <a:custGeom>
                <a:avLst/>
                <a:gdLst/>
                <a:ahLst/>
                <a:cxnLst/>
                <a:rect l="l" t="t" r="r" b="b"/>
                <a:pathLst>
                  <a:path w="15" h="12" extrusionOk="0">
                    <a:moveTo>
                      <a:pt x="0" y="11"/>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8" name="Google Shape;3883;p26"/>
              <p:cNvSpPr/>
              <p:nvPr/>
            </p:nvSpPr>
            <p:spPr>
              <a:xfrm>
                <a:off x="1517142" y="2100566"/>
                <a:ext cx="623" cy="164"/>
              </a:xfrm>
              <a:custGeom>
                <a:avLst/>
                <a:gdLst/>
                <a:ahLst/>
                <a:cxnLst/>
                <a:rect l="l" t="t" r="r" b="b"/>
                <a:pathLst>
                  <a:path w="19" h="5" extrusionOk="0">
                    <a:moveTo>
                      <a:pt x="1" y="4"/>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59" name="Google Shape;3884;p26"/>
              <p:cNvSpPr/>
              <p:nvPr/>
            </p:nvSpPr>
            <p:spPr>
              <a:xfrm>
                <a:off x="1516354" y="2100796"/>
                <a:ext cx="492" cy="164"/>
              </a:xfrm>
              <a:custGeom>
                <a:avLst/>
                <a:gdLst/>
                <a:ahLst/>
                <a:cxnLst/>
                <a:rect l="l" t="t" r="r" b="b"/>
                <a:pathLst>
                  <a:path w="15" h="5" extrusionOk="0">
                    <a:moveTo>
                      <a:pt x="0" y="4"/>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0" name="Google Shape;3885;p26"/>
              <p:cNvSpPr/>
              <p:nvPr/>
            </p:nvSpPr>
            <p:spPr>
              <a:xfrm>
                <a:off x="1515436" y="2101025"/>
                <a:ext cx="492" cy="164"/>
              </a:xfrm>
              <a:custGeom>
                <a:avLst/>
                <a:gdLst/>
                <a:ahLst/>
                <a:cxnLst/>
                <a:rect l="l" t="t" r="r" b="b"/>
                <a:pathLst>
                  <a:path w="15" h="5" extrusionOk="0">
                    <a:moveTo>
                      <a:pt x="0" y="4"/>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1" name="Google Shape;3886;p26"/>
              <p:cNvSpPr/>
              <p:nvPr/>
            </p:nvSpPr>
            <p:spPr>
              <a:xfrm>
                <a:off x="1510385" y="2104141"/>
                <a:ext cx="492" cy="492"/>
              </a:xfrm>
              <a:custGeom>
                <a:avLst/>
                <a:gdLst/>
                <a:ahLst/>
                <a:cxnLst/>
                <a:rect l="l" t="t" r="r" b="b"/>
                <a:pathLst>
                  <a:path w="15" h="15" extrusionOk="0">
                    <a:moveTo>
                      <a:pt x="0" y="14"/>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2" name="Google Shape;3887;p26"/>
              <p:cNvSpPr/>
              <p:nvPr/>
            </p:nvSpPr>
            <p:spPr>
              <a:xfrm>
                <a:off x="1508089" y="2107224"/>
                <a:ext cx="361" cy="722"/>
              </a:xfrm>
              <a:custGeom>
                <a:avLst/>
                <a:gdLst/>
                <a:ahLst/>
                <a:cxnLst/>
                <a:rect l="l" t="t" r="r" b="b"/>
                <a:pathLst>
                  <a:path w="11" h="22" extrusionOk="0">
                    <a:moveTo>
                      <a:pt x="0" y="22"/>
                    </a:moveTo>
                    <a:cubicBezTo>
                      <a:pt x="4" y="15"/>
                      <a:pt x="7" y="8"/>
                      <a:pt x="11" y="1"/>
                    </a:cubicBezTo>
                    <a:cubicBezTo>
                      <a:pt x="7" y="8"/>
                      <a:pt x="4" y="15"/>
                      <a:pt x="0"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3" name="Google Shape;3888;p26"/>
              <p:cNvSpPr/>
              <p:nvPr/>
            </p:nvSpPr>
            <p:spPr>
              <a:xfrm>
                <a:off x="1508549" y="2106306"/>
                <a:ext cx="361" cy="623"/>
              </a:xfrm>
              <a:custGeom>
                <a:avLst/>
                <a:gdLst/>
                <a:ahLst/>
                <a:cxnLst/>
                <a:rect l="l" t="t" r="r" b="b"/>
                <a:pathLst>
                  <a:path w="11" h="19" extrusionOk="0">
                    <a:moveTo>
                      <a:pt x="0" y="18"/>
                    </a:moveTo>
                    <a:cubicBezTo>
                      <a:pt x="4" y="15"/>
                      <a:pt x="7" y="8"/>
                      <a:pt x="11" y="1"/>
                    </a:cubicBezTo>
                    <a:cubicBezTo>
                      <a:pt x="7" y="8"/>
                      <a:pt x="4" y="15"/>
                      <a:pt x="0"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4" name="Google Shape;3889;p26"/>
              <p:cNvSpPr/>
              <p:nvPr/>
            </p:nvSpPr>
            <p:spPr>
              <a:xfrm>
                <a:off x="1507729" y="2108044"/>
                <a:ext cx="394" cy="722"/>
              </a:xfrm>
              <a:custGeom>
                <a:avLst/>
                <a:gdLst/>
                <a:ahLst/>
                <a:cxnLst/>
                <a:rect l="l" t="t" r="r" b="b"/>
                <a:pathLst>
                  <a:path w="12" h="22" extrusionOk="0">
                    <a:moveTo>
                      <a:pt x="1" y="21"/>
                    </a:moveTo>
                    <a:cubicBezTo>
                      <a:pt x="4" y="14"/>
                      <a:pt x="8" y="7"/>
                      <a:pt x="11" y="0"/>
                    </a:cubicBezTo>
                    <a:cubicBezTo>
                      <a:pt x="8" y="7"/>
                      <a:pt x="4" y="14"/>
                      <a:pt x="1"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5" name="Google Shape;3890;p26"/>
              <p:cNvSpPr/>
              <p:nvPr/>
            </p:nvSpPr>
            <p:spPr>
              <a:xfrm>
                <a:off x="1507499" y="2108962"/>
                <a:ext cx="262" cy="820"/>
              </a:xfrm>
              <a:custGeom>
                <a:avLst/>
                <a:gdLst/>
                <a:ahLst/>
                <a:cxnLst/>
                <a:rect l="l" t="t" r="r" b="b"/>
                <a:pathLst>
                  <a:path w="8" h="25" extrusionOk="0">
                    <a:moveTo>
                      <a:pt x="1" y="25"/>
                    </a:moveTo>
                    <a:cubicBezTo>
                      <a:pt x="1" y="18"/>
                      <a:pt x="4" y="7"/>
                      <a:pt x="8" y="0"/>
                    </a:cubicBezTo>
                    <a:cubicBezTo>
                      <a:pt x="4" y="7"/>
                      <a:pt x="1" y="18"/>
                      <a:pt x="1"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6" name="Google Shape;3891;p26"/>
              <p:cNvSpPr/>
              <p:nvPr/>
            </p:nvSpPr>
            <p:spPr>
              <a:xfrm>
                <a:off x="1495101" y="2132970"/>
                <a:ext cx="1312" cy="1410"/>
              </a:xfrm>
              <a:custGeom>
                <a:avLst/>
                <a:gdLst/>
                <a:ahLst/>
                <a:cxnLst/>
                <a:rect l="l" t="t" r="r" b="b"/>
                <a:pathLst>
                  <a:path w="40" h="43" extrusionOk="0">
                    <a:moveTo>
                      <a:pt x="1" y="0"/>
                    </a:moveTo>
                    <a:cubicBezTo>
                      <a:pt x="11" y="18"/>
                      <a:pt x="22" y="32"/>
                      <a:pt x="39" y="42"/>
                    </a:cubicBezTo>
                    <a:cubicBezTo>
                      <a:pt x="22" y="32"/>
                      <a:pt x="11" y="18"/>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7" name="Google Shape;3892;p26"/>
              <p:cNvSpPr/>
              <p:nvPr/>
            </p:nvSpPr>
            <p:spPr>
              <a:xfrm>
                <a:off x="1509696" y="2104830"/>
                <a:ext cx="492" cy="590"/>
              </a:xfrm>
              <a:custGeom>
                <a:avLst/>
                <a:gdLst/>
                <a:ahLst/>
                <a:cxnLst/>
                <a:rect l="l" t="t" r="r" b="b"/>
                <a:pathLst>
                  <a:path w="15" h="18" extrusionOk="0">
                    <a:moveTo>
                      <a:pt x="0" y="18"/>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8" name="Google Shape;3893;p26"/>
              <p:cNvSpPr/>
              <p:nvPr/>
            </p:nvSpPr>
            <p:spPr>
              <a:xfrm>
                <a:off x="1509106" y="2105518"/>
                <a:ext cx="394" cy="722"/>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69" name="Google Shape;3894;p26"/>
              <p:cNvSpPr/>
              <p:nvPr/>
            </p:nvSpPr>
            <p:spPr>
              <a:xfrm>
                <a:off x="1500611" y="2059700"/>
                <a:ext cx="2689" cy="1181"/>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0" name="Google Shape;3895;p26"/>
              <p:cNvSpPr/>
              <p:nvPr/>
            </p:nvSpPr>
            <p:spPr>
              <a:xfrm>
                <a:off x="1519109" y="2094269"/>
                <a:ext cx="722" cy="5182"/>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1" name="Google Shape;3896;p26"/>
              <p:cNvSpPr/>
              <p:nvPr/>
            </p:nvSpPr>
            <p:spPr>
              <a:xfrm>
                <a:off x="1521963" y="2069244"/>
                <a:ext cx="4756" cy="1509"/>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2" name="Google Shape;3897;p26"/>
              <p:cNvSpPr/>
              <p:nvPr/>
            </p:nvSpPr>
            <p:spPr>
              <a:xfrm>
                <a:off x="1499464" y="2059372"/>
                <a:ext cx="2460" cy="722"/>
              </a:xfrm>
              <a:custGeom>
                <a:avLst/>
                <a:gdLst/>
                <a:ahLst/>
                <a:cxnLst/>
                <a:rect l="l" t="t" r="r" b="b"/>
                <a:pathLst>
                  <a:path w="75" h="22" extrusionOk="0">
                    <a:moveTo>
                      <a:pt x="1" y="0"/>
                    </a:moveTo>
                    <a:lnTo>
                      <a:pt x="36" y="11"/>
                    </a:lnTo>
                    <a:lnTo>
                      <a:pt x="74" y="21"/>
                    </a:lnTo>
                    <a:cubicBezTo>
                      <a:pt x="53" y="11"/>
                      <a:pt x="29"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3" name="Google Shape;3898;p26"/>
              <p:cNvSpPr/>
              <p:nvPr/>
            </p:nvSpPr>
            <p:spPr>
              <a:xfrm>
                <a:off x="1518880" y="2098861"/>
                <a:ext cx="361" cy="1279"/>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4" name="Google Shape;3899;p26"/>
              <p:cNvSpPr/>
              <p:nvPr/>
            </p:nvSpPr>
            <p:spPr>
              <a:xfrm>
                <a:off x="6785956" y="2774102"/>
                <a:ext cx="35520" cy="18170"/>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5" name="Google Shape;3900;p26"/>
              <p:cNvSpPr/>
              <p:nvPr/>
            </p:nvSpPr>
            <p:spPr>
              <a:xfrm>
                <a:off x="6799272" y="2743206"/>
                <a:ext cx="103837" cy="52870"/>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6" name="Google Shape;3901;p26"/>
              <p:cNvSpPr/>
              <p:nvPr/>
            </p:nvSpPr>
            <p:spPr>
              <a:xfrm>
                <a:off x="6826035" y="2784204"/>
                <a:ext cx="164" cy="262"/>
              </a:xfrm>
              <a:custGeom>
                <a:avLst/>
                <a:gdLst/>
                <a:ahLst/>
                <a:cxnLst/>
                <a:rect l="l" t="t" r="r" b="b"/>
                <a:pathLst>
                  <a:path w="5" h="8" extrusionOk="0">
                    <a:moveTo>
                      <a:pt x="1" y="1"/>
                    </a:moveTo>
                    <a:lnTo>
                      <a:pt x="1" y="8"/>
                    </a:lnTo>
                    <a:cubicBezTo>
                      <a:pt x="4" y="4"/>
                      <a:pt x="4"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7" name="Google Shape;3902;p26"/>
              <p:cNvSpPr/>
              <p:nvPr/>
            </p:nvSpPr>
            <p:spPr>
              <a:xfrm>
                <a:off x="6826035" y="2786499"/>
                <a:ext cx="33" cy="394"/>
              </a:xfrm>
              <a:custGeom>
                <a:avLst/>
                <a:gdLst/>
                <a:ahLst/>
                <a:cxnLst/>
                <a:rect l="l" t="t" r="r" b="b"/>
                <a:pathLst>
                  <a:path w="1" h="12" extrusionOk="0">
                    <a:moveTo>
                      <a:pt x="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8" name="Google Shape;3903;p26"/>
              <p:cNvSpPr/>
              <p:nvPr/>
            </p:nvSpPr>
            <p:spPr>
              <a:xfrm>
                <a:off x="6826035" y="2785122"/>
                <a:ext cx="33" cy="394"/>
              </a:xfrm>
              <a:custGeom>
                <a:avLst/>
                <a:gdLst/>
                <a:ahLst/>
                <a:cxnLst/>
                <a:rect l="l" t="t" r="r" b="b"/>
                <a:pathLst>
                  <a:path w="1" h="12" extrusionOk="0">
                    <a:moveTo>
                      <a:pt x="1" y="11"/>
                    </a:moveTo>
                    <a:lnTo>
                      <a:pt x="1" y="1"/>
                    </a:lnTo>
                    <a:cubicBezTo>
                      <a:pt x="1" y="1"/>
                      <a:pt x="1" y="8"/>
                      <a:pt x="1"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79" name="Google Shape;3904;p26"/>
              <p:cNvSpPr/>
              <p:nvPr/>
            </p:nvSpPr>
            <p:spPr>
              <a:xfrm>
                <a:off x="6825707" y="2780301"/>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0" name="Google Shape;3905;p26"/>
              <p:cNvSpPr/>
              <p:nvPr/>
            </p:nvSpPr>
            <p:spPr>
              <a:xfrm>
                <a:off x="6801108" y="2771347"/>
                <a:ext cx="492" cy="394"/>
              </a:xfrm>
              <a:custGeom>
                <a:avLst/>
                <a:gdLst/>
                <a:ahLst/>
                <a:cxnLst/>
                <a:rect l="l" t="t" r="r" b="b"/>
                <a:pathLst>
                  <a:path w="15" h="12" extrusionOk="0">
                    <a:moveTo>
                      <a:pt x="15"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1" name="Google Shape;3906;p26"/>
              <p:cNvSpPr/>
              <p:nvPr/>
            </p:nvSpPr>
            <p:spPr>
              <a:xfrm>
                <a:off x="6825248" y="2779284"/>
                <a:ext cx="33" cy="131"/>
              </a:xfrm>
              <a:custGeom>
                <a:avLst/>
                <a:gdLst/>
                <a:ahLst/>
                <a:cxnLst/>
                <a:rect l="l" t="t" r="r" b="b"/>
                <a:pathLst>
                  <a:path w="1" h="4" extrusionOk="0">
                    <a:moveTo>
                      <a:pt x="0"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2" name="Google Shape;3907;p26"/>
              <p:cNvSpPr/>
              <p:nvPr/>
            </p:nvSpPr>
            <p:spPr>
              <a:xfrm>
                <a:off x="6802945" y="2772396"/>
                <a:ext cx="492" cy="262"/>
              </a:xfrm>
              <a:custGeom>
                <a:avLst/>
                <a:gdLst/>
                <a:ahLst/>
                <a:cxnLst/>
                <a:rect l="l" t="t" r="r" b="b"/>
                <a:pathLst>
                  <a:path w="15" h="8" extrusionOk="0">
                    <a:moveTo>
                      <a:pt x="15"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3" name="Google Shape;3908;p26"/>
              <p:cNvSpPr/>
              <p:nvPr/>
            </p:nvSpPr>
            <p:spPr>
              <a:xfrm>
                <a:off x="6826035" y="2783285"/>
                <a:ext cx="164" cy="394"/>
              </a:xfrm>
              <a:custGeom>
                <a:avLst/>
                <a:gdLst/>
                <a:ahLst/>
                <a:cxnLst/>
                <a:rect l="l" t="t" r="r" b="b"/>
                <a:pathLst>
                  <a:path w="5" h="12" extrusionOk="0">
                    <a:moveTo>
                      <a:pt x="1" y="1"/>
                    </a:moveTo>
                    <a:lnTo>
                      <a:pt x="1" y="11"/>
                    </a:lnTo>
                    <a:cubicBezTo>
                      <a:pt x="4" y="8"/>
                      <a:pt x="4"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4" name="Google Shape;3909;p26"/>
              <p:cNvSpPr/>
              <p:nvPr/>
            </p:nvSpPr>
            <p:spPr>
              <a:xfrm>
                <a:off x="6825805" y="2787647"/>
                <a:ext cx="33" cy="492"/>
              </a:xfrm>
              <a:custGeom>
                <a:avLst/>
                <a:gdLst/>
                <a:ahLst/>
                <a:cxnLst/>
                <a:rect l="l" t="t" r="r" b="b"/>
                <a:pathLst>
                  <a:path w="1" h="15" extrusionOk="0">
                    <a:moveTo>
                      <a:pt x="1" y="1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5" name="Google Shape;3910;p26"/>
              <p:cNvSpPr/>
              <p:nvPr/>
            </p:nvSpPr>
            <p:spPr>
              <a:xfrm>
                <a:off x="6826035" y="2781908"/>
                <a:ext cx="33" cy="262"/>
              </a:xfrm>
              <a:custGeom>
                <a:avLst/>
                <a:gdLst/>
                <a:ahLst/>
                <a:cxnLst/>
                <a:rect l="l" t="t" r="r" b="b"/>
                <a:pathLst>
                  <a:path w="1" h="8" extrusionOk="0">
                    <a:moveTo>
                      <a:pt x="1"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6" name="Google Shape;3911;p26"/>
              <p:cNvSpPr/>
              <p:nvPr/>
            </p:nvSpPr>
            <p:spPr>
              <a:xfrm>
                <a:off x="6826035" y="2782826"/>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7" name="Google Shape;3912;p26"/>
              <p:cNvSpPr/>
              <p:nvPr/>
            </p:nvSpPr>
            <p:spPr>
              <a:xfrm>
                <a:off x="6826035" y="2781449"/>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8" name="Google Shape;3913;p26"/>
              <p:cNvSpPr/>
              <p:nvPr/>
            </p:nvSpPr>
            <p:spPr>
              <a:xfrm>
                <a:off x="6825805" y="2780760"/>
                <a:ext cx="33" cy="164"/>
              </a:xfrm>
              <a:custGeom>
                <a:avLst/>
                <a:gdLst/>
                <a:ahLst/>
                <a:cxnLst/>
                <a:rect l="l" t="t" r="r" b="b"/>
                <a:pathLst>
                  <a:path w="1" h="5" extrusionOk="0">
                    <a:moveTo>
                      <a:pt x="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89" name="Google Shape;3914;p26"/>
              <p:cNvSpPr/>
              <p:nvPr/>
            </p:nvSpPr>
            <p:spPr>
              <a:xfrm>
                <a:off x="6825477" y="2779612"/>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0" name="Google Shape;3915;p26"/>
              <p:cNvSpPr/>
              <p:nvPr/>
            </p:nvSpPr>
            <p:spPr>
              <a:xfrm>
                <a:off x="6825576" y="2779973"/>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1" name="Google Shape;3916;p26"/>
              <p:cNvSpPr/>
              <p:nvPr/>
            </p:nvSpPr>
            <p:spPr>
              <a:xfrm>
                <a:off x="6300286" y="2423460"/>
                <a:ext cx="540372" cy="33427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2" name="Google Shape;3917;p26"/>
              <p:cNvSpPr/>
              <p:nvPr/>
            </p:nvSpPr>
            <p:spPr>
              <a:xfrm>
                <a:off x="6740039" y="2710376"/>
                <a:ext cx="68022" cy="69498"/>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3" name="Google Shape;3918;p26"/>
              <p:cNvSpPr/>
              <p:nvPr/>
            </p:nvSpPr>
            <p:spPr>
              <a:xfrm>
                <a:off x="6794221" y="2769969"/>
                <a:ext cx="33" cy="33"/>
              </a:xfrm>
              <a:custGeom>
                <a:avLst/>
                <a:gdLst/>
                <a:ahLst/>
                <a:cxnLst/>
                <a:rect l="l" t="t" r="r" b="b"/>
                <a:pathLst>
                  <a:path w="1" h="1" extrusionOk="0">
                    <a:moveTo>
                      <a:pt x="1"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4" name="Google Shape;3919;p26"/>
              <p:cNvSpPr/>
              <p:nvPr/>
            </p:nvSpPr>
            <p:spPr>
              <a:xfrm>
                <a:off x="6784119" y="2777775"/>
                <a:ext cx="394" cy="394"/>
              </a:xfrm>
              <a:custGeom>
                <a:avLst/>
                <a:gdLst/>
                <a:ahLst/>
                <a:cxnLst/>
                <a:rect l="l" t="t" r="r" b="b"/>
                <a:pathLst>
                  <a:path w="12" h="12" extrusionOk="0">
                    <a:moveTo>
                      <a:pt x="11"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5" name="Google Shape;3920;p26"/>
              <p:cNvSpPr/>
              <p:nvPr/>
            </p:nvSpPr>
            <p:spPr>
              <a:xfrm>
                <a:off x="6782643" y="2779153"/>
                <a:ext cx="361" cy="394"/>
              </a:xfrm>
              <a:custGeom>
                <a:avLst/>
                <a:gdLst/>
                <a:ahLst/>
                <a:cxnLst/>
                <a:rect l="l" t="t" r="r" b="b"/>
                <a:pathLst>
                  <a:path w="11" h="12" extrusionOk="0">
                    <a:moveTo>
                      <a:pt x="11"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6" name="Google Shape;3921;p26"/>
              <p:cNvSpPr/>
              <p:nvPr/>
            </p:nvSpPr>
            <p:spPr>
              <a:xfrm>
                <a:off x="6791925" y="2771248"/>
                <a:ext cx="262" cy="131"/>
              </a:xfrm>
              <a:custGeom>
                <a:avLst/>
                <a:gdLst/>
                <a:ahLst/>
                <a:cxnLst/>
                <a:rect l="l" t="t" r="r" b="b"/>
                <a:pathLst>
                  <a:path w="8" h="4" extrusionOk="0">
                    <a:moveTo>
                      <a:pt x="8"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7" name="Google Shape;3922;p26"/>
              <p:cNvSpPr/>
              <p:nvPr/>
            </p:nvSpPr>
            <p:spPr>
              <a:xfrm>
                <a:off x="6793762" y="2770100"/>
                <a:ext cx="164" cy="33"/>
              </a:xfrm>
              <a:custGeom>
                <a:avLst/>
                <a:gdLst/>
                <a:ahLst/>
                <a:cxnLst/>
                <a:rect l="l" t="t" r="r" b="b"/>
                <a:pathLst>
                  <a:path w="5"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8" name="Google Shape;3923;p26"/>
              <p:cNvSpPr/>
              <p:nvPr/>
            </p:nvSpPr>
            <p:spPr>
              <a:xfrm>
                <a:off x="6791367" y="2771708"/>
                <a:ext cx="262" cy="131"/>
              </a:xfrm>
              <a:custGeom>
                <a:avLst/>
                <a:gdLst/>
                <a:ahLst/>
                <a:cxnLst/>
                <a:rect l="l" t="t" r="r" b="b"/>
                <a:pathLst>
                  <a:path w="8" h="4" extrusionOk="0">
                    <a:moveTo>
                      <a:pt x="7"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9" name="Google Shape;3924;p26"/>
              <p:cNvSpPr/>
              <p:nvPr/>
            </p:nvSpPr>
            <p:spPr>
              <a:xfrm>
                <a:off x="6790548" y="2772167"/>
                <a:ext cx="394" cy="262"/>
              </a:xfrm>
              <a:custGeom>
                <a:avLst/>
                <a:gdLst/>
                <a:ahLst/>
                <a:cxnLst/>
                <a:rect l="l" t="t" r="r" b="b"/>
                <a:pathLst>
                  <a:path w="12" h="8" extrusionOk="0">
                    <a:moveTo>
                      <a:pt x="11"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0" name="Google Shape;3925;p26"/>
              <p:cNvSpPr/>
              <p:nvPr/>
            </p:nvSpPr>
            <p:spPr>
              <a:xfrm>
                <a:off x="6789760" y="2772855"/>
                <a:ext cx="361" cy="262"/>
              </a:xfrm>
              <a:custGeom>
                <a:avLst/>
                <a:gdLst/>
                <a:ahLst/>
                <a:cxnLst/>
                <a:rect l="l" t="t" r="r" b="b"/>
                <a:pathLst>
                  <a:path w="11" h="8" extrusionOk="0">
                    <a:moveTo>
                      <a:pt x="11"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1" name="Google Shape;3926;p26"/>
              <p:cNvSpPr/>
              <p:nvPr/>
            </p:nvSpPr>
            <p:spPr>
              <a:xfrm>
                <a:off x="6786776" y="2775381"/>
                <a:ext cx="361" cy="361"/>
              </a:xfrm>
              <a:custGeom>
                <a:avLst/>
                <a:gdLst/>
                <a:ahLst/>
                <a:cxnLst/>
                <a:rect l="l" t="t" r="r" b="b"/>
                <a:pathLst>
                  <a:path w="11" h="11" extrusionOk="0">
                    <a:moveTo>
                      <a:pt x="11"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2" name="Google Shape;3927;p26"/>
              <p:cNvSpPr/>
              <p:nvPr/>
            </p:nvSpPr>
            <p:spPr>
              <a:xfrm>
                <a:off x="6792515" y="2770888"/>
                <a:ext cx="262" cy="164"/>
              </a:xfrm>
              <a:custGeom>
                <a:avLst/>
                <a:gdLst/>
                <a:ahLst/>
                <a:cxnLst/>
                <a:rect l="l" t="t" r="r" b="b"/>
                <a:pathLst>
                  <a:path w="8" h="5" extrusionOk="0">
                    <a:moveTo>
                      <a:pt x="7"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3" name="Google Shape;3928;p26"/>
              <p:cNvSpPr/>
              <p:nvPr/>
            </p:nvSpPr>
            <p:spPr>
              <a:xfrm>
                <a:off x="6793073" y="2770560"/>
                <a:ext cx="164" cy="131"/>
              </a:xfrm>
              <a:custGeom>
                <a:avLst/>
                <a:gdLst/>
                <a:ahLst/>
                <a:cxnLst/>
                <a:rect l="l" t="t" r="r" b="b"/>
                <a:pathLst>
                  <a:path w="5" h="4" extrusionOk="0">
                    <a:moveTo>
                      <a:pt x="4"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4" name="Google Shape;3929;p26"/>
              <p:cNvSpPr/>
              <p:nvPr/>
            </p:nvSpPr>
            <p:spPr>
              <a:xfrm>
                <a:off x="6785398" y="2776529"/>
                <a:ext cx="492" cy="361"/>
              </a:xfrm>
              <a:custGeom>
                <a:avLst/>
                <a:gdLst/>
                <a:ahLst/>
                <a:cxnLst/>
                <a:rect l="l" t="t" r="r" b="b"/>
                <a:pathLst>
                  <a:path w="15" h="11" extrusionOk="0">
                    <a:moveTo>
                      <a:pt x="14"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5" name="Google Shape;3930;p26"/>
              <p:cNvSpPr/>
              <p:nvPr/>
            </p:nvSpPr>
            <p:spPr>
              <a:xfrm>
                <a:off x="6787793" y="2774463"/>
                <a:ext cx="492" cy="262"/>
              </a:xfrm>
              <a:custGeom>
                <a:avLst/>
                <a:gdLst/>
                <a:ahLst/>
                <a:cxnLst/>
                <a:rect l="l" t="t" r="r" b="b"/>
                <a:pathLst>
                  <a:path w="15" h="8" extrusionOk="0">
                    <a:moveTo>
                      <a:pt x="15"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6" name="Google Shape;3931;p26"/>
              <p:cNvSpPr/>
              <p:nvPr/>
            </p:nvSpPr>
            <p:spPr>
              <a:xfrm>
                <a:off x="6788842" y="2773544"/>
                <a:ext cx="361" cy="361"/>
              </a:xfrm>
              <a:custGeom>
                <a:avLst/>
                <a:gdLst/>
                <a:ahLst/>
                <a:cxnLst/>
                <a:rect l="l" t="t" r="r" b="b"/>
                <a:pathLst>
                  <a:path w="11" h="11" extrusionOk="0">
                    <a:moveTo>
                      <a:pt x="11"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7" name="Google Shape;3932;p26"/>
              <p:cNvSpPr/>
              <p:nvPr/>
            </p:nvSpPr>
            <p:spPr>
              <a:xfrm>
                <a:off x="6793434" y="2770330"/>
                <a:ext cx="131" cy="33"/>
              </a:xfrm>
              <a:custGeom>
                <a:avLst/>
                <a:gdLst/>
                <a:ahLst/>
                <a:cxnLst/>
                <a:rect l="l" t="t" r="r" b="b"/>
                <a:pathLst>
                  <a:path w="4" h="1" extrusionOk="0">
                    <a:moveTo>
                      <a:pt x="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8" name="Google Shape;3933;p26"/>
              <p:cNvSpPr/>
              <p:nvPr/>
            </p:nvSpPr>
            <p:spPr>
              <a:xfrm>
                <a:off x="6794450" y="2756096"/>
                <a:ext cx="8298" cy="13808"/>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09" name="Google Shape;3934;p26"/>
              <p:cNvSpPr/>
              <p:nvPr/>
            </p:nvSpPr>
            <p:spPr>
              <a:xfrm>
                <a:off x="6807570" y="2751143"/>
                <a:ext cx="492" cy="492"/>
              </a:xfrm>
              <a:custGeom>
                <a:avLst/>
                <a:gdLst/>
                <a:ahLst/>
                <a:cxnLst/>
                <a:rect l="l" t="t" r="r" b="b"/>
                <a:pathLst>
                  <a:path w="15" h="15" extrusionOk="0">
                    <a:moveTo>
                      <a:pt x="14" y="1"/>
                    </a:moveTo>
                    <a:lnTo>
                      <a:pt x="14" y="1"/>
                    </a:lnTo>
                    <a:lnTo>
                      <a:pt x="0"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0" name="Google Shape;3935;p26"/>
              <p:cNvSpPr/>
              <p:nvPr/>
            </p:nvSpPr>
            <p:spPr>
              <a:xfrm>
                <a:off x="6805274" y="2751832"/>
                <a:ext cx="2099" cy="2099"/>
              </a:xfrm>
              <a:custGeom>
                <a:avLst/>
                <a:gdLst/>
                <a:ahLst/>
                <a:cxnLst/>
                <a:rect l="l" t="t" r="r" b="b"/>
                <a:pathLst>
                  <a:path w="64" h="64" extrusionOk="0">
                    <a:moveTo>
                      <a:pt x="63" y="1"/>
                    </a:moveTo>
                    <a:cubicBezTo>
                      <a:pt x="39" y="22"/>
                      <a:pt x="21" y="43"/>
                      <a:pt x="0" y="64"/>
                    </a:cubicBezTo>
                    <a:cubicBezTo>
                      <a:pt x="21" y="46"/>
                      <a:pt x="42" y="22"/>
                      <a:pt x="6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1" name="Google Shape;3936;p26"/>
              <p:cNvSpPr/>
              <p:nvPr/>
            </p:nvSpPr>
            <p:spPr>
              <a:xfrm>
                <a:off x="6794450" y="2769641"/>
                <a:ext cx="492" cy="361"/>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2" name="Google Shape;3937;p26"/>
              <p:cNvSpPr/>
              <p:nvPr/>
            </p:nvSpPr>
            <p:spPr>
              <a:xfrm>
                <a:off x="6745090" y="2752291"/>
                <a:ext cx="951" cy="1312"/>
              </a:xfrm>
              <a:custGeom>
                <a:avLst/>
                <a:gdLst/>
                <a:ahLst/>
                <a:cxnLst/>
                <a:rect l="l" t="t" r="r" b="b"/>
                <a:pathLst>
                  <a:path w="29" h="40" extrusionOk="0">
                    <a:moveTo>
                      <a:pt x="1" y="39"/>
                    </a:moveTo>
                    <a:lnTo>
                      <a:pt x="2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3" name="Google Shape;3938;p26"/>
              <p:cNvSpPr/>
              <p:nvPr/>
            </p:nvSpPr>
            <p:spPr>
              <a:xfrm>
                <a:off x="6751518" y="2744715"/>
                <a:ext cx="262" cy="394"/>
              </a:xfrm>
              <a:custGeom>
                <a:avLst/>
                <a:gdLst/>
                <a:ahLst/>
                <a:cxnLst/>
                <a:rect l="l" t="t" r="r" b="b"/>
                <a:pathLst>
                  <a:path w="8" h="12" extrusionOk="0">
                    <a:moveTo>
                      <a:pt x="1" y="1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4" name="Google Shape;3939;p26"/>
              <p:cNvSpPr/>
              <p:nvPr/>
            </p:nvSpPr>
            <p:spPr>
              <a:xfrm>
                <a:off x="6751977" y="2744157"/>
                <a:ext cx="262" cy="361"/>
              </a:xfrm>
              <a:custGeom>
                <a:avLst/>
                <a:gdLst/>
                <a:ahLst/>
                <a:cxnLst/>
                <a:rect l="l" t="t" r="r" b="b"/>
                <a:pathLst>
                  <a:path w="8" h="11" extrusionOk="0">
                    <a:moveTo>
                      <a:pt x="1" y="11"/>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5" name="Google Shape;3940;p26"/>
              <p:cNvSpPr/>
              <p:nvPr/>
            </p:nvSpPr>
            <p:spPr>
              <a:xfrm>
                <a:off x="6740039" y="2753669"/>
                <a:ext cx="4985" cy="6920"/>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6" name="Google Shape;3941;p26"/>
              <p:cNvSpPr/>
              <p:nvPr/>
            </p:nvSpPr>
            <p:spPr>
              <a:xfrm>
                <a:off x="6746139" y="2751045"/>
                <a:ext cx="820" cy="1050"/>
              </a:xfrm>
              <a:custGeom>
                <a:avLst/>
                <a:gdLst/>
                <a:ahLst/>
                <a:cxnLst/>
                <a:rect l="l" t="t" r="r" b="b"/>
                <a:pathLst>
                  <a:path w="25" h="32" extrusionOk="0">
                    <a:moveTo>
                      <a:pt x="0" y="32"/>
                    </a:moveTo>
                    <a:lnTo>
                      <a:pt x="2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7" name="Google Shape;3942;p26"/>
              <p:cNvSpPr/>
              <p:nvPr/>
            </p:nvSpPr>
            <p:spPr>
              <a:xfrm>
                <a:off x="6791597" y="2710605"/>
                <a:ext cx="4723" cy="33"/>
              </a:xfrm>
              <a:custGeom>
                <a:avLst/>
                <a:gdLst/>
                <a:ahLst/>
                <a:cxnLst/>
                <a:rect l="l" t="t" r="r" b="b"/>
                <a:pathLst>
                  <a:path w="144" h="1" extrusionOk="0">
                    <a:moveTo>
                      <a:pt x="144" y="1"/>
                    </a:moveTo>
                    <a:lnTo>
                      <a:pt x="144" y="1"/>
                    </a:lnTo>
                    <a:lnTo>
                      <a:pt x="0" y="1"/>
                    </a:lnTo>
                    <a:cubicBezTo>
                      <a:pt x="60" y="1"/>
                      <a:pt x="105" y="1"/>
                      <a:pt x="14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8" name="Google Shape;3943;p26"/>
              <p:cNvSpPr/>
              <p:nvPr/>
            </p:nvSpPr>
            <p:spPr>
              <a:xfrm>
                <a:off x="6748894" y="2747700"/>
                <a:ext cx="492" cy="722"/>
              </a:xfrm>
              <a:custGeom>
                <a:avLst/>
                <a:gdLst/>
                <a:ahLst/>
                <a:cxnLst/>
                <a:rect l="l" t="t" r="r" b="b"/>
                <a:pathLst>
                  <a:path w="15" h="22" extrusionOk="0">
                    <a:moveTo>
                      <a:pt x="0" y="22"/>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19" name="Google Shape;3944;p26"/>
              <p:cNvSpPr/>
              <p:nvPr/>
            </p:nvSpPr>
            <p:spPr>
              <a:xfrm>
                <a:off x="6748074" y="2748749"/>
                <a:ext cx="623" cy="820"/>
              </a:xfrm>
              <a:custGeom>
                <a:avLst/>
                <a:gdLst/>
                <a:ahLst/>
                <a:cxnLst/>
                <a:rect l="l" t="t" r="r" b="b"/>
                <a:pathLst>
                  <a:path w="19" h="25" extrusionOk="0">
                    <a:moveTo>
                      <a:pt x="1" y="25"/>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0" name="Google Shape;3945;p26"/>
              <p:cNvSpPr/>
              <p:nvPr/>
            </p:nvSpPr>
            <p:spPr>
              <a:xfrm>
                <a:off x="6749681" y="2746912"/>
                <a:ext cx="394" cy="492"/>
              </a:xfrm>
              <a:custGeom>
                <a:avLst/>
                <a:gdLst/>
                <a:ahLst/>
                <a:cxnLst/>
                <a:rect l="l" t="t" r="r" b="b"/>
                <a:pathLst>
                  <a:path w="12" h="15" extrusionOk="0">
                    <a:moveTo>
                      <a:pt x="1" y="1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1" name="Google Shape;3946;p26"/>
              <p:cNvSpPr/>
              <p:nvPr/>
            </p:nvSpPr>
            <p:spPr>
              <a:xfrm>
                <a:off x="6752338" y="2743698"/>
                <a:ext cx="361" cy="361"/>
              </a:xfrm>
              <a:custGeom>
                <a:avLst/>
                <a:gdLst/>
                <a:ahLst/>
                <a:cxnLst/>
                <a:rect l="l" t="t" r="r" b="b"/>
                <a:pathLst>
                  <a:path w="11" h="11" extrusionOk="0">
                    <a:moveTo>
                      <a:pt x="0" y="11"/>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2" name="Google Shape;3947;p26"/>
              <p:cNvSpPr/>
              <p:nvPr/>
            </p:nvSpPr>
            <p:spPr>
              <a:xfrm>
                <a:off x="6750961" y="2745305"/>
                <a:ext cx="361" cy="492"/>
              </a:xfrm>
              <a:custGeom>
                <a:avLst/>
                <a:gdLst/>
                <a:ahLst/>
                <a:cxnLst/>
                <a:rect l="l" t="t" r="r" b="b"/>
                <a:pathLst>
                  <a:path w="11" h="15" extrusionOk="0">
                    <a:moveTo>
                      <a:pt x="0" y="1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3" name="Google Shape;3948;p26"/>
              <p:cNvSpPr/>
              <p:nvPr/>
            </p:nvSpPr>
            <p:spPr>
              <a:xfrm>
                <a:off x="6750370" y="2745994"/>
                <a:ext cx="394" cy="590"/>
              </a:xfrm>
              <a:custGeom>
                <a:avLst/>
                <a:gdLst/>
                <a:ahLst/>
                <a:cxnLst/>
                <a:rect l="l" t="t" r="r" b="b"/>
                <a:pathLst>
                  <a:path w="12" h="18" extrusionOk="0">
                    <a:moveTo>
                      <a:pt x="1" y="18"/>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4" name="Google Shape;3949;p26"/>
              <p:cNvSpPr/>
              <p:nvPr/>
            </p:nvSpPr>
            <p:spPr>
              <a:xfrm>
                <a:off x="6747156" y="2749897"/>
                <a:ext cx="623" cy="820"/>
              </a:xfrm>
              <a:custGeom>
                <a:avLst/>
                <a:gdLst/>
                <a:ahLst/>
                <a:cxnLst/>
                <a:rect l="l" t="t" r="r" b="b"/>
                <a:pathLst>
                  <a:path w="19" h="25" extrusionOk="0">
                    <a:moveTo>
                      <a:pt x="1" y="25"/>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5" name="Google Shape;3950;p26"/>
              <p:cNvSpPr/>
              <p:nvPr/>
            </p:nvSpPr>
            <p:spPr>
              <a:xfrm>
                <a:off x="6799731" y="2699126"/>
                <a:ext cx="17842" cy="43096"/>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6" name="Google Shape;3951;p26"/>
              <p:cNvSpPr/>
              <p:nvPr/>
            </p:nvSpPr>
            <p:spPr>
              <a:xfrm>
                <a:off x="6802486" y="2709589"/>
                <a:ext cx="262" cy="131"/>
              </a:xfrm>
              <a:custGeom>
                <a:avLst/>
                <a:gdLst/>
                <a:ahLst/>
                <a:cxnLst/>
                <a:rect l="l" t="t" r="r" b="b"/>
                <a:pathLst>
                  <a:path w="8" h="4" extrusionOk="0">
                    <a:moveTo>
                      <a:pt x="1" y="4"/>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7" name="Google Shape;3952;p26"/>
              <p:cNvSpPr/>
              <p:nvPr/>
            </p:nvSpPr>
            <p:spPr>
              <a:xfrm>
                <a:off x="6802158" y="2709917"/>
                <a:ext cx="262" cy="33"/>
              </a:xfrm>
              <a:custGeom>
                <a:avLst/>
                <a:gdLst/>
                <a:ahLst/>
                <a:cxnLst/>
                <a:rect l="l" t="t" r="r" b="b"/>
                <a:pathLst>
                  <a:path w="8"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8" name="Google Shape;3953;p26"/>
              <p:cNvSpPr/>
              <p:nvPr/>
            </p:nvSpPr>
            <p:spPr>
              <a:xfrm>
                <a:off x="6814556" y="2699815"/>
                <a:ext cx="164" cy="164"/>
              </a:xfrm>
              <a:custGeom>
                <a:avLst/>
                <a:gdLst/>
                <a:ahLst/>
                <a:cxnLst/>
                <a:rect l="l" t="t" r="r" b="b"/>
                <a:pathLst>
                  <a:path w="5" h="5" extrusionOk="0">
                    <a:moveTo>
                      <a:pt x="1" y="1"/>
                    </a:move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29" name="Google Shape;3954;p26"/>
              <p:cNvSpPr/>
              <p:nvPr/>
            </p:nvSpPr>
            <p:spPr>
              <a:xfrm>
                <a:off x="6802847" y="2709228"/>
                <a:ext cx="262" cy="262"/>
              </a:xfrm>
              <a:custGeom>
                <a:avLst/>
                <a:gdLst/>
                <a:ahLst/>
                <a:cxnLst/>
                <a:rect l="l" t="t" r="r" b="b"/>
                <a:pathLst>
                  <a:path w="8" h="8" extrusionOk="0">
                    <a:moveTo>
                      <a:pt x="7"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0" name="Google Shape;3955;p26"/>
              <p:cNvSpPr/>
              <p:nvPr/>
            </p:nvSpPr>
            <p:spPr>
              <a:xfrm>
                <a:off x="6803863" y="2706473"/>
                <a:ext cx="1410" cy="1869"/>
              </a:xfrm>
              <a:custGeom>
                <a:avLst/>
                <a:gdLst/>
                <a:ahLst/>
                <a:cxnLst/>
                <a:rect l="l" t="t" r="r" b="b"/>
                <a:pathLst>
                  <a:path w="43" h="57" extrusionOk="0">
                    <a:moveTo>
                      <a:pt x="1" y="57"/>
                    </a:moveTo>
                    <a:cubicBezTo>
                      <a:pt x="11" y="43"/>
                      <a:pt x="25" y="22"/>
                      <a:pt x="43" y="1"/>
                    </a:cubicBezTo>
                    <a:cubicBezTo>
                      <a:pt x="25" y="22"/>
                      <a:pt x="11" y="43"/>
                      <a:pt x="1" y="5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1" name="Google Shape;3956;p26"/>
              <p:cNvSpPr/>
              <p:nvPr/>
            </p:nvSpPr>
            <p:spPr>
              <a:xfrm>
                <a:off x="6815146" y="2700176"/>
                <a:ext cx="590" cy="492"/>
              </a:xfrm>
              <a:custGeom>
                <a:avLst/>
                <a:gdLst/>
                <a:ahLst/>
                <a:cxnLst/>
                <a:rect l="l" t="t" r="r" b="b"/>
                <a:pathLst>
                  <a:path w="18" h="15" extrusionOk="0">
                    <a:moveTo>
                      <a:pt x="0" y="0"/>
                    </a:moveTo>
                    <a:lnTo>
                      <a:pt x="18"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2" name="Google Shape;3957;p26"/>
              <p:cNvSpPr/>
              <p:nvPr/>
            </p:nvSpPr>
            <p:spPr>
              <a:xfrm>
                <a:off x="6803535" y="2708441"/>
                <a:ext cx="262" cy="361"/>
              </a:xfrm>
              <a:custGeom>
                <a:avLst/>
                <a:gdLst/>
                <a:ahLst/>
                <a:cxnLst/>
                <a:rect l="l" t="t" r="r" b="b"/>
                <a:pathLst>
                  <a:path w="8" h="11" extrusionOk="0">
                    <a:moveTo>
                      <a:pt x="0" y="11"/>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3" name="Google Shape;3958;p26"/>
              <p:cNvSpPr/>
              <p:nvPr/>
            </p:nvSpPr>
            <p:spPr>
              <a:xfrm>
                <a:off x="6801568" y="2710277"/>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4" name="Google Shape;3959;p26"/>
              <p:cNvSpPr/>
              <p:nvPr/>
            </p:nvSpPr>
            <p:spPr>
              <a:xfrm>
                <a:off x="6815835" y="2700635"/>
                <a:ext cx="1738" cy="1410"/>
              </a:xfrm>
              <a:custGeom>
                <a:avLst/>
                <a:gdLst/>
                <a:ahLst/>
                <a:cxnLst/>
                <a:rect l="l" t="t" r="r" b="b"/>
                <a:pathLst>
                  <a:path w="53" h="43" extrusionOk="0">
                    <a:moveTo>
                      <a:pt x="0" y="0"/>
                    </a:moveTo>
                    <a:cubicBezTo>
                      <a:pt x="14" y="14"/>
                      <a:pt x="32" y="25"/>
                      <a:pt x="53" y="42"/>
                    </a:cubicBezTo>
                    <a:cubicBezTo>
                      <a:pt x="32" y="25"/>
                      <a:pt x="14"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5" name="Google Shape;3960;p26"/>
              <p:cNvSpPr/>
              <p:nvPr/>
            </p:nvSpPr>
            <p:spPr>
              <a:xfrm>
                <a:off x="6803175" y="2708900"/>
                <a:ext cx="262" cy="262"/>
              </a:xfrm>
              <a:custGeom>
                <a:avLst/>
                <a:gdLst/>
                <a:ahLst/>
                <a:cxnLst/>
                <a:rect l="l" t="t" r="r" b="b"/>
                <a:pathLst>
                  <a:path w="8" h="8" extrusionOk="0">
                    <a:moveTo>
                      <a:pt x="1" y="7"/>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6" name="Google Shape;3961;p26"/>
              <p:cNvSpPr/>
              <p:nvPr/>
            </p:nvSpPr>
            <p:spPr>
              <a:xfrm>
                <a:off x="6801797" y="2710048"/>
                <a:ext cx="262" cy="131"/>
              </a:xfrm>
              <a:custGeom>
                <a:avLst/>
                <a:gdLst/>
                <a:ahLst/>
                <a:cxnLst/>
                <a:rect l="l" t="t" r="r" b="b"/>
                <a:pathLst>
                  <a:path w="8" h="4" extrusionOk="0">
                    <a:moveTo>
                      <a:pt x="4" y="0"/>
                    </a:moveTo>
                    <a:lnTo>
                      <a:pt x="1" y="4"/>
                    </a:ln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7" name="Google Shape;3962;p26"/>
              <p:cNvSpPr/>
              <p:nvPr/>
            </p:nvSpPr>
            <p:spPr>
              <a:xfrm>
                <a:off x="6799731" y="2741501"/>
                <a:ext cx="5084" cy="722"/>
              </a:xfrm>
              <a:custGeom>
                <a:avLst/>
                <a:gdLst/>
                <a:ahLst/>
                <a:cxnLst/>
                <a:rect l="l" t="t" r="r" b="b"/>
                <a:pathLst>
                  <a:path w="155" h="22" extrusionOk="0">
                    <a:moveTo>
                      <a:pt x="155" y="1"/>
                    </a:moveTo>
                    <a:lnTo>
                      <a:pt x="155" y="1"/>
                    </a:lnTo>
                    <a:lnTo>
                      <a:pt x="1"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8" name="Google Shape;3963;p26"/>
              <p:cNvSpPr/>
              <p:nvPr/>
            </p:nvSpPr>
            <p:spPr>
              <a:xfrm>
                <a:off x="7064737" y="2667607"/>
                <a:ext cx="46900" cy="35684"/>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39" name="Google Shape;3964;p26"/>
              <p:cNvSpPr/>
              <p:nvPr/>
            </p:nvSpPr>
            <p:spPr>
              <a:xfrm>
                <a:off x="7113311" y="2674003"/>
                <a:ext cx="56412" cy="32010"/>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0" name="Google Shape;3965;p26"/>
              <p:cNvSpPr/>
              <p:nvPr/>
            </p:nvSpPr>
            <p:spPr>
              <a:xfrm>
                <a:off x="7113672" y="2696830"/>
                <a:ext cx="33" cy="623"/>
              </a:xfrm>
              <a:custGeom>
                <a:avLst/>
                <a:gdLst/>
                <a:ahLst/>
                <a:cxnLst/>
                <a:rect l="l" t="t" r="r" b="b"/>
                <a:pathLst>
                  <a:path w="1" h="19" extrusionOk="0">
                    <a:moveTo>
                      <a:pt x="0" y="1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1" name="Google Shape;3966;p26"/>
              <p:cNvSpPr/>
              <p:nvPr/>
            </p:nvSpPr>
            <p:spPr>
              <a:xfrm>
                <a:off x="7115607" y="2677676"/>
                <a:ext cx="33" cy="492"/>
              </a:xfrm>
              <a:custGeom>
                <a:avLst/>
                <a:gdLst/>
                <a:ahLst/>
                <a:cxnLst/>
                <a:rect l="l" t="t" r="r" b="b"/>
                <a:pathLst>
                  <a:path w="1" h="15" extrusionOk="0">
                    <a:moveTo>
                      <a:pt x="1" y="1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2" name="Google Shape;3967;p26"/>
              <p:cNvSpPr/>
              <p:nvPr/>
            </p:nvSpPr>
            <p:spPr>
              <a:xfrm>
                <a:off x="7113311" y="2700733"/>
                <a:ext cx="33" cy="1082"/>
              </a:xfrm>
              <a:custGeom>
                <a:avLst/>
                <a:gdLst/>
                <a:ahLst/>
                <a:cxnLst/>
                <a:rect l="l" t="t" r="r" b="b"/>
                <a:pathLst>
                  <a:path w="1" h="33" extrusionOk="0">
                    <a:moveTo>
                      <a:pt x="1" y="32"/>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3" name="Google Shape;3968;p26"/>
              <p:cNvSpPr/>
              <p:nvPr/>
            </p:nvSpPr>
            <p:spPr>
              <a:xfrm>
                <a:off x="7113081" y="2704866"/>
                <a:ext cx="33" cy="492"/>
              </a:xfrm>
              <a:custGeom>
                <a:avLst/>
                <a:gdLst/>
                <a:ahLst/>
                <a:cxnLst/>
                <a:rect l="l" t="t" r="r" b="b"/>
                <a:pathLst>
                  <a:path w="1" h="15" extrusionOk="0">
                    <a:moveTo>
                      <a:pt x="1" y="15"/>
                    </a:moveTo>
                    <a:lnTo>
                      <a:pt x="1" y="15"/>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4" name="Google Shape;3969;p26"/>
              <p:cNvSpPr/>
              <p:nvPr/>
            </p:nvSpPr>
            <p:spPr>
              <a:xfrm>
                <a:off x="7114000" y="2693058"/>
                <a:ext cx="33" cy="492"/>
              </a:xfrm>
              <a:custGeom>
                <a:avLst/>
                <a:gdLst/>
                <a:ahLst/>
                <a:cxnLst/>
                <a:rect l="l" t="t" r="r" b="b"/>
                <a:pathLst>
                  <a:path w="1" h="15" extrusionOk="0">
                    <a:moveTo>
                      <a:pt x="1" y="1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5" name="Google Shape;3970;p26"/>
              <p:cNvSpPr/>
              <p:nvPr/>
            </p:nvSpPr>
            <p:spPr>
              <a:xfrm>
                <a:off x="7114360" y="2688795"/>
                <a:ext cx="131" cy="853"/>
              </a:xfrm>
              <a:custGeom>
                <a:avLst/>
                <a:gdLst/>
                <a:ahLst/>
                <a:cxnLst/>
                <a:rect l="l" t="t" r="r" b="b"/>
                <a:pathLst>
                  <a:path w="4" h="26" extrusionOk="0">
                    <a:moveTo>
                      <a:pt x="0" y="25"/>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6" name="Google Shape;3971;p26"/>
              <p:cNvSpPr/>
              <p:nvPr/>
            </p:nvSpPr>
            <p:spPr>
              <a:xfrm>
                <a:off x="7115279" y="2680989"/>
                <a:ext cx="33" cy="623"/>
              </a:xfrm>
              <a:custGeom>
                <a:avLst/>
                <a:gdLst/>
                <a:ahLst/>
                <a:cxnLst/>
                <a:rect l="l" t="t" r="r" b="b"/>
                <a:pathLst>
                  <a:path w="1" h="19" extrusionOk="0">
                    <a:moveTo>
                      <a:pt x="0" y="1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7" name="Google Shape;3972;p26"/>
              <p:cNvSpPr/>
              <p:nvPr/>
            </p:nvSpPr>
            <p:spPr>
              <a:xfrm>
                <a:off x="7114819" y="2684793"/>
                <a:ext cx="131" cy="820"/>
              </a:xfrm>
              <a:custGeom>
                <a:avLst/>
                <a:gdLst/>
                <a:ahLst/>
                <a:cxnLst/>
                <a:rect l="l" t="t" r="r" b="b"/>
                <a:pathLst>
                  <a:path w="4" h="25" extrusionOk="0">
                    <a:moveTo>
                      <a:pt x="0" y="25"/>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8" name="Google Shape;3973;p26"/>
              <p:cNvSpPr/>
              <p:nvPr/>
            </p:nvSpPr>
            <p:spPr>
              <a:xfrm>
                <a:off x="7116066" y="2674331"/>
                <a:ext cx="33" cy="394"/>
              </a:xfrm>
              <a:custGeom>
                <a:avLst/>
                <a:gdLst/>
                <a:ahLst/>
                <a:cxnLst/>
                <a:rect l="l" t="t" r="r" b="b"/>
                <a:pathLst>
                  <a:path w="1" h="12" extrusionOk="0">
                    <a:moveTo>
                      <a:pt x="1"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49" name="Google Shape;3974;p26"/>
              <p:cNvSpPr/>
              <p:nvPr/>
            </p:nvSpPr>
            <p:spPr>
              <a:xfrm>
                <a:off x="6832004" y="2762623"/>
                <a:ext cx="71466" cy="73630"/>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0" name="Google Shape;3975;p26"/>
              <p:cNvSpPr/>
              <p:nvPr/>
            </p:nvSpPr>
            <p:spPr>
              <a:xfrm>
                <a:off x="6891598" y="2767444"/>
                <a:ext cx="492" cy="262"/>
              </a:xfrm>
              <a:custGeom>
                <a:avLst/>
                <a:gdLst/>
                <a:ahLst/>
                <a:cxnLst/>
                <a:rect l="l" t="t" r="r" b="b"/>
                <a:pathLst>
                  <a:path w="15" h="8" extrusionOk="0">
                    <a:moveTo>
                      <a:pt x="1" y="8"/>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1" name="Google Shape;3976;p26"/>
              <p:cNvSpPr/>
              <p:nvPr/>
            </p:nvSpPr>
            <p:spPr>
              <a:xfrm>
                <a:off x="6893106" y="2766427"/>
                <a:ext cx="590" cy="361"/>
              </a:xfrm>
              <a:custGeom>
                <a:avLst/>
                <a:gdLst/>
                <a:ahLst/>
                <a:cxnLst/>
                <a:rect l="l" t="t" r="r" b="b"/>
                <a:pathLst>
                  <a:path w="18" h="11" extrusionOk="0">
                    <a:moveTo>
                      <a:pt x="0" y="11"/>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2" name="Google Shape;3977;p26"/>
              <p:cNvSpPr/>
              <p:nvPr/>
            </p:nvSpPr>
            <p:spPr>
              <a:xfrm>
                <a:off x="6897796" y="2764000"/>
                <a:ext cx="853" cy="394"/>
              </a:xfrm>
              <a:custGeom>
                <a:avLst/>
                <a:gdLst/>
                <a:ahLst/>
                <a:cxnLst/>
                <a:rect l="l" t="t" r="r" b="b"/>
                <a:pathLst>
                  <a:path w="26" h="12" extrusionOk="0">
                    <a:moveTo>
                      <a:pt x="1" y="11"/>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3" name="Google Shape;3978;p26"/>
              <p:cNvSpPr/>
              <p:nvPr/>
            </p:nvSpPr>
            <p:spPr>
              <a:xfrm>
                <a:off x="6894484" y="2765509"/>
                <a:ext cx="951" cy="492"/>
              </a:xfrm>
              <a:custGeom>
                <a:avLst/>
                <a:gdLst/>
                <a:ahLst/>
                <a:cxnLst/>
                <a:rect l="l" t="t" r="r" b="b"/>
                <a:pathLst>
                  <a:path w="29" h="15" extrusionOk="0">
                    <a:moveTo>
                      <a:pt x="0" y="14"/>
                    </a:moveTo>
                    <a:lnTo>
                      <a:pt x="2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4" name="Google Shape;3979;p26"/>
              <p:cNvSpPr/>
              <p:nvPr/>
            </p:nvSpPr>
            <p:spPr>
              <a:xfrm>
                <a:off x="6902978" y="2762623"/>
                <a:ext cx="492" cy="33"/>
              </a:xfrm>
              <a:custGeom>
                <a:avLst/>
                <a:gdLst/>
                <a:ahLst/>
                <a:cxnLst/>
                <a:rect l="l" t="t" r="r" b="b"/>
                <a:pathLst>
                  <a:path w="15" h="1" extrusionOk="0">
                    <a:moveTo>
                      <a:pt x="1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5" name="Google Shape;3980;p26"/>
              <p:cNvSpPr/>
              <p:nvPr/>
            </p:nvSpPr>
            <p:spPr>
              <a:xfrm>
                <a:off x="6899633" y="2763443"/>
                <a:ext cx="722" cy="262"/>
              </a:xfrm>
              <a:custGeom>
                <a:avLst/>
                <a:gdLst/>
                <a:ahLst/>
                <a:cxnLst/>
                <a:rect l="l" t="t" r="r" b="b"/>
                <a:pathLst>
                  <a:path w="22" h="8" extrusionOk="0">
                    <a:moveTo>
                      <a:pt x="1" y="7"/>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6" name="Google Shape;3981;p26"/>
              <p:cNvSpPr/>
              <p:nvPr/>
            </p:nvSpPr>
            <p:spPr>
              <a:xfrm>
                <a:off x="6901142" y="2762983"/>
                <a:ext cx="951" cy="262"/>
              </a:xfrm>
              <a:custGeom>
                <a:avLst/>
                <a:gdLst/>
                <a:ahLst/>
                <a:cxnLst/>
                <a:rect l="l" t="t" r="r" b="b"/>
                <a:pathLst>
                  <a:path w="29" h="8" extrusionOk="0">
                    <a:moveTo>
                      <a:pt x="0" y="7"/>
                    </a:moveTo>
                    <a:lnTo>
                      <a:pt x="2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7" name="Google Shape;3982;p26"/>
              <p:cNvSpPr/>
              <p:nvPr/>
            </p:nvSpPr>
            <p:spPr>
              <a:xfrm>
                <a:off x="6844074" y="2793157"/>
                <a:ext cx="33" cy="33"/>
              </a:xfrm>
              <a:custGeom>
                <a:avLst/>
                <a:gdLst/>
                <a:ahLst/>
                <a:cxnLst/>
                <a:rect l="l" t="t" r="r" b="b"/>
                <a:pathLst>
                  <a:path w="1" h="1" extrusionOk="0">
                    <a:moveTo>
                      <a:pt x="0" y="1"/>
                    </a:moveTo>
                    <a:lnTo>
                      <a:pt x="0" y="1"/>
                    </a:lnTo>
                    <a:lnTo>
                      <a:pt x="0" y="1"/>
                    </a:lnTo>
                    <a:cubicBezTo>
                      <a:pt x="0" y="1"/>
                      <a:pt x="0"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8" name="Google Shape;3983;p26"/>
              <p:cNvSpPr/>
              <p:nvPr/>
            </p:nvSpPr>
            <p:spPr>
              <a:xfrm>
                <a:off x="6895960" y="2764590"/>
                <a:ext cx="1181" cy="590"/>
              </a:xfrm>
              <a:custGeom>
                <a:avLst/>
                <a:gdLst/>
                <a:ahLst/>
                <a:cxnLst/>
                <a:rect l="l" t="t" r="r" b="b"/>
                <a:pathLst>
                  <a:path w="36" h="18" extrusionOk="0">
                    <a:moveTo>
                      <a:pt x="1" y="18"/>
                    </a:moveTo>
                    <a:lnTo>
                      <a:pt x="36"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59" name="Google Shape;3984;p26"/>
              <p:cNvSpPr/>
              <p:nvPr/>
            </p:nvSpPr>
            <p:spPr>
              <a:xfrm>
                <a:off x="6843942" y="2789615"/>
                <a:ext cx="492" cy="2886"/>
              </a:xfrm>
              <a:custGeom>
                <a:avLst/>
                <a:gdLst/>
                <a:ahLst/>
                <a:cxnLst/>
                <a:rect l="l" t="t" r="r" b="b"/>
                <a:pathLst>
                  <a:path w="15" h="88" extrusionOk="0">
                    <a:moveTo>
                      <a:pt x="1" y="0"/>
                    </a:moveTo>
                    <a:cubicBezTo>
                      <a:pt x="11" y="28"/>
                      <a:pt x="15" y="56"/>
                      <a:pt x="11" y="88"/>
                    </a:cubicBezTo>
                    <a:cubicBezTo>
                      <a:pt x="15" y="56"/>
                      <a:pt x="11" y="28"/>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0" name="Google Shape;3985;p26"/>
              <p:cNvSpPr/>
              <p:nvPr/>
            </p:nvSpPr>
            <p:spPr>
              <a:xfrm>
                <a:off x="7074741" y="2942912"/>
                <a:ext cx="708459" cy="723480"/>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1" name="Google Shape;3986;p26"/>
              <p:cNvSpPr/>
              <p:nvPr/>
            </p:nvSpPr>
            <p:spPr>
              <a:xfrm>
                <a:off x="7355359" y="3599655"/>
                <a:ext cx="85011" cy="90357"/>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2" name="Google Shape;3987;p26"/>
              <p:cNvSpPr/>
              <p:nvPr/>
            </p:nvSpPr>
            <p:spPr>
              <a:xfrm>
                <a:off x="7438042" y="3661775"/>
                <a:ext cx="131" cy="722"/>
              </a:xfrm>
              <a:custGeom>
                <a:avLst/>
                <a:gdLst/>
                <a:ahLst/>
                <a:cxnLst/>
                <a:rect l="l" t="t" r="r" b="b"/>
                <a:pathLst>
                  <a:path w="4" h="22" extrusionOk="0">
                    <a:moveTo>
                      <a:pt x="0" y="1"/>
                    </a:moveTo>
                    <a:cubicBezTo>
                      <a:pt x="0" y="8"/>
                      <a:pt x="0" y="15"/>
                      <a:pt x="4" y="22"/>
                    </a:cubicBez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3" name="Google Shape;3988;p26"/>
              <p:cNvSpPr/>
              <p:nvPr/>
            </p:nvSpPr>
            <p:spPr>
              <a:xfrm>
                <a:off x="7437812" y="3653181"/>
                <a:ext cx="131" cy="590"/>
              </a:xfrm>
              <a:custGeom>
                <a:avLst/>
                <a:gdLst/>
                <a:ahLst/>
                <a:cxnLst/>
                <a:rect l="l" t="t" r="r" b="b"/>
                <a:pathLst>
                  <a:path w="4" h="18" extrusionOk="0">
                    <a:moveTo>
                      <a:pt x="4" y="0"/>
                    </a:moveTo>
                    <a:cubicBezTo>
                      <a:pt x="4" y="7"/>
                      <a:pt x="0" y="11"/>
                      <a:pt x="4" y="18"/>
                    </a:cubicBez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4" name="Google Shape;3989;p26"/>
              <p:cNvSpPr/>
              <p:nvPr/>
            </p:nvSpPr>
            <p:spPr>
              <a:xfrm>
                <a:off x="7438271" y="3663283"/>
                <a:ext cx="131" cy="722"/>
              </a:xfrm>
              <a:custGeom>
                <a:avLst/>
                <a:gdLst/>
                <a:ahLst/>
                <a:cxnLst/>
                <a:rect l="l" t="t" r="r" b="b"/>
                <a:pathLst>
                  <a:path w="4" h="22" extrusionOk="0">
                    <a:moveTo>
                      <a:pt x="0" y="0"/>
                    </a:moveTo>
                    <a:cubicBezTo>
                      <a:pt x="0" y="7"/>
                      <a:pt x="4" y="14"/>
                      <a:pt x="4" y="21"/>
                    </a:cubicBezTo>
                    <a:cubicBezTo>
                      <a:pt x="4" y="14"/>
                      <a:pt x="0"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5" name="Google Shape;3990;p26"/>
              <p:cNvSpPr/>
              <p:nvPr/>
            </p:nvSpPr>
            <p:spPr>
              <a:xfrm>
                <a:off x="7437911" y="3660299"/>
                <a:ext cx="33" cy="722"/>
              </a:xfrm>
              <a:custGeom>
                <a:avLst/>
                <a:gdLst/>
                <a:ahLst/>
                <a:cxnLst/>
                <a:rect l="l" t="t" r="r" b="b"/>
                <a:pathLst>
                  <a:path w="1" h="22" extrusionOk="0">
                    <a:moveTo>
                      <a:pt x="1" y="0"/>
                    </a:moveTo>
                    <a:lnTo>
                      <a:pt x="1" y="21"/>
                    </a:lnTo>
                    <a:cubicBezTo>
                      <a:pt x="1" y="14"/>
                      <a:pt x="1"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6" name="Google Shape;3991;p26"/>
              <p:cNvSpPr/>
              <p:nvPr/>
            </p:nvSpPr>
            <p:spPr>
              <a:xfrm>
                <a:off x="7438501" y="3664759"/>
                <a:ext cx="262" cy="722"/>
              </a:xfrm>
              <a:custGeom>
                <a:avLst/>
                <a:gdLst/>
                <a:ahLst/>
                <a:cxnLst/>
                <a:rect l="l" t="t" r="r" b="b"/>
                <a:pathLst>
                  <a:path w="8" h="22" extrusionOk="0">
                    <a:moveTo>
                      <a:pt x="0" y="1"/>
                    </a:moveTo>
                    <a:cubicBezTo>
                      <a:pt x="0" y="8"/>
                      <a:pt x="4" y="15"/>
                      <a:pt x="7" y="22"/>
                    </a:cubicBezTo>
                    <a:cubicBezTo>
                      <a:pt x="4" y="15"/>
                      <a:pt x="4"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7" name="Google Shape;3992;p26"/>
              <p:cNvSpPr/>
              <p:nvPr/>
            </p:nvSpPr>
            <p:spPr>
              <a:xfrm>
                <a:off x="7437812" y="3657314"/>
                <a:ext cx="33" cy="722"/>
              </a:xfrm>
              <a:custGeom>
                <a:avLst/>
                <a:gdLst/>
                <a:ahLst/>
                <a:cxnLst/>
                <a:rect l="l" t="t" r="r" b="b"/>
                <a:pathLst>
                  <a:path w="1" h="22" extrusionOk="0">
                    <a:moveTo>
                      <a:pt x="0" y="0"/>
                    </a:moveTo>
                    <a:lnTo>
                      <a:pt x="0"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8" name="Google Shape;3993;p26"/>
              <p:cNvSpPr/>
              <p:nvPr/>
            </p:nvSpPr>
            <p:spPr>
              <a:xfrm>
                <a:off x="7437812" y="3658790"/>
                <a:ext cx="33" cy="722"/>
              </a:xfrm>
              <a:custGeom>
                <a:avLst/>
                <a:gdLst/>
                <a:ahLst/>
                <a:cxnLst/>
                <a:rect l="l" t="t" r="r" b="b"/>
                <a:pathLst>
                  <a:path w="1" h="22" extrusionOk="0">
                    <a:moveTo>
                      <a:pt x="0" y="1"/>
                    </a:moveTo>
                    <a:lnTo>
                      <a:pt x="0" y="22"/>
                    </a:lnTo>
                    <a:cubicBezTo>
                      <a:pt x="0" y="15"/>
                      <a:pt x="0"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69" name="Google Shape;3994;p26"/>
              <p:cNvSpPr/>
              <p:nvPr/>
            </p:nvSpPr>
            <p:spPr>
              <a:xfrm>
                <a:off x="7437812" y="3654559"/>
                <a:ext cx="33" cy="590"/>
              </a:xfrm>
              <a:custGeom>
                <a:avLst/>
                <a:gdLst/>
                <a:ahLst/>
                <a:cxnLst/>
                <a:rect l="l" t="t" r="r" b="b"/>
                <a:pathLst>
                  <a:path w="1" h="18" extrusionOk="0">
                    <a:moveTo>
                      <a:pt x="0" y="0"/>
                    </a:moveTo>
                    <a:lnTo>
                      <a:pt x="0" y="18"/>
                    </a:lnTo>
                    <a:cubicBezTo>
                      <a:pt x="0" y="11"/>
                      <a:pt x="0"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0" name="Google Shape;3995;p26"/>
              <p:cNvSpPr/>
              <p:nvPr/>
            </p:nvSpPr>
            <p:spPr>
              <a:xfrm>
                <a:off x="7439879" y="3669252"/>
                <a:ext cx="262" cy="722"/>
              </a:xfrm>
              <a:custGeom>
                <a:avLst/>
                <a:gdLst/>
                <a:ahLst/>
                <a:cxnLst/>
                <a:rect l="l" t="t" r="r" b="b"/>
                <a:pathLst>
                  <a:path w="8" h="22" extrusionOk="0">
                    <a:moveTo>
                      <a:pt x="0" y="0"/>
                    </a:moveTo>
                    <a:cubicBezTo>
                      <a:pt x="4" y="7"/>
                      <a:pt x="4" y="14"/>
                      <a:pt x="7" y="21"/>
                    </a:cubicBezTo>
                    <a:cubicBezTo>
                      <a:pt x="4" y="14"/>
                      <a:pt x="4"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1" name="Google Shape;3996;p26"/>
              <p:cNvSpPr/>
              <p:nvPr/>
            </p:nvSpPr>
            <p:spPr>
              <a:xfrm>
                <a:off x="7439288" y="3667744"/>
                <a:ext cx="262" cy="722"/>
              </a:xfrm>
              <a:custGeom>
                <a:avLst/>
                <a:gdLst/>
                <a:ahLst/>
                <a:cxnLst/>
                <a:rect l="l" t="t" r="r" b="b"/>
                <a:pathLst>
                  <a:path w="8" h="22" extrusionOk="0">
                    <a:moveTo>
                      <a:pt x="1" y="1"/>
                    </a:moveTo>
                    <a:cubicBezTo>
                      <a:pt x="4" y="8"/>
                      <a:pt x="4" y="15"/>
                      <a:pt x="8" y="22"/>
                    </a:cubicBezTo>
                    <a:cubicBezTo>
                      <a:pt x="8" y="15"/>
                      <a:pt x="4"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2" name="Google Shape;3997;p26"/>
              <p:cNvSpPr/>
              <p:nvPr/>
            </p:nvSpPr>
            <p:spPr>
              <a:xfrm>
                <a:off x="7438829" y="3666268"/>
                <a:ext cx="262" cy="722"/>
              </a:xfrm>
              <a:custGeom>
                <a:avLst/>
                <a:gdLst/>
                <a:ahLst/>
                <a:cxnLst/>
                <a:rect l="l" t="t" r="r" b="b"/>
                <a:pathLst>
                  <a:path w="8" h="22" extrusionOk="0">
                    <a:moveTo>
                      <a:pt x="1" y="0"/>
                    </a:moveTo>
                    <a:cubicBezTo>
                      <a:pt x="1" y="7"/>
                      <a:pt x="4" y="14"/>
                      <a:pt x="8" y="21"/>
                    </a:cubicBezTo>
                    <a:cubicBezTo>
                      <a:pt x="8" y="14"/>
                      <a:pt x="4"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3" name="Google Shape;3998;p26"/>
              <p:cNvSpPr/>
              <p:nvPr/>
            </p:nvSpPr>
            <p:spPr>
              <a:xfrm>
                <a:off x="7370970" y="3601033"/>
                <a:ext cx="722" cy="33"/>
              </a:xfrm>
              <a:custGeom>
                <a:avLst/>
                <a:gdLst/>
                <a:ahLst/>
                <a:cxnLst/>
                <a:rect l="l" t="t" r="r" b="b"/>
                <a:pathLst>
                  <a:path w="22" h="1" extrusionOk="0">
                    <a:moveTo>
                      <a:pt x="22"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4" name="Google Shape;3999;p26"/>
              <p:cNvSpPr/>
              <p:nvPr/>
            </p:nvSpPr>
            <p:spPr>
              <a:xfrm>
                <a:off x="7372709" y="3600935"/>
                <a:ext cx="590" cy="33"/>
              </a:xfrm>
              <a:custGeom>
                <a:avLst/>
                <a:gdLst/>
                <a:ahLst/>
                <a:cxnLst/>
                <a:rect l="l" t="t" r="r" b="b"/>
                <a:pathLst>
                  <a:path w="18" h="1" extrusionOk="0">
                    <a:moveTo>
                      <a:pt x="0" y="0"/>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5" name="Google Shape;4000;p26"/>
              <p:cNvSpPr/>
              <p:nvPr/>
            </p:nvSpPr>
            <p:spPr>
              <a:xfrm>
                <a:off x="7437911" y="3651804"/>
                <a:ext cx="33" cy="590"/>
              </a:xfrm>
              <a:custGeom>
                <a:avLst/>
                <a:gdLst/>
                <a:ahLst/>
                <a:cxnLst/>
                <a:rect l="l" t="t" r="r" b="b"/>
                <a:pathLst>
                  <a:path w="1" h="18" extrusionOk="0">
                    <a:moveTo>
                      <a:pt x="1" y="0"/>
                    </a:moveTo>
                    <a:lnTo>
                      <a:pt x="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6" name="Google Shape;4001;p26"/>
              <p:cNvSpPr/>
              <p:nvPr/>
            </p:nvSpPr>
            <p:spPr>
              <a:xfrm>
                <a:off x="7438042" y="3650525"/>
                <a:ext cx="33" cy="623"/>
              </a:xfrm>
              <a:custGeom>
                <a:avLst/>
                <a:gdLst/>
                <a:ahLst/>
                <a:cxnLst/>
                <a:rect l="l" t="t" r="r" b="b"/>
                <a:pathLst>
                  <a:path w="1" h="19" extrusionOk="0">
                    <a:moveTo>
                      <a:pt x="0" y="1"/>
                    </a:moveTo>
                    <a:lnTo>
                      <a:pt x="0" y="18"/>
                    </a:lnTo>
                    <a:cubicBezTo>
                      <a:pt x="0" y="11"/>
                      <a:pt x="0"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7" name="Google Shape;4002;p26"/>
              <p:cNvSpPr/>
              <p:nvPr/>
            </p:nvSpPr>
            <p:spPr>
              <a:xfrm>
                <a:off x="7437812" y="3655937"/>
                <a:ext cx="33" cy="722"/>
              </a:xfrm>
              <a:custGeom>
                <a:avLst/>
                <a:gdLst/>
                <a:ahLst/>
                <a:cxnLst/>
                <a:rect l="l" t="t" r="r" b="b"/>
                <a:pathLst>
                  <a:path w="1" h="22" extrusionOk="0">
                    <a:moveTo>
                      <a:pt x="0" y="2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8" name="Google Shape;4003;p26"/>
              <p:cNvSpPr/>
              <p:nvPr/>
            </p:nvSpPr>
            <p:spPr>
              <a:xfrm>
                <a:off x="7438140" y="3649279"/>
                <a:ext cx="33" cy="590"/>
              </a:xfrm>
              <a:custGeom>
                <a:avLst/>
                <a:gdLst/>
                <a:ahLst/>
                <a:cxnLst/>
                <a:rect l="l" t="t" r="r" b="b"/>
                <a:pathLst>
                  <a:path w="1" h="18" extrusionOk="0">
                    <a:moveTo>
                      <a:pt x="1" y="0"/>
                    </a:moveTo>
                    <a:lnTo>
                      <a:pt x="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79" name="Google Shape;4004;p26"/>
              <p:cNvSpPr/>
              <p:nvPr/>
            </p:nvSpPr>
            <p:spPr>
              <a:xfrm>
                <a:off x="7374316" y="3600705"/>
                <a:ext cx="492" cy="131"/>
              </a:xfrm>
              <a:custGeom>
                <a:avLst/>
                <a:gdLst/>
                <a:ahLst/>
                <a:cxnLst/>
                <a:rect l="l" t="t" r="r" b="b"/>
                <a:pathLst>
                  <a:path w="15" h="4" extrusionOk="0">
                    <a:moveTo>
                      <a:pt x="0" y="4"/>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0" name="Google Shape;4005;p26"/>
              <p:cNvSpPr/>
              <p:nvPr/>
            </p:nvSpPr>
            <p:spPr>
              <a:xfrm>
                <a:off x="7167526" y="4089950"/>
                <a:ext cx="3805" cy="7281"/>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1" name="Google Shape;4006;p26"/>
              <p:cNvSpPr/>
              <p:nvPr/>
            </p:nvSpPr>
            <p:spPr>
              <a:xfrm>
                <a:off x="7080021" y="3439471"/>
                <a:ext cx="357132" cy="63787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2" name="Google Shape;4007;p26"/>
              <p:cNvSpPr/>
              <p:nvPr/>
            </p:nvSpPr>
            <p:spPr>
              <a:xfrm>
                <a:off x="7166607" y="4105922"/>
                <a:ext cx="59396" cy="40702"/>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3" name="Google Shape;4008;p26"/>
              <p:cNvSpPr/>
              <p:nvPr/>
            </p:nvSpPr>
            <p:spPr>
              <a:xfrm>
                <a:off x="7426202" y="3508970"/>
                <a:ext cx="7839" cy="590"/>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4" name="Google Shape;4009;p26"/>
              <p:cNvSpPr/>
              <p:nvPr/>
            </p:nvSpPr>
            <p:spPr>
              <a:xfrm>
                <a:off x="7425644" y="3508970"/>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5" name="Google Shape;4010;p26"/>
              <p:cNvSpPr/>
              <p:nvPr/>
            </p:nvSpPr>
            <p:spPr>
              <a:xfrm>
                <a:off x="7379695" y="3549147"/>
                <a:ext cx="30698" cy="35159"/>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6" name="Google Shape;4011;p26"/>
              <p:cNvSpPr/>
              <p:nvPr/>
            </p:nvSpPr>
            <p:spPr>
              <a:xfrm>
                <a:off x="7365460" y="3598278"/>
                <a:ext cx="1771" cy="2001"/>
              </a:xfrm>
              <a:custGeom>
                <a:avLst/>
                <a:gdLst/>
                <a:ahLst/>
                <a:cxnLst/>
                <a:rect l="l" t="t" r="r" b="b"/>
                <a:pathLst>
                  <a:path w="54" h="61" extrusionOk="0">
                    <a:moveTo>
                      <a:pt x="53" y="1"/>
                    </a:moveTo>
                    <a:lnTo>
                      <a:pt x="1" y="60"/>
                    </a:lnTo>
                    <a:lnTo>
                      <a:pt x="8" y="60"/>
                    </a:lnTo>
                    <a:cubicBezTo>
                      <a:pt x="22" y="43"/>
                      <a:pt x="36" y="22"/>
                      <a:pt x="5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7" name="Google Shape;4012;p26"/>
              <p:cNvSpPr/>
              <p:nvPr/>
            </p:nvSpPr>
            <p:spPr>
              <a:xfrm>
                <a:off x="7436533" y="3522745"/>
                <a:ext cx="262" cy="2657"/>
              </a:xfrm>
              <a:custGeom>
                <a:avLst/>
                <a:gdLst/>
                <a:ahLst/>
                <a:cxnLst/>
                <a:rect l="l" t="t" r="r" b="b"/>
                <a:pathLst>
                  <a:path w="8" h="81" extrusionOk="0">
                    <a:moveTo>
                      <a:pt x="8" y="81"/>
                    </a:moveTo>
                    <a:cubicBezTo>
                      <a:pt x="8" y="56"/>
                      <a:pt x="4" y="28"/>
                      <a:pt x="1" y="0"/>
                    </a:cubicBezTo>
                    <a:cubicBezTo>
                      <a:pt x="4" y="28"/>
                      <a:pt x="8" y="56"/>
                      <a:pt x="8" y="8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8" name="Google Shape;4013;p26"/>
              <p:cNvSpPr/>
              <p:nvPr/>
            </p:nvSpPr>
            <p:spPr>
              <a:xfrm>
                <a:off x="7436304" y="3519629"/>
                <a:ext cx="262" cy="2919"/>
              </a:xfrm>
              <a:custGeom>
                <a:avLst/>
                <a:gdLst/>
                <a:ahLst/>
                <a:cxnLst/>
                <a:rect l="l" t="t" r="r" b="b"/>
                <a:pathLst>
                  <a:path w="8" h="89" extrusionOk="0">
                    <a:moveTo>
                      <a:pt x="8" y="88"/>
                    </a:moveTo>
                    <a:cubicBezTo>
                      <a:pt x="8" y="57"/>
                      <a:pt x="4" y="29"/>
                      <a:pt x="1" y="1"/>
                    </a:cubicBezTo>
                    <a:cubicBezTo>
                      <a:pt x="4" y="29"/>
                      <a:pt x="8" y="57"/>
                      <a:pt x="8" y="8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89" name="Google Shape;4014;p26"/>
              <p:cNvSpPr/>
              <p:nvPr/>
            </p:nvSpPr>
            <p:spPr>
              <a:xfrm>
                <a:off x="7435844" y="3516415"/>
                <a:ext cx="164" cy="1181"/>
              </a:xfrm>
              <a:custGeom>
                <a:avLst/>
                <a:gdLst/>
                <a:ahLst/>
                <a:cxnLst/>
                <a:rect l="l" t="t" r="r" b="b"/>
                <a:pathLst>
                  <a:path w="5" h="36" extrusionOk="0">
                    <a:moveTo>
                      <a:pt x="1" y="1"/>
                    </a:moveTo>
                    <a:cubicBezTo>
                      <a:pt x="1" y="11"/>
                      <a:pt x="4" y="22"/>
                      <a:pt x="4" y="36"/>
                    </a:cubicBezTo>
                    <a:cubicBezTo>
                      <a:pt x="4" y="22"/>
                      <a:pt x="4"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0" name="Google Shape;4015;p26"/>
              <p:cNvSpPr/>
              <p:nvPr/>
            </p:nvSpPr>
            <p:spPr>
              <a:xfrm>
                <a:off x="7436304" y="3519399"/>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1" name="Google Shape;4016;p26"/>
              <p:cNvSpPr/>
              <p:nvPr/>
            </p:nvSpPr>
            <p:spPr>
              <a:xfrm>
                <a:off x="7415411" y="3540751"/>
                <a:ext cx="8987" cy="462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2" name="Google Shape;4017;p26"/>
              <p:cNvSpPr/>
              <p:nvPr/>
            </p:nvSpPr>
            <p:spPr>
              <a:xfrm>
                <a:off x="7363164" y="3604247"/>
                <a:ext cx="33" cy="164"/>
              </a:xfrm>
              <a:custGeom>
                <a:avLst/>
                <a:gdLst/>
                <a:ahLst/>
                <a:cxnLst/>
                <a:rect l="l" t="t" r="r" b="b"/>
                <a:pathLst>
                  <a:path w="1" h="5" extrusionOk="0">
                    <a:moveTo>
                      <a:pt x="1"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3" name="Google Shape;4018;p26"/>
              <p:cNvSpPr/>
              <p:nvPr/>
            </p:nvSpPr>
            <p:spPr>
              <a:xfrm>
                <a:off x="7356408" y="3676927"/>
                <a:ext cx="33" cy="262"/>
              </a:xfrm>
              <a:custGeom>
                <a:avLst/>
                <a:gdLst/>
                <a:ahLst/>
                <a:cxnLst/>
                <a:rect l="l" t="t" r="r" b="b"/>
                <a:pathLst>
                  <a:path w="1" h="8" extrusionOk="0">
                    <a:moveTo>
                      <a:pt x="0"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4" name="Google Shape;4019;p26"/>
              <p:cNvSpPr/>
              <p:nvPr/>
            </p:nvSpPr>
            <p:spPr>
              <a:xfrm>
                <a:off x="7356638" y="3676009"/>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5" name="Google Shape;4020;p26"/>
              <p:cNvSpPr/>
              <p:nvPr/>
            </p:nvSpPr>
            <p:spPr>
              <a:xfrm>
                <a:off x="7356638" y="3675451"/>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6" name="Google Shape;4021;p26"/>
              <p:cNvSpPr/>
              <p:nvPr/>
            </p:nvSpPr>
            <p:spPr>
              <a:xfrm>
                <a:off x="7362246" y="3607133"/>
                <a:ext cx="33" cy="361"/>
              </a:xfrm>
              <a:custGeom>
                <a:avLst/>
                <a:gdLst/>
                <a:ahLst/>
                <a:cxnLst/>
                <a:rect l="l" t="t" r="r" b="b"/>
                <a:pathLst>
                  <a:path w="1" h="11" extrusionOk="0">
                    <a:moveTo>
                      <a:pt x="1"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7" name="Google Shape;4022;p26"/>
              <p:cNvSpPr/>
              <p:nvPr/>
            </p:nvSpPr>
            <p:spPr>
              <a:xfrm>
                <a:off x="7356047" y="3677977"/>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8" name="Google Shape;4023;p26"/>
              <p:cNvSpPr/>
              <p:nvPr/>
            </p:nvSpPr>
            <p:spPr>
              <a:xfrm>
                <a:off x="7043287" y="3358788"/>
                <a:ext cx="148474" cy="800882"/>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99" name="Google Shape;4024;p26"/>
              <p:cNvSpPr/>
              <p:nvPr/>
            </p:nvSpPr>
            <p:spPr>
              <a:xfrm>
                <a:off x="7179923" y="4147510"/>
                <a:ext cx="11282" cy="2066"/>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0" name="Google Shape;4025;p26"/>
              <p:cNvSpPr/>
              <p:nvPr/>
            </p:nvSpPr>
            <p:spPr>
              <a:xfrm>
                <a:off x="7064868" y="3904085"/>
                <a:ext cx="8396" cy="10233"/>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1" name="Google Shape;4026;p26"/>
              <p:cNvSpPr/>
              <p:nvPr/>
            </p:nvSpPr>
            <p:spPr>
              <a:xfrm>
                <a:off x="7042238" y="3946984"/>
                <a:ext cx="394" cy="209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2" name="Google Shape;4027;p26"/>
              <p:cNvSpPr/>
              <p:nvPr/>
            </p:nvSpPr>
            <p:spPr>
              <a:xfrm>
                <a:off x="7191960" y="3456821"/>
                <a:ext cx="33" cy="492"/>
              </a:xfrm>
              <a:custGeom>
                <a:avLst/>
                <a:gdLst/>
                <a:ahLst/>
                <a:cxnLst/>
                <a:rect l="l" t="t" r="r" b="b"/>
                <a:pathLst>
                  <a:path w="1" h="15" extrusionOk="0">
                    <a:moveTo>
                      <a:pt x="1" y="15"/>
                    </a:moveTo>
                    <a:lnTo>
                      <a:pt x="1" y="1"/>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3" name="Google Shape;4028;p26"/>
              <p:cNvSpPr/>
              <p:nvPr/>
            </p:nvSpPr>
            <p:spPr>
              <a:xfrm>
                <a:off x="7189894" y="3469219"/>
                <a:ext cx="164" cy="722"/>
              </a:xfrm>
              <a:custGeom>
                <a:avLst/>
                <a:gdLst/>
                <a:ahLst/>
                <a:cxnLst/>
                <a:rect l="l" t="t" r="r" b="b"/>
                <a:pathLst>
                  <a:path w="5" h="22" extrusionOk="0">
                    <a:moveTo>
                      <a:pt x="4" y="1"/>
                    </a:moveTo>
                    <a:lnTo>
                      <a:pt x="1"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4" name="Google Shape;4029;p26"/>
              <p:cNvSpPr/>
              <p:nvPr/>
            </p:nvSpPr>
            <p:spPr>
              <a:xfrm>
                <a:off x="7190123" y="3467972"/>
                <a:ext cx="262" cy="1050"/>
              </a:xfrm>
              <a:custGeom>
                <a:avLst/>
                <a:gdLst/>
                <a:ahLst/>
                <a:cxnLst/>
                <a:rect l="l" t="t" r="r" b="b"/>
                <a:pathLst>
                  <a:path w="8" h="32" extrusionOk="0">
                    <a:moveTo>
                      <a:pt x="8" y="0"/>
                    </a:moveTo>
                    <a:cubicBezTo>
                      <a:pt x="4" y="11"/>
                      <a:pt x="1" y="21"/>
                      <a:pt x="1" y="32"/>
                    </a:cubicBezTo>
                    <a:cubicBezTo>
                      <a:pt x="1" y="21"/>
                      <a:pt x="4" y="11"/>
                      <a:pt x="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5" name="Google Shape;4030;p26"/>
              <p:cNvSpPr/>
              <p:nvPr/>
            </p:nvSpPr>
            <p:spPr>
              <a:xfrm>
                <a:off x="7189664" y="3470137"/>
                <a:ext cx="164" cy="492"/>
              </a:xfrm>
              <a:custGeom>
                <a:avLst/>
                <a:gdLst/>
                <a:ahLst/>
                <a:cxnLst/>
                <a:rect l="l" t="t" r="r" b="b"/>
                <a:pathLst>
                  <a:path w="5" h="15" extrusionOk="0">
                    <a:moveTo>
                      <a:pt x="4"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6" name="Google Shape;4031;p26"/>
              <p:cNvSpPr/>
              <p:nvPr/>
            </p:nvSpPr>
            <p:spPr>
              <a:xfrm>
                <a:off x="7189205" y="3471646"/>
                <a:ext cx="164" cy="492"/>
              </a:xfrm>
              <a:custGeom>
                <a:avLst/>
                <a:gdLst/>
                <a:ahLst/>
                <a:cxnLst/>
                <a:rect l="l" t="t" r="r" b="b"/>
                <a:pathLst>
                  <a:path w="5" h="15" extrusionOk="0">
                    <a:moveTo>
                      <a:pt x="4" y="0"/>
                    </a:move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7" name="Google Shape;4032;p26"/>
              <p:cNvSpPr/>
              <p:nvPr/>
            </p:nvSpPr>
            <p:spPr>
              <a:xfrm>
                <a:off x="7166017" y="3503099"/>
                <a:ext cx="4526" cy="15415"/>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8" name="Google Shape;4033;p26"/>
              <p:cNvSpPr/>
              <p:nvPr/>
            </p:nvSpPr>
            <p:spPr>
              <a:xfrm>
                <a:off x="7189434" y="3471055"/>
                <a:ext cx="164" cy="394"/>
              </a:xfrm>
              <a:custGeom>
                <a:avLst/>
                <a:gdLst/>
                <a:ahLst/>
                <a:cxnLst/>
                <a:rect l="l" t="t" r="r" b="b"/>
                <a:pathLst>
                  <a:path w="5" h="12" extrusionOk="0">
                    <a:moveTo>
                      <a:pt x="4"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09" name="Google Shape;4034;p26"/>
              <p:cNvSpPr/>
              <p:nvPr/>
            </p:nvSpPr>
            <p:spPr>
              <a:xfrm>
                <a:off x="7191501" y="3459576"/>
                <a:ext cx="164" cy="1410"/>
              </a:xfrm>
              <a:custGeom>
                <a:avLst/>
                <a:gdLst/>
                <a:ahLst/>
                <a:cxnLst/>
                <a:rect l="l" t="t" r="r" b="b"/>
                <a:pathLst>
                  <a:path w="5" h="43" extrusionOk="0">
                    <a:moveTo>
                      <a:pt x="4" y="1"/>
                    </a:moveTo>
                    <a:cubicBezTo>
                      <a:pt x="4" y="15"/>
                      <a:pt x="1" y="29"/>
                      <a:pt x="1" y="43"/>
                    </a:cubicBezTo>
                    <a:cubicBezTo>
                      <a:pt x="1" y="29"/>
                      <a:pt x="4" y="15"/>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0" name="Google Shape;4035;p26"/>
              <p:cNvSpPr/>
              <p:nvPr/>
            </p:nvSpPr>
            <p:spPr>
              <a:xfrm>
                <a:off x="7163951" y="4146657"/>
                <a:ext cx="492" cy="722"/>
              </a:xfrm>
              <a:custGeom>
                <a:avLst/>
                <a:gdLst/>
                <a:ahLst/>
                <a:cxnLst/>
                <a:rect l="l" t="t" r="r" b="b"/>
                <a:pathLst>
                  <a:path w="15" h="22" extrusionOk="0">
                    <a:moveTo>
                      <a:pt x="15" y="22"/>
                    </a:moveTo>
                    <a:cubicBezTo>
                      <a:pt x="8" y="15"/>
                      <a:pt x="4" y="8"/>
                      <a:pt x="1" y="1"/>
                    </a:cubicBezTo>
                    <a:cubicBezTo>
                      <a:pt x="4" y="8"/>
                      <a:pt x="8" y="15"/>
                      <a:pt x="15"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1" name="Google Shape;4036;p26"/>
              <p:cNvSpPr/>
              <p:nvPr/>
            </p:nvSpPr>
            <p:spPr>
              <a:xfrm>
                <a:off x="7108260" y="4073879"/>
                <a:ext cx="2558" cy="361"/>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2" name="Google Shape;4037;p26"/>
              <p:cNvSpPr/>
              <p:nvPr/>
            </p:nvSpPr>
            <p:spPr>
              <a:xfrm>
                <a:off x="7191271" y="3461544"/>
                <a:ext cx="164" cy="820"/>
              </a:xfrm>
              <a:custGeom>
                <a:avLst/>
                <a:gdLst/>
                <a:ahLst/>
                <a:cxnLst/>
                <a:rect l="l" t="t" r="r" b="b"/>
                <a:pathLst>
                  <a:path w="5" h="25" extrusionOk="0">
                    <a:moveTo>
                      <a:pt x="4" y="0"/>
                    </a:moveTo>
                    <a:lnTo>
                      <a:pt x="1"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3" name="Google Shape;4038;p26"/>
              <p:cNvSpPr/>
              <p:nvPr/>
            </p:nvSpPr>
            <p:spPr>
              <a:xfrm>
                <a:off x="7167296" y="4147936"/>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4" name="Google Shape;4039;p26"/>
              <p:cNvSpPr/>
              <p:nvPr/>
            </p:nvSpPr>
            <p:spPr>
              <a:xfrm>
                <a:off x="7191042" y="3463020"/>
                <a:ext cx="164" cy="722"/>
              </a:xfrm>
              <a:custGeom>
                <a:avLst/>
                <a:gdLst/>
                <a:ahLst/>
                <a:cxnLst/>
                <a:rect l="l" t="t" r="r" b="b"/>
                <a:pathLst>
                  <a:path w="5" h="22" extrusionOk="0">
                    <a:moveTo>
                      <a:pt x="4" y="1"/>
                    </a:moveTo>
                    <a:lnTo>
                      <a:pt x="1"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5" name="Google Shape;4040;p26"/>
              <p:cNvSpPr/>
              <p:nvPr/>
            </p:nvSpPr>
            <p:spPr>
              <a:xfrm>
                <a:off x="7186220" y="4147346"/>
                <a:ext cx="1541" cy="164"/>
              </a:xfrm>
              <a:custGeom>
                <a:avLst/>
                <a:gdLst/>
                <a:ahLst/>
                <a:cxnLst/>
                <a:rect l="l" t="t" r="r" b="b"/>
                <a:pathLst>
                  <a:path w="47" h="5" extrusionOk="0">
                    <a:moveTo>
                      <a:pt x="1" y="1"/>
                    </a:moveTo>
                    <a:lnTo>
                      <a:pt x="46"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6" name="Google Shape;4041;p26"/>
              <p:cNvSpPr/>
              <p:nvPr/>
            </p:nvSpPr>
            <p:spPr>
              <a:xfrm>
                <a:off x="7191730" y="3458100"/>
                <a:ext cx="164" cy="722"/>
              </a:xfrm>
              <a:custGeom>
                <a:avLst/>
                <a:gdLst/>
                <a:ahLst/>
                <a:cxnLst/>
                <a:rect l="l" t="t" r="r" b="b"/>
                <a:pathLst>
                  <a:path w="5" h="22" extrusionOk="0">
                    <a:moveTo>
                      <a:pt x="4" y="0"/>
                    </a:moveTo>
                    <a:lnTo>
                      <a:pt x="1"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7" name="Google Shape;4042;p26"/>
              <p:cNvSpPr/>
              <p:nvPr/>
            </p:nvSpPr>
            <p:spPr>
              <a:xfrm>
                <a:off x="7108162" y="3933111"/>
                <a:ext cx="361" cy="2558"/>
              </a:xfrm>
              <a:custGeom>
                <a:avLst/>
                <a:gdLst/>
                <a:ahLst/>
                <a:cxnLst/>
                <a:rect l="l" t="t" r="r" b="b"/>
                <a:pathLst>
                  <a:path w="11" h="78" extrusionOk="0">
                    <a:moveTo>
                      <a:pt x="0" y="77"/>
                    </a:moveTo>
                    <a:cubicBezTo>
                      <a:pt x="0" y="49"/>
                      <a:pt x="4" y="25"/>
                      <a:pt x="11" y="0"/>
                    </a:cubicBezTo>
                    <a:cubicBezTo>
                      <a:pt x="4" y="25"/>
                      <a:pt x="0" y="49"/>
                      <a:pt x="0" y="7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8" name="Google Shape;4043;p26"/>
              <p:cNvSpPr/>
              <p:nvPr/>
            </p:nvSpPr>
            <p:spPr>
              <a:xfrm>
                <a:off x="7118362" y="3900969"/>
                <a:ext cx="164" cy="590"/>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19" name="Google Shape;4044;p26"/>
              <p:cNvSpPr/>
              <p:nvPr/>
            </p:nvSpPr>
            <p:spPr>
              <a:xfrm>
                <a:off x="7106095" y="3895000"/>
                <a:ext cx="9446" cy="4165"/>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0" name="Google Shape;4045;p26"/>
              <p:cNvSpPr/>
              <p:nvPr/>
            </p:nvSpPr>
            <p:spPr>
              <a:xfrm>
                <a:off x="7190353" y="3466824"/>
                <a:ext cx="262" cy="820"/>
              </a:xfrm>
              <a:custGeom>
                <a:avLst/>
                <a:gdLst/>
                <a:ahLst/>
                <a:cxnLst/>
                <a:rect l="l" t="t" r="r" b="b"/>
                <a:pathLst>
                  <a:path w="8" h="25" extrusionOk="0">
                    <a:moveTo>
                      <a:pt x="8" y="0"/>
                    </a:moveTo>
                    <a:lnTo>
                      <a:pt x="1"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1" name="Google Shape;4046;p26"/>
              <p:cNvSpPr/>
              <p:nvPr/>
            </p:nvSpPr>
            <p:spPr>
              <a:xfrm>
                <a:off x="7190943" y="3464397"/>
                <a:ext cx="131" cy="722"/>
              </a:xfrm>
              <a:custGeom>
                <a:avLst/>
                <a:gdLst/>
                <a:ahLst/>
                <a:cxnLst/>
                <a:rect l="l" t="t" r="r" b="b"/>
                <a:pathLst>
                  <a:path w="4" h="22" extrusionOk="0">
                    <a:moveTo>
                      <a:pt x="4" y="1"/>
                    </a:moveTo>
                    <a:lnTo>
                      <a:pt x="0"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2" name="Google Shape;4047;p26"/>
              <p:cNvSpPr/>
              <p:nvPr/>
            </p:nvSpPr>
            <p:spPr>
              <a:xfrm>
                <a:off x="7188057" y="4147477"/>
                <a:ext cx="1082" cy="131"/>
              </a:xfrm>
              <a:custGeom>
                <a:avLst/>
                <a:gdLst/>
                <a:ahLst/>
                <a:cxnLst/>
                <a:rect l="l" t="t" r="r" b="b"/>
                <a:pathLst>
                  <a:path w="33" h="4" extrusionOk="0">
                    <a:moveTo>
                      <a:pt x="1" y="0"/>
                    </a:moveTo>
                    <a:lnTo>
                      <a:pt x="32"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3" name="Google Shape;4048;p26"/>
              <p:cNvSpPr/>
              <p:nvPr/>
            </p:nvSpPr>
            <p:spPr>
              <a:xfrm>
                <a:off x="7190582" y="3465676"/>
                <a:ext cx="262" cy="722"/>
              </a:xfrm>
              <a:custGeom>
                <a:avLst/>
                <a:gdLst/>
                <a:ahLst/>
                <a:cxnLst/>
                <a:rect l="l" t="t" r="r" b="b"/>
                <a:pathLst>
                  <a:path w="8" h="22" extrusionOk="0">
                    <a:moveTo>
                      <a:pt x="8" y="0"/>
                    </a:moveTo>
                    <a:lnTo>
                      <a:pt x="1"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4" name="Google Shape;4049;p26"/>
              <p:cNvSpPr/>
              <p:nvPr/>
            </p:nvSpPr>
            <p:spPr>
              <a:xfrm>
                <a:off x="7123773" y="3767777"/>
                <a:ext cx="492" cy="2886"/>
              </a:xfrm>
              <a:custGeom>
                <a:avLst/>
                <a:gdLst/>
                <a:ahLst/>
                <a:cxnLst/>
                <a:rect l="l" t="t" r="r" b="b"/>
                <a:pathLst>
                  <a:path w="15" h="88" extrusionOk="0">
                    <a:moveTo>
                      <a:pt x="7" y="88"/>
                    </a:moveTo>
                    <a:cubicBezTo>
                      <a:pt x="14" y="60"/>
                      <a:pt x="14" y="28"/>
                      <a:pt x="0" y="0"/>
                    </a:cubicBezTo>
                    <a:cubicBezTo>
                      <a:pt x="14" y="28"/>
                      <a:pt x="14" y="60"/>
                      <a:pt x="7" y="8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5" name="Google Shape;4050;p26"/>
              <p:cNvSpPr/>
              <p:nvPr/>
            </p:nvSpPr>
            <p:spPr>
              <a:xfrm>
                <a:off x="7161556" y="4088572"/>
                <a:ext cx="2427" cy="58117"/>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6" name="Google Shape;4051;p26"/>
              <p:cNvSpPr/>
              <p:nvPr/>
            </p:nvSpPr>
            <p:spPr>
              <a:xfrm>
                <a:off x="7145223" y="4074896"/>
                <a:ext cx="262" cy="164"/>
              </a:xfrm>
              <a:custGeom>
                <a:avLst/>
                <a:gdLst/>
                <a:ahLst/>
                <a:cxnLst/>
                <a:rect l="l" t="t" r="r" b="b"/>
                <a:pathLst>
                  <a:path w="8" h="5" extrusionOk="0">
                    <a:moveTo>
                      <a:pt x="1" y="1"/>
                    </a:moveTo>
                    <a:lnTo>
                      <a:pt x="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7" name="Google Shape;4052;p26"/>
              <p:cNvSpPr/>
              <p:nvPr/>
            </p:nvSpPr>
            <p:spPr>
              <a:xfrm>
                <a:off x="7148568" y="4076962"/>
                <a:ext cx="164" cy="164"/>
              </a:xfrm>
              <a:custGeom>
                <a:avLst/>
                <a:gdLst/>
                <a:ahLst/>
                <a:cxnLst/>
                <a:rect l="l" t="t" r="r" b="b"/>
                <a:pathLst>
                  <a:path w="5" h="5" extrusionOk="0">
                    <a:moveTo>
                      <a:pt x="4"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8" name="Google Shape;4053;p26"/>
              <p:cNvSpPr/>
              <p:nvPr/>
            </p:nvSpPr>
            <p:spPr>
              <a:xfrm>
                <a:off x="7146732" y="4075814"/>
                <a:ext cx="394" cy="262"/>
              </a:xfrm>
              <a:custGeom>
                <a:avLst/>
                <a:gdLst/>
                <a:ahLst/>
                <a:cxnLst/>
                <a:rect l="l" t="t" r="r" b="b"/>
                <a:pathLst>
                  <a:path w="12" h="8" extrusionOk="0">
                    <a:moveTo>
                      <a:pt x="1" y="1"/>
                    </a:moveTo>
                    <a:lnTo>
                      <a:pt x="1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29" name="Google Shape;4054;p26"/>
              <p:cNvSpPr/>
              <p:nvPr/>
            </p:nvSpPr>
            <p:spPr>
              <a:xfrm>
                <a:off x="7143288" y="4073977"/>
                <a:ext cx="361" cy="262"/>
              </a:xfrm>
              <a:custGeom>
                <a:avLst/>
                <a:gdLst/>
                <a:ahLst/>
                <a:cxnLst/>
                <a:rect l="l" t="t" r="r" b="b"/>
                <a:pathLst>
                  <a:path w="11" h="8" extrusionOk="0">
                    <a:moveTo>
                      <a:pt x="0" y="1"/>
                    </a:moveTo>
                    <a:lnTo>
                      <a:pt x="1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0" name="Google Shape;4055;p26"/>
              <p:cNvSpPr/>
              <p:nvPr/>
            </p:nvSpPr>
            <p:spPr>
              <a:xfrm>
                <a:off x="7076446" y="4022091"/>
                <a:ext cx="2919" cy="6133"/>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1" name="Google Shape;4056;p26"/>
              <p:cNvSpPr/>
              <p:nvPr/>
            </p:nvSpPr>
            <p:spPr>
              <a:xfrm>
                <a:off x="7189566" y="4147576"/>
                <a:ext cx="820" cy="164"/>
              </a:xfrm>
              <a:custGeom>
                <a:avLst/>
                <a:gdLst/>
                <a:ahLst/>
                <a:cxnLst/>
                <a:rect l="l" t="t" r="r" b="b"/>
                <a:pathLst>
                  <a:path w="25" h="5" extrusionOk="0">
                    <a:moveTo>
                      <a:pt x="0" y="1"/>
                    </a:moveTo>
                    <a:lnTo>
                      <a:pt x="2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2" name="Google Shape;4057;p26"/>
              <p:cNvSpPr/>
              <p:nvPr/>
            </p:nvSpPr>
            <p:spPr>
              <a:xfrm>
                <a:off x="7164410" y="4147346"/>
                <a:ext cx="1312" cy="623"/>
              </a:xfrm>
              <a:custGeom>
                <a:avLst/>
                <a:gdLst/>
                <a:ahLst/>
                <a:cxnLst/>
                <a:rect l="l" t="t" r="r" b="b"/>
                <a:pathLst>
                  <a:path w="40" h="19" extrusionOk="0">
                    <a:moveTo>
                      <a:pt x="1" y="1"/>
                    </a:moveTo>
                    <a:cubicBezTo>
                      <a:pt x="11" y="11"/>
                      <a:pt x="25" y="15"/>
                      <a:pt x="39" y="18"/>
                    </a:cubicBezTo>
                    <a:cubicBezTo>
                      <a:pt x="25" y="15"/>
                      <a:pt x="11"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3" name="Google Shape;4058;p26"/>
              <p:cNvSpPr/>
              <p:nvPr/>
            </p:nvSpPr>
            <p:spPr>
              <a:xfrm>
                <a:off x="7166017" y="4147936"/>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4" name="Google Shape;4059;p26"/>
              <p:cNvSpPr/>
              <p:nvPr/>
            </p:nvSpPr>
            <p:spPr>
              <a:xfrm>
                <a:off x="7166476" y="4147936"/>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5" name="Google Shape;4060;p26"/>
              <p:cNvSpPr/>
              <p:nvPr/>
            </p:nvSpPr>
            <p:spPr>
              <a:xfrm>
                <a:off x="7190943" y="4147936"/>
                <a:ext cx="262" cy="33"/>
              </a:xfrm>
              <a:custGeom>
                <a:avLst/>
                <a:gdLst/>
                <a:ahLst/>
                <a:cxnLst/>
                <a:rect l="l" t="t" r="r" b="b"/>
                <a:pathLst>
                  <a:path w="8" h="1" extrusionOk="0">
                    <a:moveTo>
                      <a:pt x="7"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6" name="Google Shape;4061;p26"/>
              <p:cNvSpPr/>
              <p:nvPr/>
            </p:nvSpPr>
            <p:spPr>
              <a:xfrm>
                <a:off x="7141451" y="3667973"/>
                <a:ext cx="1509" cy="7281"/>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7" name="Google Shape;4062;p26"/>
              <p:cNvSpPr/>
              <p:nvPr/>
            </p:nvSpPr>
            <p:spPr>
              <a:xfrm>
                <a:off x="7188877" y="3472203"/>
                <a:ext cx="262" cy="492"/>
              </a:xfrm>
              <a:custGeom>
                <a:avLst/>
                <a:gdLst/>
                <a:ahLst/>
                <a:cxnLst/>
                <a:rect l="l" t="t" r="r" b="b"/>
                <a:pathLst>
                  <a:path w="8" h="15" extrusionOk="0">
                    <a:moveTo>
                      <a:pt x="7" y="1"/>
                    </a:moveTo>
                    <a:cubicBezTo>
                      <a:pt x="4" y="4"/>
                      <a:pt x="4" y="11"/>
                      <a:pt x="0" y="15"/>
                    </a:cubicBezTo>
                    <a:cubicBezTo>
                      <a:pt x="4" y="11"/>
                      <a:pt x="4" y="4"/>
                      <a:pt x="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8" name="Google Shape;4063;p26"/>
              <p:cNvSpPr/>
              <p:nvPr/>
            </p:nvSpPr>
            <p:spPr>
              <a:xfrm>
                <a:off x="7179923" y="4147280"/>
                <a:ext cx="6330" cy="98"/>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39" name="Google Shape;4064;p26"/>
              <p:cNvSpPr/>
              <p:nvPr/>
            </p:nvSpPr>
            <p:spPr>
              <a:xfrm>
                <a:off x="7132268" y="3613791"/>
                <a:ext cx="1968" cy="1050"/>
              </a:xfrm>
              <a:custGeom>
                <a:avLst/>
                <a:gdLst/>
                <a:ahLst/>
                <a:cxnLst/>
                <a:rect l="l" t="t" r="r" b="b"/>
                <a:pathLst>
                  <a:path w="60" h="32" extrusionOk="0">
                    <a:moveTo>
                      <a:pt x="60" y="0"/>
                    </a:moveTo>
                    <a:cubicBezTo>
                      <a:pt x="39" y="4"/>
                      <a:pt x="14" y="14"/>
                      <a:pt x="0" y="32"/>
                    </a:cubicBezTo>
                    <a:cubicBezTo>
                      <a:pt x="14" y="14"/>
                      <a:pt x="39" y="4"/>
                      <a:pt x="6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0" name="Google Shape;4065;p26"/>
              <p:cNvSpPr/>
              <p:nvPr/>
            </p:nvSpPr>
            <p:spPr>
              <a:xfrm>
                <a:off x="7276709" y="3390930"/>
                <a:ext cx="148966" cy="152902"/>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1" name="Google Shape;4066;p26"/>
              <p:cNvSpPr/>
              <p:nvPr/>
            </p:nvSpPr>
            <p:spPr>
              <a:xfrm>
                <a:off x="7361000" y="3400343"/>
                <a:ext cx="131" cy="361"/>
              </a:xfrm>
              <a:custGeom>
                <a:avLst/>
                <a:gdLst/>
                <a:ahLst/>
                <a:cxnLst/>
                <a:rect l="l" t="t" r="r" b="b"/>
                <a:pathLst>
                  <a:path w="4" h="11" extrusionOk="0">
                    <a:moveTo>
                      <a:pt x="0" y="0"/>
                    </a:moveTo>
                    <a:lnTo>
                      <a:pt x="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2" name="Google Shape;4067;p26"/>
              <p:cNvSpPr/>
              <p:nvPr/>
            </p:nvSpPr>
            <p:spPr>
              <a:xfrm>
                <a:off x="7360081" y="3398736"/>
                <a:ext cx="492" cy="820"/>
              </a:xfrm>
              <a:custGeom>
                <a:avLst/>
                <a:gdLst/>
                <a:ahLst/>
                <a:cxnLst/>
                <a:rect l="l" t="t" r="r" b="b"/>
                <a:pathLst>
                  <a:path w="15" h="25" extrusionOk="0">
                    <a:moveTo>
                      <a:pt x="0" y="0"/>
                    </a:moveTo>
                    <a:cubicBezTo>
                      <a:pt x="7" y="11"/>
                      <a:pt x="11" y="18"/>
                      <a:pt x="14" y="25"/>
                    </a:cubicBezTo>
                    <a:cubicBezTo>
                      <a:pt x="11" y="18"/>
                      <a:pt x="7"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3" name="Google Shape;4068;p26"/>
              <p:cNvSpPr/>
              <p:nvPr/>
            </p:nvSpPr>
            <p:spPr>
              <a:xfrm>
                <a:off x="7360639" y="3399654"/>
                <a:ext cx="262" cy="492"/>
              </a:xfrm>
              <a:custGeom>
                <a:avLst/>
                <a:gdLst/>
                <a:ahLst/>
                <a:cxnLst/>
                <a:rect l="l" t="t" r="r" b="b"/>
                <a:pathLst>
                  <a:path w="8" h="15" extrusionOk="0">
                    <a:moveTo>
                      <a:pt x="1" y="0"/>
                    </a:moveTo>
                    <a:lnTo>
                      <a:pt x="8"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4" name="Google Shape;4069;p26"/>
              <p:cNvSpPr/>
              <p:nvPr/>
            </p:nvSpPr>
            <p:spPr>
              <a:xfrm>
                <a:off x="7421151" y="3506903"/>
                <a:ext cx="262" cy="2197"/>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5" name="Google Shape;4070;p26"/>
              <p:cNvSpPr/>
              <p:nvPr/>
            </p:nvSpPr>
            <p:spPr>
              <a:xfrm>
                <a:off x="7359491" y="3397916"/>
                <a:ext cx="492" cy="722"/>
              </a:xfrm>
              <a:custGeom>
                <a:avLst/>
                <a:gdLst/>
                <a:ahLst/>
                <a:cxnLst/>
                <a:rect l="l" t="t" r="r" b="b"/>
                <a:pathLst>
                  <a:path w="15" h="22" extrusionOk="0">
                    <a:moveTo>
                      <a:pt x="15" y="22"/>
                    </a:moveTo>
                    <a:lnTo>
                      <a:pt x="1" y="1"/>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6" name="Google Shape;4071;p26"/>
              <p:cNvSpPr/>
              <p:nvPr/>
            </p:nvSpPr>
            <p:spPr>
              <a:xfrm>
                <a:off x="7390026" y="3444817"/>
                <a:ext cx="722" cy="131"/>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7" name="Google Shape;4072;p26"/>
              <p:cNvSpPr/>
              <p:nvPr/>
            </p:nvSpPr>
            <p:spPr>
              <a:xfrm>
                <a:off x="7361000" y="3401491"/>
                <a:ext cx="361" cy="590"/>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8" name="Google Shape;4073;p26"/>
              <p:cNvSpPr/>
              <p:nvPr/>
            </p:nvSpPr>
            <p:spPr>
              <a:xfrm>
                <a:off x="7424037" y="3476696"/>
                <a:ext cx="1050" cy="1640"/>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49" name="Google Shape;4074;p26"/>
              <p:cNvSpPr/>
              <p:nvPr/>
            </p:nvSpPr>
            <p:spPr>
              <a:xfrm>
                <a:off x="7361328" y="3401262"/>
                <a:ext cx="33" cy="262"/>
              </a:xfrm>
              <a:custGeom>
                <a:avLst/>
                <a:gdLst/>
                <a:ahLst/>
                <a:cxnLst/>
                <a:rect l="l" t="t" r="r" b="b"/>
                <a:pathLst>
                  <a:path w="1" h="8" extrusionOk="0">
                    <a:moveTo>
                      <a:pt x="1" y="0"/>
                    </a:moveTo>
                    <a:cubicBezTo>
                      <a:pt x="1" y="4"/>
                      <a:pt x="1" y="4"/>
                      <a:pt x="1" y="7"/>
                    </a:cubicBezTo>
                    <a:cubicBezTo>
                      <a:pt x="1" y="4"/>
                      <a:pt x="1"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0" name="Google Shape;4075;p26"/>
              <p:cNvSpPr/>
              <p:nvPr/>
            </p:nvSpPr>
            <p:spPr>
              <a:xfrm>
                <a:off x="7361229" y="3400802"/>
                <a:ext cx="33" cy="361"/>
              </a:xfrm>
              <a:custGeom>
                <a:avLst/>
                <a:gdLst/>
                <a:ahLst/>
                <a:cxnLst/>
                <a:rect l="l" t="t" r="r" b="b"/>
                <a:pathLst>
                  <a:path w="1" h="11" extrusionOk="0">
                    <a:moveTo>
                      <a:pt x="0"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1" name="Google Shape;4076;p26"/>
              <p:cNvSpPr/>
              <p:nvPr/>
            </p:nvSpPr>
            <p:spPr>
              <a:xfrm>
                <a:off x="7421381" y="3476008"/>
                <a:ext cx="2689" cy="722"/>
              </a:xfrm>
              <a:custGeom>
                <a:avLst/>
                <a:gdLst/>
                <a:ahLst/>
                <a:cxnLst/>
                <a:rect l="l" t="t" r="r" b="b"/>
                <a:pathLst>
                  <a:path w="82" h="22" extrusionOk="0">
                    <a:moveTo>
                      <a:pt x="1" y="0"/>
                    </a:moveTo>
                    <a:cubicBezTo>
                      <a:pt x="29" y="4"/>
                      <a:pt x="57" y="11"/>
                      <a:pt x="81" y="21"/>
                    </a:cubicBezTo>
                    <a:cubicBezTo>
                      <a:pt x="57" y="11"/>
                      <a:pt x="29"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2" name="Google Shape;4077;p26"/>
              <p:cNvSpPr/>
              <p:nvPr/>
            </p:nvSpPr>
            <p:spPr>
              <a:xfrm>
                <a:off x="7413116" y="3532945"/>
                <a:ext cx="1410" cy="33"/>
              </a:xfrm>
              <a:custGeom>
                <a:avLst/>
                <a:gdLst/>
                <a:ahLst/>
                <a:cxnLst/>
                <a:rect l="l" t="t" r="r" b="b"/>
                <a:pathLst>
                  <a:path w="43" h="1" extrusionOk="0">
                    <a:moveTo>
                      <a:pt x="0" y="1"/>
                    </a:moveTo>
                    <a:cubicBezTo>
                      <a:pt x="14" y="1"/>
                      <a:pt x="28" y="1"/>
                      <a:pt x="42" y="1"/>
                    </a:cubicBezTo>
                    <a:cubicBezTo>
                      <a:pt x="28" y="1"/>
                      <a:pt x="14"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3" name="Google Shape;4078;p26"/>
              <p:cNvSpPr/>
              <p:nvPr/>
            </p:nvSpPr>
            <p:spPr>
              <a:xfrm>
                <a:off x="7283499" y="3449605"/>
                <a:ext cx="1181" cy="1181"/>
              </a:xfrm>
              <a:custGeom>
                <a:avLst/>
                <a:gdLst/>
                <a:ahLst/>
                <a:cxnLst/>
                <a:rect l="l" t="t" r="r" b="b"/>
                <a:pathLst>
                  <a:path w="36" h="36" extrusionOk="0">
                    <a:moveTo>
                      <a:pt x="35" y="35"/>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4" name="Google Shape;4079;p26"/>
              <p:cNvSpPr/>
              <p:nvPr/>
            </p:nvSpPr>
            <p:spPr>
              <a:xfrm>
                <a:off x="7281892" y="3447867"/>
                <a:ext cx="1181" cy="1181"/>
              </a:xfrm>
              <a:custGeom>
                <a:avLst/>
                <a:gdLst/>
                <a:ahLst/>
                <a:cxnLst/>
                <a:rect l="l" t="t" r="r" b="b"/>
                <a:pathLst>
                  <a:path w="36" h="36" extrusionOk="0">
                    <a:moveTo>
                      <a:pt x="35" y="36"/>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5" name="Google Shape;4080;p26"/>
              <p:cNvSpPr/>
              <p:nvPr/>
            </p:nvSpPr>
            <p:spPr>
              <a:xfrm>
                <a:off x="7285204" y="3451311"/>
                <a:ext cx="1082" cy="1181"/>
              </a:xfrm>
              <a:custGeom>
                <a:avLst/>
                <a:gdLst/>
                <a:ahLst/>
                <a:cxnLst/>
                <a:rect l="l" t="t" r="r" b="b"/>
                <a:pathLst>
                  <a:path w="33" h="36" extrusionOk="0">
                    <a:moveTo>
                      <a:pt x="32" y="36"/>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6" name="Google Shape;4081;p26"/>
              <p:cNvSpPr/>
              <p:nvPr/>
            </p:nvSpPr>
            <p:spPr>
              <a:xfrm>
                <a:off x="7286811" y="3453049"/>
                <a:ext cx="1312" cy="1279"/>
              </a:xfrm>
              <a:custGeom>
                <a:avLst/>
                <a:gdLst/>
                <a:ahLst/>
                <a:cxnLst/>
                <a:rect l="l" t="t" r="r" b="b"/>
                <a:pathLst>
                  <a:path w="40" h="39" extrusionOk="0">
                    <a:moveTo>
                      <a:pt x="39" y="39"/>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7" name="Google Shape;4082;p26"/>
              <p:cNvSpPr/>
              <p:nvPr/>
            </p:nvSpPr>
            <p:spPr>
              <a:xfrm>
                <a:off x="7421282" y="3504837"/>
                <a:ext cx="33" cy="2099"/>
              </a:xfrm>
              <a:custGeom>
                <a:avLst/>
                <a:gdLst/>
                <a:ahLst/>
                <a:cxnLst/>
                <a:rect l="l" t="t" r="r" b="b"/>
                <a:pathLst>
                  <a:path w="1" h="64" extrusionOk="0">
                    <a:moveTo>
                      <a:pt x="0" y="0"/>
                    </a:moveTo>
                    <a:lnTo>
                      <a:pt x="0" y="63"/>
                    </a:lnTo>
                    <a:lnTo>
                      <a:pt x="0" y="56"/>
                    </a:lnTo>
                    <a:lnTo>
                      <a:pt x="0" y="28"/>
                    </a:lnTo>
                    <a:lnTo>
                      <a:pt x="0" y="21"/>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8" name="Google Shape;4083;p26"/>
              <p:cNvSpPr/>
              <p:nvPr/>
            </p:nvSpPr>
            <p:spPr>
              <a:xfrm>
                <a:off x="7280022" y="3445801"/>
                <a:ext cx="1541" cy="1640"/>
              </a:xfrm>
              <a:custGeom>
                <a:avLst/>
                <a:gdLst/>
                <a:ahLst/>
                <a:cxnLst/>
                <a:rect l="l" t="t" r="r" b="b"/>
                <a:pathLst>
                  <a:path w="47" h="50" extrusionOk="0">
                    <a:moveTo>
                      <a:pt x="46" y="50"/>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59" name="Google Shape;4084;p26"/>
              <p:cNvSpPr/>
              <p:nvPr/>
            </p:nvSpPr>
            <p:spPr>
              <a:xfrm>
                <a:off x="7278776" y="3444194"/>
                <a:ext cx="1279" cy="1640"/>
              </a:xfrm>
              <a:custGeom>
                <a:avLst/>
                <a:gdLst/>
                <a:ahLst/>
                <a:cxnLst/>
                <a:rect l="l" t="t" r="r" b="b"/>
                <a:pathLst>
                  <a:path w="39" h="50" extrusionOk="0">
                    <a:moveTo>
                      <a:pt x="39" y="50"/>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0" name="Google Shape;4085;p26"/>
              <p:cNvSpPr/>
              <p:nvPr/>
            </p:nvSpPr>
            <p:spPr>
              <a:xfrm>
                <a:off x="7276709" y="3441570"/>
                <a:ext cx="492" cy="492"/>
              </a:xfrm>
              <a:custGeom>
                <a:avLst/>
                <a:gdLst/>
                <a:ahLst/>
                <a:cxnLst/>
                <a:rect l="l" t="t" r="r" b="b"/>
                <a:pathLst>
                  <a:path w="15" h="15" extrusionOk="0">
                    <a:moveTo>
                      <a:pt x="0" y="0"/>
                    </a:moveTo>
                    <a:lnTo>
                      <a:pt x="14"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1" name="Google Shape;4086;p26"/>
              <p:cNvSpPr/>
              <p:nvPr/>
            </p:nvSpPr>
            <p:spPr>
              <a:xfrm>
                <a:off x="7377300" y="3541899"/>
                <a:ext cx="1869" cy="164"/>
              </a:xfrm>
              <a:custGeom>
                <a:avLst/>
                <a:gdLst/>
                <a:ahLst/>
                <a:cxnLst/>
                <a:rect l="l" t="t" r="r" b="b"/>
                <a:pathLst>
                  <a:path w="57" h="5" extrusionOk="0">
                    <a:moveTo>
                      <a:pt x="56" y="1"/>
                    </a:moveTo>
                    <a:cubicBezTo>
                      <a:pt x="39" y="1"/>
                      <a:pt x="18" y="1"/>
                      <a:pt x="0" y="4"/>
                    </a:cubicBezTo>
                    <a:cubicBezTo>
                      <a:pt x="18" y="4"/>
                      <a:pt x="39" y="1"/>
                      <a:pt x="5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2" name="Google Shape;4087;p26"/>
              <p:cNvSpPr/>
              <p:nvPr/>
            </p:nvSpPr>
            <p:spPr>
              <a:xfrm>
                <a:off x="7277497" y="3442587"/>
                <a:ext cx="951" cy="1181"/>
              </a:xfrm>
              <a:custGeom>
                <a:avLst/>
                <a:gdLst/>
                <a:ahLst/>
                <a:cxnLst/>
                <a:rect l="l" t="t" r="r" b="b"/>
                <a:pathLst>
                  <a:path w="29" h="36" extrusionOk="0">
                    <a:moveTo>
                      <a:pt x="29" y="36"/>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3" name="Google Shape;4088;p26"/>
              <p:cNvSpPr/>
              <p:nvPr/>
            </p:nvSpPr>
            <p:spPr>
              <a:xfrm>
                <a:off x="7382909" y="3542358"/>
                <a:ext cx="262" cy="33"/>
              </a:xfrm>
              <a:custGeom>
                <a:avLst/>
                <a:gdLst/>
                <a:ahLst/>
                <a:cxnLst/>
                <a:rect l="l" t="t" r="r" b="b"/>
                <a:pathLst>
                  <a:path w="8" h="1" extrusionOk="0">
                    <a:moveTo>
                      <a:pt x="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4" name="Google Shape;4089;p26"/>
              <p:cNvSpPr/>
              <p:nvPr/>
            </p:nvSpPr>
            <p:spPr>
              <a:xfrm>
                <a:off x="7375004" y="3542030"/>
                <a:ext cx="1869" cy="262"/>
              </a:xfrm>
              <a:custGeom>
                <a:avLst/>
                <a:gdLst/>
                <a:ahLst/>
                <a:cxnLst/>
                <a:rect l="l" t="t" r="r" b="b"/>
                <a:pathLst>
                  <a:path w="57" h="8" extrusionOk="0">
                    <a:moveTo>
                      <a:pt x="56"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5" name="Google Shape;4090;p26"/>
              <p:cNvSpPr/>
              <p:nvPr/>
            </p:nvSpPr>
            <p:spPr>
              <a:xfrm>
                <a:off x="7380515" y="3541899"/>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6" name="Google Shape;4091;p26"/>
              <p:cNvSpPr/>
              <p:nvPr/>
            </p:nvSpPr>
            <p:spPr>
              <a:xfrm>
                <a:off x="7371331" y="3542259"/>
                <a:ext cx="3706" cy="262"/>
              </a:xfrm>
              <a:custGeom>
                <a:avLst/>
                <a:gdLst/>
                <a:ahLst/>
                <a:cxnLst/>
                <a:rect l="l" t="t" r="r" b="b"/>
                <a:pathLst>
                  <a:path w="113" h="8" extrusionOk="0">
                    <a:moveTo>
                      <a:pt x="112" y="0"/>
                    </a:moveTo>
                    <a:cubicBezTo>
                      <a:pt x="74" y="4"/>
                      <a:pt x="39" y="7"/>
                      <a:pt x="0" y="7"/>
                    </a:cubicBezTo>
                    <a:cubicBezTo>
                      <a:pt x="39" y="7"/>
                      <a:pt x="74" y="4"/>
                      <a:pt x="11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7" name="Google Shape;4092;p26"/>
              <p:cNvSpPr/>
              <p:nvPr/>
            </p:nvSpPr>
            <p:spPr>
              <a:xfrm>
                <a:off x="7384286" y="3542817"/>
                <a:ext cx="262" cy="164"/>
              </a:xfrm>
              <a:custGeom>
                <a:avLst/>
                <a:gdLst/>
                <a:ahLst/>
                <a:cxnLst/>
                <a:rect l="l" t="t" r="r" b="b"/>
                <a:pathLst>
                  <a:path w="8" h="5" extrusionOk="0">
                    <a:moveTo>
                      <a:pt x="8"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8" name="Google Shape;4093;p26"/>
              <p:cNvSpPr/>
              <p:nvPr/>
            </p:nvSpPr>
            <p:spPr>
              <a:xfrm>
                <a:off x="7381761" y="3542128"/>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69" name="Google Shape;4094;p26"/>
              <p:cNvSpPr/>
              <p:nvPr/>
            </p:nvSpPr>
            <p:spPr>
              <a:xfrm>
                <a:off x="7292223" y="3457969"/>
                <a:ext cx="1181" cy="1082"/>
              </a:xfrm>
              <a:custGeom>
                <a:avLst/>
                <a:gdLst/>
                <a:ahLst/>
                <a:cxnLst/>
                <a:rect l="l" t="t" r="r" b="b"/>
                <a:pathLst>
                  <a:path w="36" h="33" extrusionOk="0">
                    <a:moveTo>
                      <a:pt x="35" y="32"/>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0" name="Google Shape;4095;p26"/>
              <p:cNvSpPr/>
              <p:nvPr/>
            </p:nvSpPr>
            <p:spPr>
              <a:xfrm>
                <a:off x="7288418" y="3454525"/>
                <a:ext cx="1640" cy="1640"/>
              </a:xfrm>
              <a:custGeom>
                <a:avLst/>
                <a:gdLst/>
                <a:ahLst/>
                <a:cxnLst/>
                <a:rect l="l" t="t" r="r" b="b"/>
                <a:pathLst>
                  <a:path w="50" h="50" extrusionOk="0">
                    <a:moveTo>
                      <a:pt x="50" y="50"/>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1" name="Google Shape;4096;p26"/>
              <p:cNvSpPr/>
              <p:nvPr/>
            </p:nvSpPr>
            <p:spPr>
              <a:xfrm>
                <a:off x="7295535" y="3460724"/>
                <a:ext cx="1082" cy="722"/>
              </a:xfrm>
              <a:custGeom>
                <a:avLst/>
                <a:gdLst/>
                <a:ahLst/>
                <a:cxnLst/>
                <a:rect l="l" t="t" r="r" b="b"/>
                <a:pathLst>
                  <a:path w="33" h="22" extrusionOk="0">
                    <a:moveTo>
                      <a:pt x="32" y="22"/>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2" name="Google Shape;4097;p26"/>
              <p:cNvSpPr/>
              <p:nvPr/>
            </p:nvSpPr>
            <p:spPr>
              <a:xfrm>
                <a:off x="7290386" y="3456362"/>
                <a:ext cx="1410" cy="1312"/>
              </a:xfrm>
              <a:custGeom>
                <a:avLst/>
                <a:gdLst/>
                <a:ahLst/>
                <a:cxnLst/>
                <a:rect l="l" t="t" r="r" b="b"/>
                <a:pathLst>
                  <a:path w="43" h="40" extrusionOk="0">
                    <a:moveTo>
                      <a:pt x="42" y="39"/>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3" name="Google Shape;4098;p26"/>
              <p:cNvSpPr/>
              <p:nvPr/>
            </p:nvSpPr>
            <p:spPr>
              <a:xfrm>
                <a:off x="7293928" y="3459478"/>
                <a:ext cx="1082" cy="820"/>
              </a:xfrm>
              <a:custGeom>
                <a:avLst/>
                <a:gdLst/>
                <a:ahLst/>
                <a:cxnLst/>
                <a:rect l="l" t="t" r="r" b="b"/>
                <a:pathLst>
                  <a:path w="33" h="25" extrusionOk="0">
                    <a:moveTo>
                      <a:pt x="32" y="25"/>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4" name="Google Shape;4099;p26"/>
              <p:cNvSpPr/>
              <p:nvPr/>
            </p:nvSpPr>
            <p:spPr>
              <a:xfrm>
                <a:off x="7297142" y="3461773"/>
                <a:ext cx="1410" cy="951"/>
              </a:xfrm>
              <a:custGeom>
                <a:avLst/>
                <a:gdLst/>
                <a:ahLst/>
                <a:cxnLst/>
                <a:rect l="l" t="t" r="r" b="b"/>
                <a:pathLst>
                  <a:path w="43" h="29" extrusionOk="0">
                    <a:moveTo>
                      <a:pt x="43" y="28"/>
                    </a:moveTo>
                    <a:cubicBezTo>
                      <a:pt x="29" y="21"/>
                      <a:pt x="15" y="11"/>
                      <a:pt x="1" y="0"/>
                    </a:cubicBezTo>
                    <a:cubicBezTo>
                      <a:pt x="15" y="11"/>
                      <a:pt x="29" y="21"/>
                      <a:pt x="43"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5" name="Google Shape;4100;p26"/>
              <p:cNvSpPr/>
              <p:nvPr/>
            </p:nvSpPr>
            <p:spPr>
              <a:xfrm>
                <a:off x="7421151" y="3506674"/>
                <a:ext cx="33" cy="820"/>
              </a:xfrm>
              <a:custGeom>
                <a:avLst/>
                <a:gdLst/>
                <a:ahLst/>
                <a:cxnLst/>
                <a:rect l="l" t="t" r="r" b="b"/>
                <a:pathLst>
                  <a:path w="1" h="25" extrusionOk="0">
                    <a:moveTo>
                      <a:pt x="1" y="7"/>
                    </a:moveTo>
                    <a:lnTo>
                      <a:pt x="1" y="25"/>
                    </a:lnTo>
                    <a:lnTo>
                      <a:pt x="1" y="0"/>
                    </a:ln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6" name="Google Shape;4101;p26"/>
              <p:cNvSpPr/>
              <p:nvPr/>
            </p:nvSpPr>
            <p:spPr>
              <a:xfrm>
                <a:off x="7421151" y="3507953"/>
                <a:ext cx="164" cy="1148"/>
              </a:xfrm>
              <a:custGeom>
                <a:avLst/>
                <a:gdLst/>
                <a:ahLst/>
                <a:cxnLst/>
                <a:rect l="l" t="t" r="r" b="b"/>
                <a:pathLst>
                  <a:path w="5" h="35" extrusionOk="0">
                    <a:moveTo>
                      <a:pt x="1" y="0"/>
                    </a:moveTo>
                    <a:cubicBezTo>
                      <a:pt x="1" y="11"/>
                      <a:pt x="4" y="24"/>
                      <a:pt x="4" y="35"/>
                    </a:cubicBezTo>
                    <a:cubicBezTo>
                      <a:pt x="4" y="21"/>
                      <a:pt x="1" y="1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7" name="Google Shape;4102;p26"/>
              <p:cNvSpPr/>
              <p:nvPr/>
            </p:nvSpPr>
            <p:spPr>
              <a:xfrm>
                <a:off x="7421282" y="3505526"/>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8" name="Google Shape;4103;p26"/>
              <p:cNvSpPr/>
              <p:nvPr/>
            </p:nvSpPr>
            <p:spPr>
              <a:xfrm>
                <a:off x="6858997" y="2836122"/>
                <a:ext cx="53427" cy="43555"/>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79" name="Google Shape;4104;p26"/>
              <p:cNvSpPr/>
              <p:nvPr/>
            </p:nvSpPr>
            <p:spPr>
              <a:xfrm>
                <a:off x="6866802" y="2835893"/>
                <a:ext cx="1050" cy="131"/>
              </a:xfrm>
              <a:custGeom>
                <a:avLst/>
                <a:gdLst/>
                <a:ahLst/>
                <a:cxnLst/>
                <a:rect l="l" t="t" r="r" b="b"/>
                <a:pathLst>
                  <a:path w="32" h="4" extrusionOk="0">
                    <a:moveTo>
                      <a:pt x="0" y="0"/>
                    </a:moveTo>
                    <a:lnTo>
                      <a:pt x="32"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0" name="Google Shape;4105;p26"/>
              <p:cNvSpPr/>
              <p:nvPr/>
            </p:nvSpPr>
            <p:spPr>
              <a:xfrm>
                <a:off x="6864277" y="2835893"/>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1" name="Google Shape;4106;p26"/>
              <p:cNvSpPr/>
              <p:nvPr/>
            </p:nvSpPr>
            <p:spPr>
              <a:xfrm>
                <a:off x="6891729" y="2840813"/>
                <a:ext cx="820" cy="33"/>
              </a:xfrm>
              <a:custGeom>
                <a:avLst/>
                <a:gdLst/>
                <a:ahLst/>
                <a:cxnLst/>
                <a:rect l="l" t="t" r="r" b="b"/>
                <a:pathLst>
                  <a:path w="25" h="1" extrusionOk="0">
                    <a:moveTo>
                      <a:pt x="0" y="1"/>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2" name="Google Shape;4107;p26"/>
              <p:cNvSpPr/>
              <p:nvPr/>
            </p:nvSpPr>
            <p:spPr>
              <a:xfrm>
                <a:off x="6865655" y="2835893"/>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3" name="Google Shape;4108;p26"/>
              <p:cNvSpPr/>
              <p:nvPr/>
            </p:nvSpPr>
            <p:spPr>
              <a:xfrm>
                <a:off x="6863457" y="2835893"/>
                <a:ext cx="492" cy="33"/>
              </a:xfrm>
              <a:custGeom>
                <a:avLst/>
                <a:gdLst/>
                <a:ahLst/>
                <a:cxnLst/>
                <a:rect l="l" t="t" r="r" b="b"/>
                <a:pathLst>
                  <a:path w="15" h="1" extrusionOk="0">
                    <a:moveTo>
                      <a:pt x="1" y="0"/>
                    </a:moveTo>
                    <a:lnTo>
                      <a:pt x="1" y="0"/>
                    </a:ln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4" name="Google Shape;4109;p26"/>
              <p:cNvSpPr/>
              <p:nvPr/>
            </p:nvSpPr>
            <p:spPr>
              <a:xfrm>
                <a:off x="6893795" y="2840944"/>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5" name="Google Shape;4110;p26"/>
              <p:cNvSpPr/>
              <p:nvPr/>
            </p:nvSpPr>
            <p:spPr>
              <a:xfrm>
                <a:off x="6895632" y="2840813"/>
                <a:ext cx="361" cy="33"/>
              </a:xfrm>
              <a:custGeom>
                <a:avLst/>
                <a:gdLst/>
                <a:ahLst/>
                <a:cxnLst/>
                <a:rect l="l" t="t" r="r" b="b"/>
                <a:pathLst>
                  <a:path w="11" h="1" extrusionOk="0">
                    <a:moveTo>
                      <a:pt x="0"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6" name="Google Shape;4111;p26"/>
              <p:cNvSpPr/>
              <p:nvPr/>
            </p:nvSpPr>
            <p:spPr>
              <a:xfrm>
                <a:off x="6890581" y="2840583"/>
                <a:ext cx="820" cy="164"/>
              </a:xfrm>
              <a:custGeom>
                <a:avLst/>
                <a:gdLst/>
                <a:ahLst/>
                <a:cxnLst/>
                <a:rect l="l" t="t" r="r" b="b"/>
                <a:pathLst>
                  <a:path w="25" h="5" extrusionOk="0">
                    <a:moveTo>
                      <a:pt x="0" y="1"/>
                    </a:moveTo>
                    <a:lnTo>
                      <a:pt x="2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7" name="Google Shape;4112;p26"/>
              <p:cNvSpPr/>
              <p:nvPr/>
            </p:nvSpPr>
            <p:spPr>
              <a:xfrm>
                <a:off x="6887235" y="2839205"/>
                <a:ext cx="853" cy="623"/>
              </a:xfrm>
              <a:custGeom>
                <a:avLst/>
                <a:gdLst/>
                <a:ahLst/>
                <a:cxnLst/>
                <a:rect l="l" t="t" r="r" b="b"/>
                <a:pathLst>
                  <a:path w="26" h="19" extrusionOk="0">
                    <a:moveTo>
                      <a:pt x="1" y="1"/>
                    </a:moveTo>
                    <a:cubicBezTo>
                      <a:pt x="8" y="8"/>
                      <a:pt x="18" y="11"/>
                      <a:pt x="25" y="18"/>
                    </a:cubicBezTo>
                    <a:cubicBezTo>
                      <a:pt x="18" y="11"/>
                      <a:pt x="8"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8" name="Google Shape;4113;p26"/>
              <p:cNvSpPr/>
              <p:nvPr/>
            </p:nvSpPr>
            <p:spPr>
              <a:xfrm>
                <a:off x="6888383" y="2839894"/>
                <a:ext cx="722" cy="262"/>
              </a:xfrm>
              <a:custGeom>
                <a:avLst/>
                <a:gdLst/>
                <a:ahLst/>
                <a:cxnLst/>
                <a:rect l="l" t="t" r="r" b="b"/>
                <a:pathLst>
                  <a:path w="22" h="8" extrusionOk="0">
                    <a:moveTo>
                      <a:pt x="1" y="1"/>
                    </a:moveTo>
                    <a:cubicBezTo>
                      <a:pt x="8" y="4"/>
                      <a:pt x="15" y="8"/>
                      <a:pt x="22" y="8"/>
                    </a:cubicBezTo>
                    <a:cubicBezTo>
                      <a:pt x="15" y="8"/>
                      <a:pt x="8"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89" name="Google Shape;4114;p26"/>
              <p:cNvSpPr/>
              <p:nvPr/>
            </p:nvSpPr>
            <p:spPr>
              <a:xfrm>
                <a:off x="6868049" y="2835991"/>
                <a:ext cx="853" cy="164"/>
              </a:xfrm>
              <a:custGeom>
                <a:avLst/>
                <a:gdLst/>
                <a:ahLst/>
                <a:cxnLst/>
                <a:rect l="l" t="t" r="r" b="b"/>
                <a:pathLst>
                  <a:path w="26" h="5" extrusionOk="0">
                    <a:moveTo>
                      <a:pt x="1" y="1"/>
                    </a:moveTo>
                    <a:lnTo>
                      <a:pt x="2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0" name="Google Shape;4115;p26"/>
              <p:cNvSpPr/>
              <p:nvPr/>
            </p:nvSpPr>
            <p:spPr>
              <a:xfrm>
                <a:off x="6869098" y="2836221"/>
                <a:ext cx="722" cy="262"/>
              </a:xfrm>
              <a:custGeom>
                <a:avLst/>
                <a:gdLst/>
                <a:ahLst/>
                <a:cxnLst/>
                <a:rect l="l" t="t" r="r" b="b"/>
                <a:pathLst>
                  <a:path w="22" h="8" extrusionOk="0">
                    <a:moveTo>
                      <a:pt x="0" y="1"/>
                    </a:moveTo>
                    <a:cubicBezTo>
                      <a:pt x="7" y="1"/>
                      <a:pt x="14" y="4"/>
                      <a:pt x="21" y="8"/>
                    </a:cubicBezTo>
                    <a:cubicBezTo>
                      <a:pt x="14" y="4"/>
                      <a:pt x="7"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1" name="Google Shape;4116;p26"/>
              <p:cNvSpPr/>
              <p:nvPr/>
            </p:nvSpPr>
            <p:spPr>
              <a:xfrm>
                <a:off x="6889302" y="2840255"/>
                <a:ext cx="1082" cy="361"/>
              </a:xfrm>
              <a:custGeom>
                <a:avLst/>
                <a:gdLst/>
                <a:ahLst/>
                <a:cxnLst/>
                <a:rect l="l" t="t" r="r" b="b"/>
                <a:pathLst>
                  <a:path w="33" h="11" extrusionOk="0">
                    <a:moveTo>
                      <a:pt x="1" y="0"/>
                    </a:moveTo>
                    <a:cubicBezTo>
                      <a:pt x="11" y="4"/>
                      <a:pt x="22" y="7"/>
                      <a:pt x="32" y="11"/>
                    </a:cubicBezTo>
                    <a:cubicBezTo>
                      <a:pt x="22" y="7"/>
                      <a:pt x="11"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2" name="Google Shape;4117;p26"/>
              <p:cNvSpPr/>
              <p:nvPr/>
            </p:nvSpPr>
            <p:spPr>
              <a:xfrm>
                <a:off x="6912851" y="2861213"/>
                <a:ext cx="99114" cy="40505"/>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3" name="Google Shape;4118;p26"/>
              <p:cNvSpPr/>
              <p:nvPr/>
            </p:nvSpPr>
            <p:spPr>
              <a:xfrm>
                <a:off x="6914326" y="2867444"/>
                <a:ext cx="262" cy="1181"/>
              </a:xfrm>
              <a:custGeom>
                <a:avLst/>
                <a:gdLst/>
                <a:ahLst/>
                <a:cxnLst/>
                <a:rect l="l" t="t" r="r" b="b"/>
                <a:pathLst>
                  <a:path w="8" h="36" extrusionOk="0">
                    <a:moveTo>
                      <a:pt x="8" y="1"/>
                    </a:moveTo>
                    <a:cubicBezTo>
                      <a:pt x="4" y="11"/>
                      <a:pt x="1" y="25"/>
                      <a:pt x="1" y="36"/>
                    </a:cubicBezTo>
                    <a:cubicBezTo>
                      <a:pt x="4" y="25"/>
                      <a:pt x="4" y="15"/>
                      <a:pt x="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4" name="Google Shape;4119;p26"/>
              <p:cNvSpPr/>
              <p:nvPr/>
            </p:nvSpPr>
            <p:spPr>
              <a:xfrm>
                <a:off x="6914326" y="2868953"/>
                <a:ext cx="33" cy="722"/>
              </a:xfrm>
              <a:custGeom>
                <a:avLst/>
                <a:gdLst/>
                <a:ahLst/>
                <a:cxnLst/>
                <a:rect l="l" t="t" r="r" b="b"/>
                <a:pathLst>
                  <a:path w="1" h="22" extrusionOk="0">
                    <a:moveTo>
                      <a:pt x="1" y="22"/>
                    </a:moveTo>
                    <a:lnTo>
                      <a:pt x="1" y="1"/>
                    </a:lnTo>
                    <a:cubicBezTo>
                      <a:pt x="1" y="8"/>
                      <a:pt x="1" y="15"/>
                      <a:pt x="1"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5" name="Google Shape;4120;p26"/>
              <p:cNvSpPr/>
              <p:nvPr/>
            </p:nvSpPr>
            <p:spPr>
              <a:xfrm>
                <a:off x="6915376" y="2864132"/>
                <a:ext cx="262" cy="361"/>
              </a:xfrm>
              <a:custGeom>
                <a:avLst/>
                <a:gdLst/>
                <a:ahLst/>
                <a:cxnLst/>
                <a:rect l="l" t="t" r="r" b="b"/>
                <a:pathLst>
                  <a:path w="8" h="11" extrusionOk="0">
                    <a:moveTo>
                      <a:pt x="7" y="0"/>
                    </a:moveTo>
                    <a:lnTo>
                      <a:pt x="0" y="11"/>
                    </a:lnTo>
                    <a:cubicBezTo>
                      <a:pt x="4" y="7"/>
                      <a:pt x="7" y="4"/>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6" name="Google Shape;4121;p26"/>
              <p:cNvSpPr/>
              <p:nvPr/>
            </p:nvSpPr>
            <p:spPr>
              <a:xfrm>
                <a:off x="6914326" y="2870003"/>
                <a:ext cx="33" cy="590"/>
              </a:xfrm>
              <a:custGeom>
                <a:avLst/>
                <a:gdLst/>
                <a:ahLst/>
                <a:cxnLst/>
                <a:rect l="l" t="t" r="r" b="b"/>
                <a:pathLst>
                  <a:path w="1" h="18" extrusionOk="0">
                    <a:moveTo>
                      <a:pt x="1" y="18"/>
                    </a:moveTo>
                    <a:lnTo>
                      <a:pt x="1" y="0"/>
                    </a:lnTo>
                    <a:cubicBezTo>
                      <a:pt x="1" y="7"/>
                      <a:pt x="1" y="14"/>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7" name="Google Shape;4122;p26"/>
              <p:cNvSpPr/>
              <p:nvPr/>
            </p:nvSpPr>
            <p:spPr>
              <a:xfrm>
                <a:off x="6913179" y="2876890"/>
                <a:ext cx="722" cy="209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8" name="Google Shape;4123;p26"/>
              <p:cNvSpPr/>
              <p:nvPr/>
            </p:nvSpPr>
            <p:spPr>
              <a:xfrm>
                <a:off x="6913867" y="2871380"/>
                <a:ext cx="951" cy="5543"/>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99" name="Google Shape;4124;p26"/>
              <p:cNvSpPr/>
              <p:nvPr/>
            </p:nvSpPr>
            <p:spPr>
              <a:xfrm>
                <a:off x="6914326" y="2870790"/>
                <a:ext cx="164" cy="623"/>
              </a:xfrm>
              <a:custGeom>
                <a:avLst/>
                <a:gdLst/>
                <a:ahLst/>
                <a:cxnLst/>
                <a:rect l="l" t="t" r="r" b="b"/>
                <a:pathLst>
                  <a:path w="5" h="19" extrusionOk="0">
                    <a:moveTo>
                      <a:pt x="4" y="18"/>
                    </a:moveTo>
                    <a:cubicBezTo>
                      <a:pt x="4" y="11"/>
                      <a:pt x="1" y="8"/>
                      <a:pt x="1" y="1"/>
                    </a:cubicBezTo>
                    <a:cubicBezTo>
                      <a:pt x="1" y="8"/>
                      <a:pt x="4" y="11"/>
                      <a:pt x="4"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0" name="Google Shape;4125;p26"/>
              <p:cNvSpPr/>
              <p:nvPr/>
            </p:nvSpPr>
            <p:spPr>
              <a:xfrm>
                <a:off x="6914556" y="2866198"/>
                <a:ext cx="262" cy="1181"/>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1" name="Google Shape;4126;p26"/>
              <p:cNvSpPr/>
              <p:nvPr/>
            </p:nvSpPr>
            <p:spPr>
              <a:xfrm>
                <a:off x="6912851" y="2878956"/>
                <a:ext cx="361" cy="1181"/>
              </a:xfrm>
              <a:custGeom>
                <a:avLst/>
                <a:gdLst/>
                <a:ahLst/>
                <a:cxnLst/>
                <a:rect l="l" t="t" r="r" b="b"/>
                <a:pathLst>
                  <a:path w="11" h="36" extrusionOk="0">
                    <a:moveTo>
                      <a:pt x="0" y="35"/>
                    </a:moveTo>
                    <a:lnTo>
                      <a:pt x="0" y="35"/>
                    </a:ln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2" name="Google Shape;4127;p26"/>
              <p:cNvSpPr/>
              <p:nvPr/>
            </p:nvSpPr>
            <p:spPr>
              <a:xfrm>
                <a:off x="6915015" y="2864919"/>
                <a:ext cx="262" cy="951"/>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3" name="Google Shape;4128;p26"/>
              <p:cNvSpPr/>
              <p:nvPr/>
            </p:nvSpPr>
            <p:spPr>
              <a:xfrm>
                <a:off x="6983005" y="2810409"/>
                <a:ext cx="209346" cy="297277"/>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4" name="Google Shape;4129;p26"/>
              <p:cNvSpPr/>
              <p:nvPr/>
            </p:nvSpPr>
            <p:spPr>
              <a:xfrm>
                <a:off x="7148929" y="3089879"/>
                <a:ext cx="131" cy="1050"/>
              </a:xfrm>
              <a:custGeom>
                <a:avLst/>
                <a:gdLst/>
                <a:ahLst/>
                <a:cxnLst/>
                <a:rect l="l" t="t" r="r" b="b"/>
                <a:pathLst>
                  <a:path w="4" h="32" extrusionOk="0">
                    <a:moveTo>
                      <a:pt x="4" y="0"/>
                    </a:moveTo>
                    <a:cubicBezTo>
                      <a:pt x="0" y="11"/>
                      <a:pt x="0" y="21"/>
                      <a:pt x="0" y="32"/>
                    </a:cubicBezTo>
                    <a:cubicBezTo>
                      <a:pt x="0" y="21"/>
                      <a:pt x="4" y="11"/>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5" name="Google Shape;4130;p26"/>
              <p:cNvSpPr/>
              <p:nvPr/>
            </p:nvSpPr>
            <p:spPr>
              <a:xfrm>
                <a:off x="7176348" y="2999718"/>
                <a:ext cx="6461" cy="1640"/>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6" name="Google Shape;4131;p26"/>
              <p:cNvSpPr/>
              <p:nvPr/>
            </p:nvSpPr>
            <p:spPr>
              <a:xfrm>
                <a:off x="7184515" y="2999160"/>
                <a:ext cx="262" cy="33"/>
              </a:xfrm>
              <a:custGeom>
                <a:avLst/>
                <a:gdLst/>
                <a:ahLst/>
                <a:cxnLst/>
                <a:rect l="l" t="t" r="r" b="b"/>
                <a:pathLst>
                  <a:path w="8" h="1" extrusionOk="0">
                    <a:moveTo>
                      <a:pt x="0" y="0"/>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7" name="Google Shape;4132;p26"/>
              <p:cNvSpPr/>
              <p:nvPr/>
            </p:nvSpPr>
            <p:spPr>
              <a:xfrm>
                <a:off x="7175430" y="3001325"/>
                <a:ext cx="623" cy="33"/>
              </a:xfrm>
              <a:custGeom>
                <a:avLst/>
                <a:gdLst/>
                <a:ahLst/>
                <a:cxnLst/>
                <a:rect l="l" t="t" r="r" b="b"/>
                <a:pathLst>
                  <a:path w="19" h="1" extrusionOk="0">
                    <a:moveTo>
                      <a:pt x="1" y="1"/>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8" name="Google Shape;4133;p26"/>
              <p:cNvSpPr/>
              <p:nvPr/>
            </p:nvSpPr>
            <p:spPr>
              <a:xfrm>
                <a:off x="7189566" y="2996504"/>
                <a:ext cx="1738" cy="853"/>
              </a:xfrm>
              <a:custGeom>
                <a:avLst/>
                <a:gdLst/>
                <a:ahLst/>
                <a:cxnLst/>
                <a:rect l="l" t="t" r="r" b="b"/>
                <a:pathLst>
                  <a:path w="53" h="26" extrusionOk="0">
                    <a:moveTo>
                      <a:pt x="53" y="1"/>
                    </a:moveTo>
                    <a:lnTo>
                      <a:pt x="28" y="11"/>
                    </a:lnTo>
                    <a:lnTo>
                      <a:pt x="0" y="25"/>
                    </a:lnTo>
                    <a:lnTo>
                      <a:pt x="0" y="25"/>
                    </a:lnTo>
                    <a:lnTo>
                      <a:pt x="53"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09" name="Google Shape;4134;p26"/>
              <p:cNvSpPr/>
              <p:nvPr/>
            </p:nvSpPr>
            <p:spPr>
              <a:xfrm>
                <a:off x="7149028" y="3088042"/>
                <a:ext cx="164" cy="1181"/>
              </a:xfrm>
              <a:custGeom>
                <a:avLst/>
                <a:gdLst/>
                <a:ahLst/>
                <a:cxnLst/>
                <a:rect l="l" t="t" r="r" b="b"/>
                <a:pathLst>
                  <a:path w="5" h="36" extrusionOk="0">
                    <a:moveTo>
                      <a:pt x="1" y="0"/>
                    </a:moveTo>
                    <a:lnTo>
                      <a:pt x="1" y="35"/>
                    </a:lnTo>
                    <a:cubicBezTo>
                      <a:pt x="4" y="25"/>
                      <a:pt x="4"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0" name="Google Shape;4135;p26"/>
              <p:cNvSpPr/>
              <p:nvPr/>
            </p:nvSpPr>
            <p:spPr>
              <a:xfrm>
                <a:off x="7149159" y="3086075"/>
                <a:ext cx="131" cy="1541"/>
              </a:xfrm>
              <a:custGeom>
                <a:avLst/>
                <a:gdLst/>
                <a:ahLst/>
                <a:cxnLst/>
                <a:rect l="l" t="t" r="r" b="b"/>
                <a:pathLst>
                  <a:path w="4" h="47" extrusionOk="0">
                    <a:moveTo>
                      <a:pt x="0" y="1"/>
                    </a:moveTo>
                    <a:lnTo>
                      <a:pt x="0" y="46"/>
                    </a:lnTo>
                    <a:cubicBezTo>
                      <a:pt x="0" y="29"/>
                      <a:pt x="4" y="15"/>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1" name="Google Shape;4136;p26"/>
              <p:cNvSpPr/>
              <p:nvPr/>
            </p:nvSpPr>
            <p:spPr>
              <a:xfrm>
                <a:off x="7182908" y="2999488"/>
                <a:ext cx="820" cy="262"/>
              </a:xfrm>
              <a:custGeom>
                <a:avLst/>
                <a:gdLst/>
                <a:ahLst/>
                <a:cxnLst/>
                <a:rect l="l" t="t" r="r" b="b"/>
                <a:pathLst>
                  <a:path w="25" h="8" extrusionOk="0">
                    <a:moveTo>
                      <a:pt x="0" y="8"/>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2" name="Google Shape;4137;p26"/>
              <p:cNvSpPr/>
              <p:nvPr/>
            </p:nvSpPr>
            <p:spPr>
              <a:xfrm>
                <a:off x="7148470" y="3093323"/>
                <a:ext cx="262" cy="1050"/>
              </a:xfrm>
              <a:custGeom>
                <a:avLst/>
                <a:gdLst/>
                <a:ahLst/>
                <a:cxnLst/>
                <a:rect l="l" t="t" r="r" b="b"/>
                <a:pathLst>
                  <a:path w="8" h="32" extrusionOk="0">
                    <a:moveTo>
                      <a:pt x="7" y="0"/>
                    </a:moveTo>
                    <a:cubicBezTo>
                      <a:pt x="4" y="11"/>
                      <a:pt x="0" y="21"/>
                      <a:pt x="0" y="32"/>
                    </a:cubicBezTo>
                    <a:cubicBezTo>
                      <a:pt x="4" y="21"/>
                      <a:pt x="4" y="11"/>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3" name="Google Shape;4138;p26"/>
              <p:cNvSpPr/>
              <p:nvPr/>
            </p:nvSpPr>
            <p:spPr>
              <a:xfrm>
                <a:off x="7145945" y="3104573"/>
                <a:ext cx="230" cy="951"/>
              </a:xfrm>
              <a:custGeom>
                <a:avLst/>
                <a:gdLst/>
                <a:ahLst/>
                <a:cxnLst/>
                <a:rect l="l" t="t" r="r" b="b"/>
                <a:pathLst>
                  <a:path w="7" h="29" extrusionOk="0">
                    <a:moveTo>
                      <a:pt x="7" y="0"/>
                    </a:moveTo>
                    <a:cubicBezTo>
                      <a:pt x="4" y="11"/>
                      <a:pt x="4" y="18"/>
                      <a:pt x="0" y="28"/>
                    </a:cubicBezTo>
                    <a:cubicBezTo>
                      <a:pt x="4" y="18"/>
                      <a:pt x="7" y="11"/>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4" name="Google Shape;4139;p26"/>
              <p:cNvSpPr/>
              <p:nvPr/>
            </p:nvSpPr>
            <p:spPr>
              <a:xfrm>
                <a:off x="7148798" y="3091716"/>
                <a:ext cx="164" cy="1050"/>
              </a:xfrm>
              <a:custGeom>
                <a:avLst/>
                <a:gdLst/>
                <a:ahLst/>
                <a:cxnLst/>
                <a:rect l="l" t="t" r="r" b="b"/>
                <a:pathLst>
                  <a:path w="5" h="32" extrusionOk="0">
                    <a:moveTo>
                      <a:pt x="4" y="0"/>
                    </a:moveTo>
                    <a:cubicBezTo>
                      <a:pt x="1" y="7"/>
                      <a:pt x="1" y="18"/>
                      <a:pt x="1" y="32"/>
                    </a:cubicBezTo>
                    <a:cubicBezTo>
                      <a:pt x="1" y="21"/>
                      <a:pt x="1" y="11"/>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5" name="Google Shape;4140;p26"/>
              <p:cNvSpPr/>
              <p:nvPr/>
            </p:nvSpPr>
            <p:spPr>
              <a:xfrm>
                <a:off x="7146732" y="3101686"/>
                <a:ext cx="394" cy="1082"/>
              </a:xfrm>
              <a:custGeom>
                <a:avLst/>
                <a:gdLst/>
                <a:ahLst/>
                <a:cxnLst/>
                <a:rect l="l" t="t" r="r" b="b"/>
                <a:pathLst>
                  <a:path w="12" h="33" extrusionOk="0">
                    <a:moveTo>
                      <a:pt x="11" y="1"/>
                    </a:moveTo>
                    <a:lnTo>
                      <a:pt x="1" y="32"/>
                    </a:lnTo>
                    <a:cubicBezTo>
                      <a:pt x="4" y="25"/>
                      <a:pt x="8" y="15"/>
                      <a:pt x="1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6" name="Google Shape;4141;p26"/>
              <p:cNvSpPr/>
              <p:nvPr/>
            </p:nvSpPr>
            <p:spPr>
              <a:xfrm>
                <a:off x="7145453" y="3105720"/>
                <a:ext cx="394" cy="820"/>
              </a:xfrm>
              <a:custGeom>
                <a:avLst/>
                <a:gdLst/>
                <a:ahLst/>
                <a:cxnLst/>
                <a:rect l="l" t="t" r="r" b="b"/>
                <a:pathLst>
                  <a:path w="12" h="25" extrusionOk="0">
                    <a:moveTo>
                      <a:pt x="1" y="25"/>
                    </a:moveTo>
                    <a:cubicBezTo>
                      <a:pt x="4" y="18"/>
                      <a:pt x="8" y="11"/>
                      <a:pt x="12" y="0"/>
                    </a:cubicBezTo>
                    <a:cubicBezTo>
                      <a:pt x="8" y="11"/>
                      <a:pt x="4" y="18"/>
                      <a:pt x="1"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7" name="Google Shape;4142;p26"/>
              <p:cNvSpPr/>
              <p:nvPr/>
            </p:nvSpPr>
            <p:spPr>
              <a:xfrm>
                <a:off x="7144436" y="3108016"/>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8" name="Google Shape;4143;p26"/>
              <p:cNvSpPr/>
              <p:nvPr/>
            </p:nvSpPr>
            <p:spPr>
              <a:xfrm>
                <a:off x="7144534" y="3107557"/>
                <a:ext cx="394" cy="361"/>
              </a:xfrm>
              <a:custGeom>
                <a:avLst/>
                <a:gdLst/>
                <a:ahLst/>
                <a:cxnLst/>
                <a:rect l="l" t="t" r="r" b="b"/>
                <a:pathLst>
                  <a:path w="12" h="11" extrusionOk="0">
                    <a:moveTo>
                      <a:pt x="1" y="11"/>
                    </a:moveTo>
                    <a:cubicBezTo>
                      <a:pt x="4" y="7"/>
                      <a:pt x="8" y="4"/>
                      <a:pt x="11" y="0"/>
                    </a:cubicBezTo>
                    <a:cubicBezTo>
                      <a:pt x="8" y="4"/>
                      <a:pt x="4" y="7"/>
                      <a:pt x="1"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19" name="Google Shape;4144;p26"/>
              <p:cNvSpPr/>
              <p:nvPr/>
            </p:nvSpPr>
            <p:spPr>
              <a:xfrm>
                <a:off x="7144993" y="3106737"/>
                <a:ext cx="394" cy="623"/>
              </a:xfrm>
              <a:custGeom>
                <a:avLst/>
                <a:gdLst/>
                <a:ahLst/>
                <a:cxnLst/>
                <a:rect l="l" t="t" r="r" b="b"/>
                <a:pathLst>
                  <a:path w="12" h="19" extrusionOk="0">
                    <a:moveTo>
                      <a:pt x="1" y="18"/>
                    </a:moveTo>
                    <a:cubicBezTo>
                      <a:pt x="4" y="15"/>
                      <a:pt x="8" y="8"/>
                      <a:pt x="11" y="1"/>
                    </a:cubicBezTo>
                    <a:cubicBezTo>
                      <a:pt x="8" y="8"/>
                      <a:pt x="4" y="15"/>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0" name="Google Shape;4145;p26"/>
              <p:cNvSpPr/>
              <p:nvPr/>
            </p:nvSpPr>
            <p:spPr>
              <a:xfrm>
                <a:off x="7146404" y="3103195"/>
                <a:ext cx="230" cy="1050"/>
              </a:xfrm>
              <a:custGeom>
                <a:avLst/>
                <a:gdLst/>
                <a:ahLst/>
                <a:cxnLst/>
                <a:rect l="l" t="t" r="r" b="b"/>
                <a:pathLst>
                  <a:path w="7" h="32" extrusionOk="0">
                    <a:moveTo>
                      <a:pt x="0" y="32"/>
                    </a:moveTo>
                    <a:cubicBezTo>
                      <a:pt x="0" y="21"/>
                      <a:pt x="4" y="11"/>
                      <a:pt x="7" y="0"/>
                    </a:cubicBezTo>
                    <a:cubicBezTo>
                      <a:pt x="4" y="11"/>
                      <a:pt x="0" y="21"/>
                      <a:pt x="0"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1" name="Google Shape;4146;p26"/>
              <p:cNvSpPr/>
              <p:nvPr/>
            </p:nvSpPr>
            <p:spPr>
              <a:xfrm>
                <a:off x="7148240" y="3095160"/>
                <a:ext cx="131" cy="1050"/>
              </a:xfrm>
              <a:custGeom>
                <a:avLst/>
                <a:gdLst/>
                <a:ahLst/>
                <a:cxnLst/>
                <a:rect l="l" t="t" r="r" b="b"/>
                <a:pathLst>
                  <a:path w="4" h="32" extrusionOk="0">
                    <a:moveTo>
                      <a:pt x="0" y="32"/>
                    </a:moveTo>
                    <a:cubicBezTo>
                      <a:pt x="0" y="21"/>
                      <a:pt x="4" y="11"/>
                      <a:pt x="4" y="0"/>
                    </a:cubicBezTo>
                    <a:cubicBezTo>
                      <a:pt x="4" y="11"/>
                      <a:pt x="0" y="21"/>
                      <a:pt x="0"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2" name="Google Shape;4147;p26"/>
              <p:cNvSpPr/>
              <p:nvPr/>
            </p:nvSpPr>
            <p:spPr>
              <a:xfrm>
                <a:off x="7147552" y="3098603"/>
                <a:ext cx="230" cy="1050"/>
              </a:xfrm>
              <a:custGeom>
                <a:avLst/>
                <a:gdLst/>
                <a:ahLst/>
                <a:cxnLst/>
                <a:rect l="l" t="t" r="r" b="b"/>
                <a:pathLst>
                  <a:path w="7" h="32" extrusionOk="0">
                    <a:moveTo>
                      <a:pt x="7" y="0"/>
                    </a:moveTo>
                    <a:cubicBezTo>
                      <a:pt x="4" y="11"/>
                      <a:pt x="0" y="21"/>
                      <a:pt x="0" y="32"/>
                    </a:cubicBezTo>
                    <a:cubicBezTo>
                      <a:pt x="4" y="21"/>
                      <a:pt x="4" y="11"/>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3" name="Google Shape;4148;p26"/>
              <p:cNvSpPr/>
              <p:nvPr/>
            </p:nvSpPr>
            <p:spPr>
              <a:xfrm>
                <a:off x="7147880" y="3096865"/>
                <a:ext cx="262" cy="1082"/>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4" name="Google Shape;4149;p26"/>
              <p:cNvSpPr/>
              <p:nvPr/>
            </p:nvSpPr>
            <p:spPr>
              <a:xfrm>
                <a:off x="7147191" y="3100210"/>
                <a:ext cx="262" cy="1181"/>
              </a:xfrm>
              <a:custGeom>
                <a:avLst/>
                <a:gdLst/>
                <a:ahLst/>
                <a:cxnLst/>
                <a:rect l="l" t="t" r="r" b="b"/>
                <a:pathLst>
                  <a:path w="8" h="36" extrusionOk="0">
                    <a:moveTo>
                      <a:pt x="8" y="0"/>
                    </a:moveTo>
                    <a:cubicBezTo>
                      <a:pt x="4" y="11"/>
                      <a:pt x="1" y="21"/>
                      <a:pt x="1" y="35"/>
                    </a:cubicBezTo>
                    <a:cubicBezTo>
                      <a:pt x="1" y="25"/>
                      <a:pt x="4" y="14"/>
                      <a:pt x="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5" name="Google Shape;4150;p26"/>
              <p:cNvSpPr/>
              <p:nvPr/>
            </p:nvSpPr>
            <p:spPr>
              <a:xfrm>
                <a:off x="7008030" y="2898012"/>
                <a:ext cx="492" cy="492"/>
              </a:xfrm>
              <a:custGeom>
                <a:avLst/>
                <a:gdLst/>
                <a:ahLst/>
                <a:cxnLst/>
                <a:rect l="l" t="t" r="r" b="b"/>
                <a:pathLst>
                  <a:path w="15" h="15" extrusionOk="0">
                    <a:moveTo>
                      <a:pt x="0" y="14"/>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6" name="Google Shape;4151;p26"/>
              <p:cNvSpPr/>
              <p:nvPr/>
            </p:nvSpPr>
            <p:spPr>
              <a:xfrm>
                <a:off x="7009768" y="2896175"/>
                <a:ext cx="590" cy="722"/>
              </a:xfrm>
              <a:custGeom>
                <a:avLst/>
                <a:gdLst/>
                <a:ahLst/>
                <a:cxnLst/>
                <a:rect l="l" t="t" r="r" b="b"/>
                <a:pathLst>
                  <a:path w="18" h="22" extrusionOk="0">
                    <a:moveTo>
                      <a:pt x="0" y="21"/>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7" name="Google Shape;4152;p26"/>
              <p:cNvSpPr/>
              <p:nvPr/>
            </p:nvSpPr>
            <p:spPr>
              <a:xfrm>
                <a:off x="7007210" y="2898799"/>
                <a:ext cx="492" cy="492"/>
              </a:xfrm>
              <a:custGeom>
                <a:avLst/>
                <a:gdLst/>
                <a:ahLst/>
                <a:cxnLst/>
                <a:rect l="l" t="t" r="r" b="b"/>
                <a:pathLst>
                  <a:path w="15" h="15" extrusionOk="0">
                    <a:moveTo>
                      <a:pt x="1" y="15"/>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8" name="Google Shape;4153;p26"/>
              <p:cNvSpPr/>
              <p:nvPr/>
            </p:nvSpPr>
            <p:spPr>
              <a:xfrm>
                <a:off x="7008817" y="2897094"/>
                <a:ext cx="623" cy="590"/>
              </a:xfrm>
              <a:custGeom>
                <a:avLst/>
                <a:gdLst/>
                <a:ahLst/>
                <a:cxnLst/>
                <a:rect l="l" t="t" r="r" b="b"/>
                <a:pathLst>
                  <a:path w="19" h="18" extrusionOk="0">
                    <a:moveTo>
                      <a:pt x="1" y="18"/>
                    </a:moveTo>
                    <a:lnTo>
                      <a:pt x="1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29" name="Google Shape;4154;p26"/>
              <p:cNvSpPr/>
              <p:nvPr/>
            </p:nvSpPr>
            <p:spPr>
              <a:xfrm>
                <a:off x="7010686" y="2895585"/>
                <a:ext cx="361" cy="394"/>
              </a:xfrm>
              <a:custGeom>
                <a:avLst/>
                <a:gdLst/>
                <a:ahLst/>
                <a:cxnLst/>
                <a:rect l="l" t="t" r="r" b="b"/>
                <a:pathLst>
                  <a:path w="11" h="12" extrusionOk="0">
                    <a:moveTo>
                      <a:pt x="0" y="1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0" name="Google Shape;4155;p26"/>
              <p:cNvSpPr/>
              <p:nvPr/>
            </p:nvSpPr>
            <p:spPr>
              <a:xfrm>
                <a:off x="7013540" y="2892731"/>
                <a:ext cx="853" cy="722"/>
              </a:xfrm>
              <a:custGeom>
                <a:avLst/>
                <a:gdLst/>
                <a:ahLst/>
                <a:cxnLst/>
                <a:rect l="l" t="t" r="r" b="b"/>
                <a:pathLst>
                  <a:path w="26" h="22" extrusionOk="0">
                    <a:moveTo>
                      <a:pt x="25" y="0"/>
                    </a:moveTo>
                    <a:cubicBezTo>
                      <a:pt x="15" y="7"/>
                      <a:pt x="8" y="14"/>
                      <a:pt x="1" y="21"/>
                    </a:cubicBezTo>
                    <a:cubicBezTo>
                      <a:pt x="8" y="14"/>
                      <a:pt x="18" y="7"/>
                      <a:pt x="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1" name="Google Shape;4156;p26"/>
              <p:cNvSpPr/>
              <p:nvPr/>
            </p:nvSpPr>
            <p:spPr>
              <a:xfrm>
                <a:off x="7005045" y="2901226"/>
                <a:ext cx="262" cy="262"/>
              </a:xfrm>
              <a:custGeom>
                <a:avLst/>
                <a:gdLst/>
                <a:ahLst/>
                <a:cxnLst/>
                <a:rect l="l" t="t" r="r" b="b"/>
                <a:pathLst>
                  <a:path w="8" h="8" extrusionOk="0">
                    <a:moveTo>
                      <a:pt x="0" y="7"/>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2" name="Google Shape;4157;p26"/>
              <p:cNvSpPr/>
              <p:nvPr/>
            </p:nvSpPr>
            <p:spPr>
              <a:xfrm>
                <a:off x="7005603" y="2900406"/>
                <a:ext cx="492" cy="492"/>
              </a:xfrm>
              <a:custGeom>
                <a:avLst/>
                <a:gdLst/>
                <a:ahLst/>
                <a:cxnLst/>
                <a:rect l="l" t="t" r="r" b="b"/>
                <a:pathLst>
                  <a:path w="15" h="15" extrusionOk="0">
                    <a:moveTo>
                      <a:pt x="1" y="15"/>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3" name="Google Shape;4158;p26"/>
              <p:cNvSpPr/>
              <p:nvPr/>
            </p:nvSpPr>
            <p:spPr>
              <a:xfrm>
                <a:off x="7006423" y="2899619"/>
                <a:ext cx="492" cy="492"/>
              </a:xfrm>
              <a:custGeom>
                <a:avLst/>
                <a:gdLst/>
                <a:ahLst/>
                <a:cxnLst/>
                <a:rect l="l" t="t" r="r" b="b"/>
                <a:pathLst>
                  <a:path w="15" h="15" extrusionOk="0">
                    <a:moveTo>
                      <a:pt x="0" y="14"/>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4" name="Google Shape;4159;p26"/>
              <p:cNvSpPr/>
              <p:nvPr/>
            </p:nvSpPr>
            <p:spPr>
              <a:xfrm>
                <a:off x="7015147" y="2890304"/>
                <a:ext cx="623" cy="1181"/>
              </a:xfrm>
              <a:custGeom>
                <a:avLst/>
                <a:gdLst/>
                <a:ahLst/>
                <a:cxnLst/>
                <a:rect l="l" t="t" r="r" b="b"/>
                <a:pathLst>
                  <a:path w="19" h="36" extrusionOk="0">
                    <a:moveTo>
                      <a:pt x="1" y="36"/>
                    </a:moveTo>
                    <a:cubicBezTo>
                      <a:pt x="8" y="25"/>
                      <a:pt x="11" y="15"/>
                      <a:pt x="18" y="1"/>
                    </a:cubicBezTo>
                    <a:cubicBezTo>
                      <a:pt x="11" y="15"/>
                      <a:pt x="8" y="25"/>
                      <a:pt x="1" y="3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5" name="Google Shape;4160;p26"/>
              <p:cNvSpPr/>
              <p:nvPr/>
            </p:nvSpPr>
            <p:spPr>
              <a:xfrm>
                <a:off x="7011375" y="2894896"/>
                <a:ext cx="361" cy="394"/>
              </a:xfrm>
              <a:custGeom>
                <a:avLst/>
                <a:gdLst/>
                <a:ahLst/>
                <a:cxnLst/>
                <a:rect l="l" t="t" r="r" b="b"/>
                <a:pathLst>
                  <a:path w="11" h="12" extrusionOk="0">
                    <a:moveTo>
                      <a:pt x="0" y="1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6" name="Google Shape;4161;p26"/>
              <p:cNvSpPr/>
              <p:nvPr/>
            </p:nvSpPr>
            <p:spPr>
              <a:xfrm>
                <a:off x="7013081" y="2893420"/>
                <a:ext cx="492" cy="361"/>
              </a:xfrm>
              <a:custGeom>
                <a:avLst/>
                <a:gdLst/>
                <a:ahLst/>
                <a:cxnLst/>
                <a:rect l="l" t="t" r="r" b="b"/>
                <a:pathLst>
                  <a:path w="15" h="11" extrusionOk="0">
                    <a:moveTo>
                      <a:pt x="1" y="11"/>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7" name="Google Shape;4162;p26"/>
              <p:cNvSpPr/>
              <p:nvPr/>
            </p:nvSpPr>
            <p:spPr>
              <a:xfrm>
                <a:off x="7015836" y="2888697"/>
                <a:ext cx="492" cy="1410"/>
              </a:xfrm>
              <a:custGeom>
                <a:avLst/>
                <a:gdLst/>
                <a:ahLst/>
                <a:cxnLst/>
                <a:rect l="l" t="t" r="r" b="b"/>
                <a:pathLst>
                  <a:path w="15" h="43" extrusionOk="0">
                    <a:moveTo>
                      <a:pt x="1" y="43"/>
                    </a:moveTo>
                    <a:cubicBezTo>
                      <a:pt x="4" y="29"/>
                      <a:pt x="11" y="15"/>
                      <a:pt x="15" y="1"/>
                    </a:cubicBezTo>
                    <a:cubicBezTo>
                      <a:pt x="11" y="15"/>
                      <a:pt x="4" y="29"/>
                      <a:pt x="1" y="4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8" name="Google Shape;4163;p26"/>
              <p:cNvSpPr/>
              <p:nvPr/>
            </p:nvSpPr>
            <p:spPr>
              <a:xfrm>
                <a:off x="7014458" y="2891584"/>
                <a:ext cx="722" cy="951"/>
              </a:xfrm>
              <a:custGeom>
                <a:avLst/>
                <a:gdLst/>
                <a:ahLst/>
                <a:cxnLst/>
                <a:rect l="l" t="t" r="r" b="b"/>
                <a:pathLst>
                  <a:path w="22" h="29" extrusionOk="0">
                    <a:moveTo>
                      <a:pt x="1" y="28"/>
                    </a:moveTo>
                    <a:cubicBezTo>
                      <a:pt x="8" y="18"/>
                      <a:pt x="15" y="11"/>
                      <a:pt x="22" y="0"/>
                    </a:cubicBezTo>
                    <a:cubicBezTo>
                      <a:pt x="15" y="11"/>
                      <a:pt x="8" y="18"/>
                      <a:pt x="1"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39" name="Google Shape;4164;p26"/>
              <p:cNvSpPr/>
              <p:nvPr/>
            </p:nvSpPr>
            <p:spPr>
              <a:xfrm>
                <a:off x="7011933" y="2894339"/>
                <a:ext cx="394" cy="361"/>
              </a:xfrm>
              <a:custGeom>
                <a:avLst/>
                <a:gdLst/>
                <a:ahLst/>
                <a:cxnLst/>
                <a:rect l="l" t="t" r="r" b="b"/>
                <a:pathLst>
                  <a:path w="12" h="11" extrusionOk="0">
                    <a:moveTo>
                      <a:pt x="1" y="11"/>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0" name="Google Shape;4165;p26"/>
              <p:cNvSpPr/>
              <p:nvPr/>
            </p:nvSpPr>
            <p:spPr>
              <a:xfrm>
                <a:off x="7012622" y="2893879"/>
                <a:ext cx="394" cy="361"/>
              </a:xfrm>
              <a:custGeom>
                <a:avLst/>
                <a:gdLst/>
                <a:ahLst/>
                <a:cxnLst/>
                <a:rect l="l" t="t" r="r" b="b"/>
                <a:pathLst>
                  <a:path w="12" h="11" extrusionOk="0">
                    <a:moveTo>
                      <a:pt x="1" y="11"/>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1" name="Google Shape;4166;p26"/>
              <p:cNvSpPr/>
              <p:nvPr/>
            </p:nvSpPr>
            <p:spPr>
              <a:xfrm>
                <a:off x="7152832" y="3214904"/>
                <a:ext cx="213348" cy="240012"/>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2" name="Google Shape;4167;p26"/>
              <p:cNvSpPr/>
              <p:nvPr/>
            </p:nvSpPr>
            <p:spPr>
              <a:xfrm>
                <a:off x="7320560" y="3324318"/>
                <a:ext cx="21286" cy="11643"/>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3" name="Google Shape;4168;p26"/>
              <p:cNvSpPr/>
              <p:nvPr/>
            </p:nvSpPr>
            <p:spPr>
              <a:xfrm>
                <a:off x="7363525" y="3383354"/>
                <a:ext cx="131" cy="1509"/>
              </a:xfrm>
              <a:custGeom>
                <a:avLst/>
                <a:gdLst/>
                <a:ahLst/>
                <a:cxnLst/>
                <a:rect l="l" t="t" r="r" b="b"/>
                <a:pathLst>
                  <a:path w="4" h="46" extrusionOk="0">
                    <a:moveTo>
                      <a:pt x="0" y="0"/>
                    </a:moveTo>
                    <a:cubicBezTo>
                      <a:pt x="4" y="14"/>
                      <a:pt x="4" y="32"/>
                      <a:pt x="4" y="46"/>
                    </a:cubicBezTo>
                    <a:cubicBezTo>
                      <a:pt x="4" y="32"/>
                      <a:pt x="4" y="1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4" name="Google Shape;4169;p26"/>
              <p:cNvSpPr/>
              <p:nvPr/>
            </p:nvSpPr>
            <p:spPr>
              <a:xfrm>
                <a:off x="7290616" y="3282304"/>
                <a:ext cx="11151" cy="2230"/>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5" name="Google Shape;4170;p26"/>
              <p:cNvSpPr/>
              <p:nvPr/>
            </p:nvSpPr>
            <p:spPr>
              <a:xfrm>
                <a:off x="7359032" y="3387814"/>
                <a:ext cx="4165" cy="5674"/>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6" name="Google Shape;4171;p26"/>
              <p:cNvSpPr/>
              <p:nvPr/>
            </p:nvSpPr>
            <p:spPr>
              <a:xfrm>
                <a:off x="7363066" y="3386568"/>
                <a:ext cx="361" cy="1279"/>
              </a:xfrm>
              <a:custGeom>
                <a:avLst/>
                <a:gdLst/>
                <a:ahLst/>
                <a:cxnLst/>
                <a:rect l="l" t="t" r="r" b="b"/>
                <a:pathLst>
                  <a:path w="11" h="39" extrusionOk="0">
                    <a:moveTo>
                      <a:pt x="11" y="0"/>
                    </a:moveTo>
                    <a:cubicBezTo>
                      <a:pt x="7" y="11"/>
                      <a:pt x="4" y="25"/>
                      <a:pt x="0" y="39"/>
                    </a:cubicBezTo>
                    <a:cubicBezTo>
                      <a:pt x="4" y="25"/>
                      <a:pt x="7" y="11"/>
                      <a:pt x="1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7" name="Google Shape;4172;p26"/>
              <p:cNvSpPr/>
              <p:nvPr/>
            </p:nvSpPr>
            <p:spPr>
              <a:xfrm>
                <a:off x="7157981" y="3237076"/>
                <a:ext cx="394" cy="131"/>
              </a:xfrm>
              <a:custGeom>
                <a:avLst/>
                <a:gdLst/>
                <a:ahLst/>
                <a:cxnLst/>
                <a:rect l="l" t="t" r="r" b="b"/>
                <a:pathLst>
                  <a:path w="12" h="4" extrusionOk="0">
                    <a:moveTo>
                      <a:pt x="11" y="4"/>
                    </a:moveTo>
                    <a:lnTo>
                      <a:pt x="1" y="0"/>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8" name="Google Shape;4173;p26"/>
              <p:cNvSpPr/>
              <p:nvPr/>
            </p:nvSpPr>
            <p:spPr>
              <a:xfrm>
                <a:off x="7363525" y="3385059"/>
                <a:ext cx="131" cy="1181"/>
              </a:xfrm>
              <a:custGeom>
                <a:avLst/>
                <a:gdLst/>
                <a:ahLst/>
                <a:cxnLst/>
                <a:rect l="l" t="t" r="r" b="b"/>
                <a:pathLst>
                  <a:path w="4" h="36" extrusionOk="0">
                    <a:moveTo>
                      <a:pt x="4" y="1"/>
                    </a:moveTo>
                    <a:cubicBezTo>
                      <a:pt x="4" y="15"/>
                      <a:pt x="0" y="25"/>
                      <a:pt x="0" y="36"/>
                    </a:cubicBezTo>
                    <a:cubicBezTo>
                      <a:pt x="0" y="25"/>
                      <a:pt x="4" y="15"/>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49" name="Google Shape;4174;p26"/>
              <p:cNvSpPr/>
              <p:nvPr/>
            </p:nvSpPr>
            <p:spPr>
              <a:xfrm>
                <a:off x="7158670" y="3237305"/>
                <a:ext cx="951" cy="361"/>
              </a:xfrm>
              <a:custGeom>
                <a:avLst/>
                <a:gdLst/>
                <a:ahLst/>
                <a:cxnLst/>
                <a:rect l="l" t="t" r="r" b="b"/>
                <a:pathLst>
                  <a:path w="29" h="11" extrusionOk="0">
                    <a:moveTo>
                      <a:pt x="1" y="0"/>
                    </a:moveTo>
                    <a:lnTo>
                      <a:pt x="29"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0" name="Google Shape;4175;p26"/>
              <p:cNvSpPr/>
              <p:nvPr/>
            </p:nvSpPr>
            <p:spPr>
              <a:xfrm>
                <a:off x="7269461" y="3267938"/>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1" name="Google Shape;4176;p26"/>
              <p:cNvSpPr/>
              <p:nvPr/>
            </p:nvSpPr>
            <p:spPr>
              <a:xfrm>
                <a:off x="7365592" y="3364987"/>
                <a:ext cx="722" cy="4854"/>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2" name="Google Shape;4177;p26"/>
              <p:cNvSpPr/>
              <p:nvPr/>
            </p:nvSpPr>
            <p:spPr>
              <a:xfrm>
                <a:off x="7318264" y="3317660"/>
                <a:ext cx="2329" cy="6691"/>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3" name="Google Shape;4178;p26"/>
              <p:cNvSpPr/>
              <p:nvPr/>
            </p:nvSpPr>
            <p:spPr>
              <a:xfrm>
                <a:off x="7193239" y="3441898"/>
                <a:ext cx="11381" cy="9118"/>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4" name="Google Shape;4179;p26"/>
              <p:cNvSpPr/>
              <p:nvPr/>
            </p:nvSpPr>
            <p:spPr>
              <a:xfrm>
                <a:off x="7253161" y="3435863"/>
                <a:ext cx="19547" cy="2066"/>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5" name="Google Shape;4180;p26"/>
              <p:cNvSpPr/>
              <p:nvPr/>
            </p:nvSpPr>
            <p:spPr>
              <a:xfrm>
                <a:off x="7160966" y="3362921"/>
                <a:ext cx="394" cy="590"/>
              </a:xfrm>
              <a:custGeom>
                <a:avLst/>
                <a:gdLst/>
                <a:ahLst/>
                <a:cxnLst/>
                <a:rect l="l" t="t" r="r" b="b"/>
                <a:pathLst>
                  <a:path w="12" h="18" extrusionOk="0">
                    <a:moveTo>
                      <a:pt x="11" y="18"/>
                    </a:moveTo>
                    <a:cubicBezTo>
                      <a:pt x="8" y="11"/>
                      <a:pt x="4" y="7"/>
                      <a:pt x="1" y="0"/>
                    </a:cubicBezTo>
                    <a:cubicBezTo>
                      <a:pt x="4" y="7"/>
                      <a:pt x="8" y="11"/>
                      <a:pt x="1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6" name="Google Shape;4181;p26"/>
              <p:cNvSpPr/>
              <p:nvPr/>
            </p:nvSpPr>
            <p:spPr>
              <a:xfrm>
                <a:off x="7152931" y="3353377"/>
                <a:ext cx="6461" cy="8068"/>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7" name="Google Shape;4182;p26"/>
              <p:cNvSpPr/>
              <p:nvPr/>
            </p:nvSpPr>
            <p:spPr>
              <a:xfrm>
                <a:off x="7184974" y="3450983"/>
                <a:ext cx="8298" cy="3936"/>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8" name="Google Shape;4183;p26"/>
              <p:cNvSpPr/>
              <p:nvPr/>
            </p:nvSpPr>
            <p:spPr>
              <a:xfrm>
                <a:off x="7161425" y="3363610"/>
                <a:ext cx="853" cy="1181"/>
              </a:xfrm>
              <a:custGeom>
                <a:avLst/>
                <a:gdLst/>
                <a:ahLst/>
                <a:cxnLst/>
                <a:rect l="l" t="t" r="r" b="b"/>
                <a:pathLst>
                  <a:path w="26" h="36" extrusionOk="0">
                    <a:moveTo>
                      <a:pt x="25" y="35"/>
                    </a:moveTo>
                    <a:cubicBezTo>
                      <a:pt x="18" y="25"/>
                      <a:pt x="11" y="11"/>
                      <a:pt x="1" y="0"/>
                    </a:cubicBezTo>
                    <a:cubicBezTo>
                      <a:pt x="11" y="11"/>
                      <a:pt x="18" y="25"/>
                      <a:pt x="25" y="3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59" name="Google Shape;4184;p26"/>
              <p:cNvSpPr/>
              <p:nvPr/>
            </p:nvSpPr>
            <p:spPr>
              <a:xfrm>
                <a:off x="7184843" y="3453968"/>
                <a:ext cx="33" cy="361"/>
              </a:xfrm>
              <a:custGeom>
                <a:avLst/>
                <a:gdLst/>
                <a:ahLst/>
                <a:cxnLst/>
                <a:rect l="l" t="t" r="r" b="b"/>
                <a:pathLst>
                  <a:path w="1" h="11" extrusionOk="0">
                    <a:moveTo>
                      <a:pt x="1" y="11"/>
                    </a:moveTo>
                    <a:lnTo>
                      <a:pt x="1" y="0"/>
                    </a:lnTo>
                    <a:cubicBezTo>
                      <a:pt x="1" y="4"/>
                      <a:pt x="1" y="7"/>
                      <a:pt x="1"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60" name="Google Shape;4185;p26"/>
              <p:cNvSpPr/>
              <p:nvPr/>
            </p:nvSpPr>
            <p:spPr>
              <a:xfrm>
                <a:off x="7184515" y="3449933"/>
                <a:ext cx="262" cy="2460"/>
              </a:xfrm>
              <a:custGeom>
                <a:avLst/>
                <a:gdLst/>
                <a:ahLst/>
                <a:cxnLst/>
                <a:rect l="l" t="t" r="r" b="b"/>
                <a:pathLst>
                  <a:path w="8" h="75" extrusionOk="0">
                    <a:moveTo>
                      <a:pt x="0" y="1"/>
                    </a:moveTo>
                    <a:cubicBezTo>
                      <a:pt x="4" y="25"/>
                      <a:pt x="4" y="50"/>
                      <a:pt x="7" y="74"/>
                    </a:cubicBezTo>
                    <a:cubicBezTo>
                      <a:pt x="7" y="50"/>
                      <a:pt x="4" y="25"/>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61" name="Google Shape;4186;p26"/>
              <p:cNvSpPr/>
              <p:nvPr/>
            </p:nvSpPr>
            <p:spPr>
              <a:xfrm>
                <a:off x="7184744" y="3452688"/>
                <a:ext cx="131" cy="623"/>
              </a:xfrm>
              <a:custGeom>
                <a:avLst/>
                <a:gdLst/>
                <a:ahLst/>
                <a:cxnLst/>
                <a:rect l="l" t="t" r="r" b="b"/>
                <a:pathLst>
                  <a:path w="4" h="19" extrusionOk="0">
                    <a:moveTo>
                      <a:pt x="4" y="1"/>
                    </a:moveTo>
                    <a:cubicBezTo>
                      <a:pt x="0" y="8"/>
                      <a:pt x="4" y="11"/>
                      <a:pt x="4" y="18"/>
                    </a:cubicBez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62" name="Google Shape;4187;p26"/>
              <p:cNvSpPr/>
              <p:nvPr/>
            </p:nvSpPr>
            <p:spPr>
              <a:xfrm>
                <a:off x="7168542" y="3399654"/>
                <a:ext cx="2099" cy="6461"/>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63" name="Google Shape;4188;p26"/>
              <p:cNvSpPr/>
              <p:nvPr/>
            </p:nvSpPr>
            <p:spPr>
              <a:xfrm>
                <a:off x="7160277" y="336233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64" name="Google Shape;4189;p26"/>
              <p:cNvSpPr/>
              <p:nvPr/>
            </p:nvSpPr>
            <p:spPr>
              <a:xfrm>
                <a:off x="7192321" y="3449835"/>
                <a:ext cx="2657" cy="1738"/>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65" name="Google Shape;4190;p26"/>
              <p:cNvSpPr/>
              <p:nvPr/>
            </p:nvSpPr>
            <p:spPr>
              <a:xfrm>
                <a:off x="7279104" y="3432616"/>
                <a:ext cx="262" cy="722"/>
              </a:xfrm>
              <a:custGeom>
                <a:avLst/>
                <a:gdLst/>
                <a:ahLst/>
                <a:cxnLst/>
                <a:rect l="l" t="t" r="r" b="b"/>
                <a:pathLst>
                  <a:path w="8" h="22" extrusionOk="0">
                    <a:moveTo>
                      <a:pt x="1" y="21"/>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66" name="Google Shape;4191;p26"/>
              <p:cNvSpPr/>
              <p:nvPr/>
            </p:nvSpPr>
            <p:spPr>
              <a:xfrm>
                <a:off x="7279333" y="3431796"/>
                <a:ext cx="262" cy="623"/>
              </a:xfrm>
              <a:custGeom>
                <a:avLst/>
                <a:gdLst/>
                <a:ahLst/>
                <a:cxnLst/>
                <a:rect l="l" t="t" r="r" b="b"/>
                <a:pathLst>
                  <a:path w="8" h="19" extrusionOk="0">
                    <a:moveTo>
                      <a:pt x="1" y="18"/>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67" name="Google Shape;4192;p26"/>
              <p:cNvSpPr/>
              <p:nvPr/>
            </p:nvSpPr>
            <p:spPr>
              <a:xfrm>
                <a:off x="7272675" y="3436978"/>
                <a:ext cx="5084" cy="295"/>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68" name="Google Shape;4193;p26"/>
              <p:cNvSpPr/>
              <p:nvPr/>
            </p:nvSpPr>
            <p:spPr>
              <a:xfrm>
                <a:off x="7318494" y="3386666"/>
                <a:ext cx="13578" cy="2460"/>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69" name="Google Shape;4194;p26"/>
              <p:cNvSpPr/>
              <p:nvPr/>
            </p:nvSpPr>
            <p:spPr>
              <a:xfrm>
                <a:off x="7357195" y="3393456"/>
                <a:ext cx="1869" cy="722"/>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0" name="Google Shape;4195;p26"/>
              <p:cNvSpPr/>
              <p:nvPr/>
            </p:nvSpPr>
            <p:spPr>
              <a:xfrm>
                <a:off x="7279694" y="3430878"/>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1" name="Google Shape;4196;p26"/>
              <p:cNvSpPr/>
              <p:nvPr/>
            </p:nvSpPr>
            <p:spPr>
              <a:xfrm>
                <a:off x="7358573" y="3393095"/>
                <a:ext cx="951" cy="623"/>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2" name="Google Shape;4197;p26"/>
              <p:cNvSpPr/>
              <p:nvPr/>
            </p:nvSpPr>
            <p:spPr>
              <a:xfrm>
                <a:off x="7269691" y="3436618"/>
                <a:ext cx="4165" cy="492"/>
              </a:xfrm>
              <a:custGeom>
                <a:avLst/>
                <a:gdLst/>
                <a:ahLst/>
                <a:cxnLst/>
                <a:rect l="l" t="t" r="r" b="b"/>
                <a:pathLst>
                  <a:path w="127" h="15" extrusionOk="0">
                    <a:moveTo>
                      <a:pt x="1" y="1"/>
                    </a:moveTo>
                    <a:lnTo>
                      <a:pt x="92" y="11"/>
                    </a:lnTo>
                    <a:lnTo>
                      <a:pt x="127" y="15"/>
                    </a:lnTo>
                    <a:lnTo>
                      <a:pt x="127" y="15"/>
                    </a:ln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3" name="Google Shape;4198;p26"/>
              <p:cNvSpPr/>
              <p:nvPr/>
            </p:nvSpPr>
            <p:spPr>
              <a:xfrm>
                <a:off x="6939942" y="3040387"/>
                <a:ext cx="225876" cy="32922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4" name="Google Shape;4199;p26"/>
              <p:cNvSpPr/>
              <p:nvPr/>
            </p:nvSpPr>
            <p:spPr>
              <a:xfrm>
                <a:off x="7132727" y="3107098"/>
                <a:ext cx="590" cy="131"/>
              </a:xfrm>
              <a:custGeom>
                <a:avLst/>
                <a:gdLst/>
                <a:ahLst/>
                <a:cxnLst/>
                <a:rect l="l" t="t" r="r" b="b"/>
                <a:pathLst>
                  <a:path w="18" h="4" extrusionOk="0">
                    <a:moveTo>
                      <a:pt x="0" y="4"/>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5" name="Google Shape;4200;p26"/>
              <p:cNvSpPr/>
              <p:nvPr/>
            </p:nvSpPr>
            <p:spPr>
              <a:xfrm>
                <a:off x="7129972" y="3107885"/>
                <a:ext cx="722" cy="394"/>
              </a:xfrm>
              <a:custGeom>
                <a:avLst/>
                <a:gdLst/>
                <a:ahLst/>
                <a:cxnLst/>
                <a:rect l="l" t="t" r="r" b="b"/>
                <a:pathLst>
                  <a:path w="22" h="12" extrusionOk="0">
                    <a:moveTo>
                      <a:pt x="0" y="11"/>
                    </a:moveTo>
                    <a:lnTo>
                      <a:pt x="2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6" name="Google Shape;4201;p26"/>
              <p:cNvSpPr/>
              <p:nvPr/>
            </p:nvSpPr>
            <p:spPr>
              <a:xfrm>
                <a:off x="7131809" y="3107328"/>
                <a:ext cx="722" cy="131"/>
              </a:xfrm>
              <a:custGeom>
                <a:avLst/>
                <a:gdLst/>
                <a:ahLst/>
                <a:cxnLst/>
                <a:rect l="l" t="t" r="r" b="b"/>
                <a:pathLst>
                  <a:path w="22" h="4" extrusionOk="0">
                    <a:moveTo>
                      <a:pt x="0" y="4"/>
                    </a:moveTo>
                    <a:lnTo>
                      <a:pt x="2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7" name="Google Shape;4202;p26"/>
              <p:cNvSpPr/>
              <p:nvPr/>
            </p:nvSpPr>
            <p:spPr>
              <a:xfrm>
                <a:off x="7128923" y="3108475"/>
                <a:ext cx="722" cy="492"/>
              </a:xfrm>
              <a:custGeom>
                <a:avLst/>
                <a:gdLst/>
                <a:ahLst/>
                <a:cxnLst/>
                <a:rect l="l" t="t" r="r" b="b"/>
                <a:pathLst>
                  <a:path w="22" h="15" extrusionOk="0">
                    <a:moveTo>
                      <a:pt x="1" y="14"/>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8" name="Google Shape;4203;p26"/>
              <p:cNvSpPr/>
              <p:nvPr/>
            </p:nvSpPr>
            <p:spPr>
              <a:xfrm>
                <a:off x="7127676" y="3109033"/>
                <a:ext cx="1050" cy="853"/>
              </a:xfrm>
              <a:custGeom>
                <a:avLst/>
                <a:gdLst/>
                <a:ahLst/>
                <a:cxnLst/>
                <a:rect l="l" t="t" r="r" b="b"/>
                <a:pathLst>
                  <a:path w="32" h="26" extrusionOk="0">
                    <a:moveTo>
                      <a:pt x="0" y="25"/>
                    </a:moveTo>
                    <a:cubicBezTo>
                      <a:pt x="11" y="15"/>
                      <a:pt x="21" y="8"/>
                      <a:pt x="32" y="1"/>
                    </a:cubicBezTo>
                    <a:cubicBezTo>
                      <a:pt x="21" y="8"/>
                      <a:pt x="11" y="15"/>
                      <a:pt x="0"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79" name="Google Shape;4204;p26"/>
              <p:cNvSpPr/>
              <p:nvPr/>
            </p:nvSpPr>
            <p:spPr>
              <a:xfrm>
                <a:off x="7133645" y="3107098"/>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0" name="Google Shape;4205;p26"/>
              <p:cNvSpPr/>
              <p:nvPr/>
            </p:nvSpPr>
            <p:spPr>
              <a:xfrm>
                <a:off x="7097699" y="3119496"/>
                <a:ext cx="5674" cy="2329"/>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1" name="Google Shape;4206;p26"/>
              <p:cNvSpPr/>
              <p:nvPr/>
            </p:nvSpPr>
            <p:spPr>
              <a:xfrm>
                <a:off x="7130890" y="3107557"/>
                <a:ext cx="722" cy="262"/>
              </a:xfrm>
              <a:custGeom>
                <a:avLst/>
                <a:gdLst/>
                <a:ahLst/>
                <a:cxnLst/>
                <a:rect l="l" t="t" r="r" b="b"/>
                <a:pathLst>
                  <a:path w="22" h="8" extrusionOk="0">
                    <a:moveTo>
                      <a:pt x="0" y="7"/>
                    </a:moveTo>
                    <a:lnTo>
                      <a:pt x="2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2" name="Google Shape;4207;p26"/>
              <p:cNvSpPr/>
              <p:nvPr/>
            </p:nvSpPr>
            <p:spPr>
              <a:xfrm>
                <a:off x="7140861" y="3368300"/>
                <a:ext cx="262" cy="164"/>
              </a:xfrm>
              <a:custGeom>
                <a:avLst/>
                <a:gdLst/>
                <a:ahLst/>
                <a:cxnLst/>
                <a:rect l="l" t="t" r="r" b="b"/>
                <a:pathLst>
                  <a:path w="8" h="5" extrusionOk="0">
                    <a:moveTo>
                      <a:pt x="8"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3" name="Google Shape;4208;p26"/>
              <p:cNvSpPr/>
              <p:nvPr/>
            </p:nvSpPr>
            <p:spPr>
              <a:xfrm>
                <a:off x="7131809" y="3104113"/>
                <a:ext cx="951" cy="951"/>
              </a:xfrm>
              <a:custGeom>
                <a:avLst/>
                <a:gdLst/>
                <a:ahLst/>
                <a:cxnLst/>
                <a:rect l="l" t="t" r="r" b="b"/>
                <a:pathLst>
                  <a:path w="29" h="29" extrusionOk="0">
                    <a:moveTo>
                      <a:pt x="28" y="28"/>
                    </a:moveTo>
                    <a:cubicBezTo>
                      <a:pt x="18" y="21"/>
                      <a:pt x="11" y="11"/>
                      <a:pt x="0" y="0"/>
                    </a:cubicBezTo>
                    <a:cubicBezTo>
                      <a:pt x="11" y="11"/>
                      <a:pt x="18" y="21"/>
                      <a:pt x="28"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4" name="Google Shape;4209;p26"/>
              <p:cNvSpPr/>
              <p:nvPr/>
            </p:nvSpPr>
            <p:spPr>
              <a:xfrm>
                <a:off x="7051782" y="3039469"/>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5" name="Google Shape;4210;p26"/>
              <p:cNvSpPr/>
              <p:nvPr/>
            </p:nvSpPr>
            <p:spPr>
              <a:xfrm>
                <a:off x="7053028" y="3039469"/>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6" name="Google Shape;4211;p26"/>
              <p:cNvSpPr/>
              <p:nvPr/>
            </p:nvSpPr>
            <p:spPr>
              <a:xfrm>
                <a:off x="7054767" y="3039567"/>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7" name="Google Shape;4212;p26"/>
              <p:cNvSpPr/>
              <p:nvPr/>
            </p:nvSpPr>
            <p:spPr>
              <a:xfrm>
                <a:off x="7056144" y="3040026"/>
                <a:ext cx="131" cy="33"/>
              </a:xfrm>
              <a:custGeom>
                <a:avLst/>
                <a:gdLst/>
                <a:ahLst/>
                <a:cxnLst/>
                <a:rect l="l" t="t" r="r" b="b"/>
                <a:pathLst>
                  <a:path w="4" h="1" extrusionOk="0">
                    <a:moveTo>
                      <a:pt x="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8" name="Google Shape;4213;p26"/>
              <p:cNvSpPr/>
              <p:nvPr/>
            </p:nvSpPr>
            <p:spPr>
              <a:xfrm>
                <a:off x="7054996" y="3039698"/>
                <a:ext cx="262" cy="33"/>
              </a:xfrm>
              <a:custGeom>
                <a:avLst/>
                <a:gdLst/>
                <a:ahLst/>
                <a:cxnLst/>
                <a:rect l="l" t="t" r="r" b="b"/>
                <a:pathLst>
                  <a:path w="8" h="1" extrusionOk="0">
                    <a:moveTo>
                      <a:pt x="7"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89" name="Google Shape;4214;p26"/>
              <p:cNvSpPr/>
              <p:nvPr/>
            </p:nvSpPr>
            <p:spPr>
              <a:xfrm>
                <a:off x="7055685" y="3039928"/>
                <a:ext cx="131" cy="33"/>
              </a:xfrm>
              <a:custGeom>
                <a:avLst/>
                <a:gdLst/>
                <a:ahLst/>
                <a:cxnLst/>
                <a:rect l="l" t="t" r="r" b="b"/>
                <a:pathLst>
                  <a:path w="4" h="1" extrusionOk="0">
                    <a:moveTo>
                      <a:pt x="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0" name="Google Shape;4215;p26"/>
              <p:cNvSpPr/>
              <p:nvPr/>
            </p:nvSpPr>
            <p:spPr>
              <a:xfrm>
                <a:off x="7055915" y="3040026"/>
                <a:ext cx="131" cy="33"/>
              </a:xfrm>
              <a:custGeom>
                <a:avLst/>
                <a:gdLst/>
                <a:ahLst/>
                <a:cxnLst/>
                <a:rect l="l" t="t" r="r" b="b"/>
                <a:pathLst>
                  <a:path w="4" h="1" extrusionOk="0">
                    <a:moveTo>
                      <a:pt x="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1" name="Google Shape;4216;p26"/>
              <p:cNvSpPr/>
              <p:nvPr/>
            </p:nvSpPr>
            <p:spPr>
              <a:xfrm>
                <a:off x="7130989" y="3102965"/>
                <a:ext cx="722" cy="1050"/>
              </a:xfrm>
              <a:custGeom>
                <a:avLst/>
                <a:gdLst/>
                <a:ahLst/>
                <a:cxnLst/>
                <a:rect l="l" t="t" r="r" b="b"/>
                <a:pathLst>
                  <a:path w="22" h="32" extrusionOk="0">
                    <a:moveTo>
                      <a:pt x="22" y="32"/>
                    </a:moveTo>
                    <a:cubicBezTo>
                      <a:pt x="15" y="21"/>
                      <a:pt x="8" y="11"/>
                      <a:pt x="1" y="0"/>
                    </a:cubicBezTo>
                    <a:cubicBezTo>
                      <a:pt x="8" y="11"/>
                      <a:pt x="15" y="21"/>
                      <a:pt x="22"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2" name="Google Shape;4217;p26"/>
              <p:cNvSpPr/>
              <p:nvPr/>
            </p:nvSpPr>
            <p:spPr>
              <a:xfrm>
                <a:off x="7049355" y="3039567"/>
                <a:ext cx="492" cy="33"/>
              </a:xfrm>
              <a:custGeom>
                <a:avLst/>
                <a:gdLst/>
                <a:ahLst/>
                <a:cxnLst/>
                <a:rect l="l" t="t" r="r" b="b"/>
                <a:pathLst>
                  <a:path w="15" h="1" extrusionOk="0">
                    <a:moveTo>
                      <a:pt x="15"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3" name="Google Shape;4218;p26"/>
              <p:cNvSpPr/>
              <p:nvPr/>
            </p:nvSpPr>
            <p:spPr>
              <a:xfrm>
                <a:off x="7052340" y="3039469"/>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4" name="Google Shape;4219;p26"/>
              <p:cNvSpPr/>
              <p:nvPr/>
            </p:nvSpPr>
            <p:spPr>
              <a:xfrm>
                <a:off x="7048109" y="3039797"/>
                <a:ext cx="590" cy="33"/>
              </a:xfrm>
              <a:custGeom>
                <a:avLst/>
                <a:gdLst/>
                <a:ahLst/>
                <a:cxnLst/>
                <a:rect l="l" t="t" r="r" b="b"/>
                <a:pathLst>
                  <a:path w="18" h="1" extrusionOk="0">
                    <a:moveTo>
                      <a:pt x="18"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5" name="Google Shape;4220;p26"/>
              <p:cNvSpPr/>
              <p:nvPr/>
            </p:nvSpPr>
            <p:spPr>
              <a:xfrm>
                <a:off x="7046042" y="3039928"/>
                <a:ext cx="1410" cy="262"/>
              </a:xfrm>
              <a:custGeom>
                <a:avLst/>
                <a:gdLst/>
                <a:ahLst/>
                <a:cxnLst/>
                <a:rect l="l" t="t" r="r" b="b"/>
                <a:pathLst>
                  <a:path w="43" h="8" extrusionOk="0">
                    <a:moveTo>
                      <a:pt x="0" y="7"/>
                    </a:moveTo>
                    <a:lnTo>
                      <a:pt x="4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6" name="Google Shape;4221;p26"/>
              <p:cNvSpPr/>
              <p:nvPr/>
            </p:nvSpPr>
            <p:spPr>
              <a:xfrm>
                <a:off x="7133973" y="3106048"/>
                <a:ext cx="1312" cy="853"/>
              </a:xfrm>
              <a:custGeom>
                <a:avLst/>
                <a:gdLst/>
                <a:ahLst/>
                <a:cxnLst/>
                <a:rect l="l" t="t" r="r" b="b"/>
                <a:pathLst>
                  <a:path w="40" h="26" extrusionOk="0">
                    <a:moveTo>
                      <a:pt x="39" y="25"/>
                    </a:moveTo>
                    <a:cubicBezTo>
                      <a:pt x="25" y="18"/>
                      <a:pt x="15" y="8"/>
                      <a:pt x="1" y="1"/>
                    </a:cubicBezTo>
                    <a:cubicBezTo>
                      <a:pt x="15" y="8"/>
                      <a:pt x="25" y="18"/>
                      <a:pt x="39"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7" name="Google Shape;4222;p26"/>
              <p:cNvSpPr/>
              <p:nvPr/>
            </p:nvSpPr>
            <p:spPr>
              <a:xfrm>
                <a:off x="7113212" y="3078170"/>
                <a:ext cx="3017" cy="722"/>
              </a:xfrm>
              <a:custGeom>
                <a:avLst/>
                <a:gdLst/>
                <a:ahLst/>
                <a:cxnLst/>
                <a:rect l="l" t="t" r="r" b="b"/>
                <a:pathLst>
                  <a:path w="92" h="22" extrusionOk="0">
                    <a:moveTo>
                      <a:pt x="0" y="0"/>
                    </a:moveTo>
                    <a:cubicBezTo>
                      <a:pt x="32" y="0"/>
                      <a:pt x="63" y="7"/>
                      <a:pt x="91" y="21"/>
                    </a:cubicBezTo>
                    <a:cubicBezTo>
                      <a:pt x="63" y="7"/>
                      <a:pt x="32" y="0"/>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8" name="Google Shape;4223;p26"/>
              <p:cNvSpPr/>
              <p:nvPr/>
            </p:nvSpPr>
            <p:spPr>
              <a:xfrm>
                <a:off x="7132825" y="3105261"/>
                <a:ext cx="1082" cy="722"/>
              </a:xfrm>
              <a:custGeom>
                <a:avLst/>
                <a:gdLst/>
                <a:ahLst/>
                <a:cxnLst/>
                <a:rect l="l" t="t" r="r" b="b"/>
                <a:pathLst>
                  <a:path w="33" h="22" extrusionOk="0">
                    <a:moveTo>
                      <a:pt x="32" y="21"/>
                    </a:moveTo>
                    <a:cubicBezTo>
                      <a:pt x="22" y="14"/>
                      <a:pt x="11" y="7"/>
                      <a:pt x="1" y="0"/>
                    </a:cubicBezTo>
                    <a:cubicBezTo>
                      <a:pt x="11" y="7"/>
                      <a:pt x="22" y="14"/>
                      <a:pt x="32"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99" name="Google Shape;4224;p26"/>
              <p:cNvSpPr/>
              <p:nvPr/>
            </p:nvSpPr>
            <p:spPr>
              <a:xfrm>
                <a:off x="7050503" y="3039567"/>
                <a:ext cx="394" cy="33"/>
              </a:xfrm>
              <a:custGeom>
                <a:avLst/>
                <a:gdLst/>
                <a:ahLst/>
                <a:cxnLst/>
                <a:rect l="l" t="t" r="r" b="b"/>
                <a:pathLst>
                  <a:path w="12" h="1" extrusionOk="0">
                    <a:moveTo>
                      <a:pt x="11"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0" name="Google Shape;4225;p26"/>
              <p:cNvSpPr/>
              <p:nvPr/>
            </p:nvSpPr>
            <p:spPr>
              <a:xfrm>
                <a:off x="7055324" y="3039797"/>
                <a:ext cx="262" cy="33"/>
              </a:xfrm>
              <a:custGeom>
                <a:avLst/>
                <a:gdLst/>
                <a:ahLst/>
                <a:cxnLst/>
                <a:rect l="l" t="t" r="r" b="b"/>
                <a:pathLst>
                  <a:path w="8" h="1" extrusionOk="0">
                    <a:moveTo>
                      <a:pt x="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1" name="Google Shape;4226;p26"/>
              <p:cNvSpPr/>
              <p:nvPr/>
            </p:nvSpPr>
            <p:spPr>
              <a:xfrm>
                <a:off x="7150405" y="3345571"/>
                <a:ext cx="951" cy="722"/>
              </a:xfrm>
              <a:custGeom>
                <a:avLst/>
                <a:gdLst/>
                <a:ahLst/>
                <a:cxnLst/>
                <a:rect l="l" t="t" r="r" b="b"/>
                <a:pathLst>
                  <a:path w="29" h="22" extrusionOk="0">
                    <a:moveTo>
                      <a:pt x="29" y="1"/>
                    </a:moveTo>
                    <a:cubicBezTo>
                      <a:pt x="18" y="8"/>
                      <a:pt x="11" y="15"/>
                      <a:pt x="1" y="22"/>
                    </a:cubicBezTo>
                    <a:cubicBezTo>
                      <a:pt x="11" y="15"/>
                      <a:pt x="18" y="8"/>
                      <a:pt x="2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2" name="Google Shape;4227;p26"/>
              <p:cNvSpPr/>
              <p:nvPr/>
            </p:nvSpPr>
            <p:spPr>
              <a:xfrm>
                <a:off x="7149618" y="3346489"/>
                <a:ext cx="722" cy="853"/>
              </a:xfrm>
              <a:custGeom>
                <a:avLst/>
                <a:gdLst/>
                <a:ahLst/>
                <a:cxnLst/>
                <a:rect l="l" t="t" r="r" b="b"/>
                <a:pathLst>
                  <a:path w="22" h="26" extrusionOk="0">
                    <a:moveTo>
                      <a:pt x="0" y="25"/>
                    </a:moveTo>
                    <a:cubicBezTo>
                      <a:pt x="7" y="15"/>
                      <a:pt x="14" y="8"/>
                      <a:pt x="21" y="1"/>
                    </a:cubicBezTo>
                    <a:cubicBezTo>
                      <a:pt x="14" y="8"/>
                      <a:pt x="7" y="15"/>
                      <a:pt x="0"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3" name="Google Shape;4228;p26"/>
              <p:cNvSpPr/>
              <p:nvPr/>
            </p:nvSpPr>
            <p:spPr>
              <a:xfrm>
                <a:off x="7158670" y="3247965"/>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4" name="Google Shape;4229;p26"/>
              <p:cNvSpPr/>
              <p:nvPr/>
            </p:nvSpPr>
            <p:spPr>
              <a:xfrm>
                <a:off x="7154538" y="3239929"/>
                <a:ext cx="394" cy="722"/>
              </a:xfrm>
              <a:custGeom>
                <a:avLst/>
                <a:gdLst/>
                <a:ahLst/>
                <a:cxnLst/>
                <a:rect l="l" t="t" r="r" b="b"/>
                <a:pathLst>
                  <a:path w="12" h="22" extrusionOk="0">
                    <a:moveTo>
                      <a:pt x="1" y="1"/>
                    </a:moveTo>
                    <a:lnTo>
                      <a:pt x="11"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5" name="Google Shape;4230;p26"/>
              <p:cNvSpPr/>
              <p:nvPr/>
            </p:nvSpPr>
            <p:spPr>
              <a:xfrm>
                <a:off x="7152931" y="3236485"/>
                <a:ext cx="394" cy="722"/>
              </a:xfrm>
              <a:custGeom>
                <a:avLst/>
                <a:gdLst/>
                <a:ahLst/>
                <a:cxnLst/>
                <a:rect l="l" t="t" r="r" b="b"/>
                <a:pathLst>
                  <a:path w="12" h="22" extrusionOk="0">
                    <a:moveTo>
                      <a:pt x="1" y="1"/>
                    </a:moveTo>
                    <a:lnTo>
                      <a:pt x="11"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6" name="Google Shape;4231;p26"/>
              <p:cNvSpPr/>
              <p:nvPr/>
            </p:nvSpPr>
            <p:spPr>
              <a:xfrm>
                <a:off x="7153750" y="3238092"/>
                <a:ext cx="361" cy="853"/>
              </a:xfrm>
              <a:custGeom>
                <a:avLst/>
                <a:gdLst/>
                <a:ahLst/>
                <a:cxnLst/>
                <a:rect l="l" t="t" r="r" b="b"/>
                <a:pathLst>
                  <a:path w="11" h="26" extrusionOk="0">
                    <a:moveTo>
                      <a:pt x="0" y="1"/>
                    </a:moveTo>
                    <a:lnTo>
                      <a:pt x="11"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7" name="Google Shape;4232;p26"/>
              <p:cNvSpPr/>
              <p:nvPr/>
            </p:nvSpPr>
            <p:spPr>
              <a:xfrm>
                <a:off x="7148470" y="3352130"/>
                <a:ext cx="131" cy="820"/>
              </a:xfrm>
              <a:custGeom>
                <a:avLst/>
                <a:gdLst/>
                <a:ahLst/>
                <a:cxnLst/>
                <a:rect l="l" t="t" r="r" b="b"/>
                <a:pathLst>
                  <a:path w="4" h="25" extrusionOk="0">
                    <a:moveTo>
                      <a:pt x="0" y="0"/>
                    </a:moveTo>
                    <a:lnTo>
                      <a:pt x="0" y="25"/>
                    </a:lnTo>
                    <a:cubicBezTo>
                      <a:pt x="4" y="18"/>
                      <a:pt x="0"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8" name="Google Shape;4233;p26"/>
              <p:cNvSpPr/>
              <p:nvPr/>
            </p:nvSpPr>
            <p:spPr>
              <a:xfrm>
                <a:off x="7148568" y="3353049"/>
                <a:ext cx="33" cy="951"/>
              </a:xfrm>
              <a:custGeom>
                <a:avLst/>
                <a:gdLst/>
                <a:ahLst/>
                <a:cxnLst/>
                <a:rect l="l" t="t" r="r" b="b"/>
                <a:pathLst>
                  <a:path w="1" h="29" extrusionOk="0">
                    <a:moveTo>
                      <a:pt x="1" y="0"/>
                    </a:moveTo>
                    <a:cubicBezTo>
                      <a:pt x="1" y="11"/>
                      <a:pt x="1" y="21"/>
                      <a:pt x="1" y="28"/>
                    </a:cubicBezTo>
                    <a:cubicBezTo>
                      <a:pt x="1" y="21"/>
                      <a:pt x="1"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09" name="Google Shape;4234;p26"/>
              <p:cNvSpPr/>
              <p:nvPr/>
            </p:nvSpPr>
            <p:spPr>
              <a:xfrm>
                <a:off x="7155456" y="3241766"/>
                <a:ext cx="394" cy="722"/>
              </a:xfrm>
              <a:custGeom>
                <a:avLst/>
                <a:gdLst/>
                <a:ahLst/>
                <a:cxnLst/>
                <a:rect l="l" t="t" r="r" b="b"/>
                <a:pathLst>
                  <a:path w="12" h="22" extrusionOk="0">
                    <a:moveTo>
                      <a:pt x="1" y="1"/>
                    </a:moveTo>
                    <a:lnTo>
                      <a:pt x="11"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0" name="Google Shape;4235;p26"/>
              <p:cNvSpPr/>
              <p:nvPr/>
            </p:nvSpPr>
            <p:spPr>
              <a:xfrm>
                <a:off x="7148568" y="3349605"/>
                <a:ext cx="164" cy="1050"/>
              </a:xfrm>
              <a:custGeom>
                <a:avLst/>
                <a:gdLst/>
                <a:ahLst/>
                <a:cxnLst/>
                <a:rect l="l" t="t" r="r" b="b"/>
                <a:pathLst>
                  <a:path w="5" h="32" extrusionOk="0">
                    <a:moveTo>
                      <a:pt x="4" y="0"/>
                    </a:moveTo>
                    <a:cubicBezTo>
                      <a:pt x="4" y="11"/>
                      <a:pt x="1" y="21"/>
                      <a:pt x="1" y="32"/>
                    </a:cubicBezTo>
                    <a:cubicBezTo>
                      <a:pt x="1" y="21"/>
                      <a:pt x="4" y="11"/>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1" name="Google Shape;4236;p26"/>
              <p:cNvSpPr/>
              <p:nvPr/>
            </p:nvSpPr>
            <p:spPr>
              <a:xfrm>
                <a:off x="7148700" y="3348555"/>
                <a:ext cx="361" cy="951"/>
              </a:xfrm>
              <a:custGeom>
                <a:avLst/>
                <a:gdLst/>
                <a:ahLst/>
                <a:cxnLst/>
                <a:rect l="l" t="t" r="r" b="b"/>
                <a:pathLst>
                  <a:path w="11" h="29" extrusionOk="0">
                    <a:moveTo>
                      <a:pt x="11" y="1"/>
                    </a:moveTo>
                    <a:cubicBezTo>
                      <a:pt x="7" y="8"/>
                      <a:pt x="4" y="18"/>
                      <a:pt x="0" y="29"/>
                    </a:cubicBezTo>
                    <a:cubicBezTo>
                      <a:pt x="4" y="18"/>
                      <a:pt x="7" y="8"/>
                      <a:pt x="1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2" name="Google Shape;4237;p26"/>
              <p:cNvSpPr/>
              <p:nvPr/>
            </p:nvSpPr>
            <p:spPr>
              <a:xfrm>
                <a:off x="7149028" y="3347408"/>
                <a:ext cx="492" cy="1082"/>
              </a:xfrm>
              <a:custGeom>
                <a:avLst/>
                <a:gdLst/>
                <a:ahLst/>
                <a:cxnLst/>
                <a:rect l="l" t="t" r="r" b="b"/>
                <a:pathLst>
                  <a:path w="15" h="33" extrusionOk="0">
                    <a:moveTo>
                      <a:pt x="15" y="1"/>
                    </a:moveTo>
                    <a:cubicBezTo>
                      <a:pt x="11" y="11"/>
                      <a:pt x="4" y="22"/>
                      <a:pt x="1" y="32"/>
                    </a:cubicBezTo>
                    <a:cubicBezTo>
                      <a:pt x="4" y="22"/>
                      <a:pt x="11" y="11"/>
                      <a:pt x="1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3" name="Google Shape;4238;p26"/>
              <p:cNvSpPr/>
              <p:nvPr/>
            </p:nvSpPr>
            <p:spPr>
              <a:xfrm>
                <a:off x="7157522" y="3245898"/>
                <a:ext cx="164" cy="262"/>
              </a:xfrm>
              <a:custGeom>
                <a:avLst/>
                <a:gdLst/>
                <a:ahLst/>
                <a:cxnLst/>
                <a:rect l="l" t="t" r="r" b="b"/>
                <a:pathLst>
                  <a:path w="5" h="8" extrusionOk="0">
                    <a:moveTo>
                      <a:pt x="1" y="1"/>
                    </a:moveTo>
                    <a:lnTo>
                      <a:pt x="4"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4" name="Google Shape;4239;p26"/>
              <p:cNvSpPr/>
              <p:nvPr/>
            </p:nvSpPr>
            <p:spPr>
              <a:xfrm>
                <a:off x="7148470" y="3350851"/>
                <a:ext cx="131" cy="1082"/>
              </a:xfrm>
              <a:custGeom>
                <a:avLst/>
                <a:gdLst/>
                <a:ahLst/>
                <a:cxnLst/>
                <a:rect l="l" t="t" r="r" b="b"/>
                <a:pathLst>
                  <a:path w="4" h="33" extrusionOk="0">
                    <a:moveTo>
                      <a:pt x="0" y="1"/>
                    </a:moveTo>
                    <a:lnTo>
                      <a:pt x="0" y="32"/>
                    </a:lnTo>
                    <a:cubicBezTo>
                      <a:pt x="0" y="22"/>
                      <a:pt x="4" y="1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5" name="Google Shape;4240;p26"/>
              <p:cNvSpPr/>
              <p:nvPr/>
            </p:nvSpPr>
            <p:spPr>
              <a:xfrm>
                <a:off x="7156505" y="3243734"/>
                <a:ext cx="262" cy="590"/>
              </a:xfrm>
              <a:custGeom>
                <a:avLst/>
                <a:gdLst/>
                <a:ahLst/>
                <a:cxnLst/>
                <a:rect l="l" t="t" r="r" b="b"/>
                <a:pathLst>
                  <a:path w="8" h="18" extrusionOk="0">
                    <a:moveTo>
                      <a:pt x="0" y="0"/>
                    </a:moveTo>
                    <a:lnTo>
                      <a:pt x="7"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6" name="Google Shape;4241;p26"/>
              <p:cNvSpPr/>
              <p:nvPr/>
            </p:nvSpPr>
            <p:spPr>
              <a:xfrm>
                <a:off x="7085662" y="2816608"/>
                <a:ext cx="241029" cy="202984"/>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7" name="Google Shape;4242;p26"/>
              <p:cNvSpPr/>
              <p:nvPr/>
            </p:nvSpPr>
            <p:spPr>
              <a:xfrm>
                <a:off x="7277398" y="2956458"/>
                <a:ext cx="11873" cy="334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8" name="Google Shape;4243;p26"/>
              <p:cNvSpPr/>
              <p:nvPr/>
            </p:nvSpPr>
            <p:spPr>
              <a:xfrm>
                <a:off x="7201274" y="3006737"/>
                <a:ext cx="1181" cy="1869"/>
              </a:xfrm>
              <a:custGeom>
                <a:avLst/>
                <a:gdLst/>
                <a:ahLst/>
                <a:cxnLst/>
                <a:rect l="l" t="t" r="r" b="b"/>
                <a:pathLst>
                  <a:path w="36" h="57" extrusionOk="0">
                    <a:moveTo>
                      <a:pt x="35" y="57"/>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19" name="Google Shape;4244;p26"/>
              <p:cNvSpPr/>
              <p:nvPr/>
            </p:nvSpPr>
            <p:spPr>
              <a:xfrm>
                <a:off x="7226201" y="3016740"/>
                <a:ext cx="1509" cy="820"/>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0" name="Google Shape;4245;p26"/>
              <p:cNvSpPr/>
              <p:nvPr/>
            </p:nvSpPr>
            <p:spPr>
              <a:xfrm>
                <a:off x="7310590" y="2944618"/>
                <a:ext cx="2657" cy="4067"/>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1" name="Google Shape;4246;p26"/>
              <p:cNvSpPr/>
              <p:nvPr/>
            </p:nvSpPr>
            <p:spPr>
              <a:xfrm>
                <a:off x="7202422" y="3008573"/>
                <a:ext cx="4854" cy="6363"/>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2" name="Google Shape;4247;p26"/>
              <p:cNvSpPr/>
              <p:nvPr/>
            </p:nvSpPr>
            <p:spPr>
              <a:xfrm>
                <a:off x="7199667" y="3004080"/>
                <a:ext cx="1279" cy="209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3" name="Google Shape;4248;p26"/>
              <p:cNvSpPr/>
              <p:nvPr/>
            </p:nvSpPr>
            <p:spPr>
              <a:xfrm>
                <a:off x="7197700" y="3001587"/>
                <a:ext cx="1640" cy="2197"/>
              </a:xfrm>
              <a:custGeom>
                <a:avLst/>
                <a:gdLst/>
                <a:ahLst/>
                <a:cxnLst/>
                <a:rect l="l" t="t" r="r" b="b"/>
                <a:pathLst>
                  <a:path w="50" h="67" extrusionOk="0">
                    <a:moveTo>
                      <a:pt x="1" y="0"/>
                    </a:moveTo>
                    <a:cubicBezTo>
                      <a:pt x="18" y="21"/>
                      <a:pt x="36" y="46"/>
                      <a:pt x="50" y="66"/>
                    </a:cubicBezTo>
                    <a:cubicBezTo>
                      <a:pt x="36" y="42"/>
                      <a:pt x="18" y="2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4" name="Google Shape;4249;p26"/>
              <p:cNvSpPr/>
              <p:nvPr/>
            </p:nvSpPr>
            <p:spPr>
              <a:xfrm>
                <a:off x="7195863" y="2999259"/>
                <a:ext cx="1869" cy="2230"/>
              </a:xfrm>
              <a:custGeom>
                <a:avLst/>
                <a:gdLst/>
                <a:ahLst/>
                <a:cxnLst/>
                <a:rect l="l" t="t" r="r" b="b"/>
                <a:pathLst>
                  <a:path w="57" h="68" extrusionOk="0">
                    <a:moveTo>
                      <a:pt x="1" y="1"/>
                    </a:moveTo>
                    <a:cubicBezTo>
                      <a:pt x="18" y="25"/>
                      <a:pt x="39" y="50"/>
                      <a:pt x="57" y="67"/>
                    </a:cubicBezTo>
                    <a:cubicBezTo>
                      <a:pt x="39" y="46"/>
                      <a:pt x="22" y="25"/>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5" name="Google Shape;4250;p26"/>
              <p:cNvSpPr/>
              <p:nvPr/>
            </p:nvSpPr>
            <p:spPr>
              <a:xfrm>
                <a:off x="7104357" y="2832088"/>
                <a:ext cx="262" cy="262"/>
              </a:xfrm>
              <a:custGeom>
                <a:avLst/>
                <a:gdLst/>
                <a:ahLst/>
                <a:cxnLst/>
                <a:rect l="l" t="t" r="r" b="b"/>
                <a:pathLst>
                  <a:path w="8" h="8" extrusionOk="0">
                    <a:moveTo>
                      <a:pt x="8"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6" name="Google Shape;4251;p26"/>
              <p:cNvSpPr/>
              <p:nvPr/>
            </p:nvSpPr>
            <p:spPr>
              <a:xfrm>
                <a:off x="7108489" y="2827398"/>
                <a:ext cx="262" cy="262"/>
              </a:xfrm>
              <a:custGeom>
                <a:avLst/>
                <a:gdLst/>
                <a:ahLst/>
                <a:cxnLst/>
                <a:rect l="l" t="t" r="r" b="b"/>
                <a:pathLst>
                  <a:path w="8" h="8" extrusionOk="0">
                    <a:moveTo>
                      <a:pt x="8" y="0"/>
                    </a:moveTo>
                    <a:lnTo>
                      <a:pt x="1" y="7"/>
                    </a:ln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7" name="Google Shape;4252;p26"/>
              <p:cNvSpPr/>
              <p:nvPr/>
            </p:nvSpPr>
            <p:spPr>
              <a:xfrm>
                <a:off x="7107571" y="2827857"/>
                <a:ext cx="722" cy="722"/>
              </a:xfrm>
              <a:custGeom>
                <a:avLst/>
                <a:gdLst/>
                <a:ahLst/>
                <a:cxnLst/>
                <a:rect l="l" t="t" r="r" b="b"/>
                <a:pathLst>
                  <a:path w="22" h="22" extrusionOk="0">
                    <a:moveTo>
                      <a:pt x="1" y="21"/>
                    </a:moveTo>
                    <a:cubicBezTo>
                      <a:pt x="8" y="14"/>
                      <a:pt x="15" y="7"/>
                      <a:pt x="22" y="0"/>
                    </a:cubicBezTo>
                    <a:cubicBezTo>
                      <a:pt x="15" y="7"/>
                      <a:pt x="8" y="14"/>
                      <a:pt x="1"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8" name="Google Shape;4253;p26"/>
              <p:cNvSpPr/>
              <p:nvPr/>
            </p:nvSpPr>
            <p:spPr>
              <a:xfrm>
                <a:off x="7105177" y="2903850"/>
                <a:ext cx="7478" cy="2624"/>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29" name="Google Shape;4254;p26"/>
              <p:cNvSpPr/>
              <p:nvPr/>
            </p:nvSpPr>
            <p:spPr>
              <a:xfrm>
                <a:off x="7363624" y="2925070"/>
                <a:ext cx="69400" cy="74811"/>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0" name="Google Shape;4255;p26"/>
              <p:cNvSpPr/>
              <p:nvPr/>
            </p:nvSpPr>
            <p:spPr>
              <a:xfrm>
                <a:off x="7416887" y="2986172"/>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1" name="Google Shape;4256;p26"/>
              <p:cNvSpPr/>
              <p:nvPr/>
            </p:nvSpPr>
            <p:spPr>
              <a:xfrm>
                <a:off x="7423808" y="2986861"/>
                <a:ext cx="361" cy="164"/>
              </a:xfrm>
              <a:custGeom>
                <a:avLst/>
                <a:gdLst/>
                <a:ahLst/>
                <a:cxnLst/>
                <a:rect l="l" t="t" r="r" b="b"/>
                <a:pathLst>
                  <a:path w="11" h="5" extrusionOk="0">
                    <a:moveTo>
                      <a:pt x="11"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2" name="Google Shape;4257;p26"/>
              <p:cNvSpPr/>
              <p:nvPr/>
            </p:nvSpPr>
            <p:spPr>
              <a:xfrm>
                <a:off x="7418035" y="2986172"/>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3" name="Google Shape;4258;p26"/>
              <p:cNvSpPr/>
              <p:nvPr/>
            </p:nvSpPr>
            <p:spPr>
              <a:xfrm>
                <a:off x="7423119" y="2986533"/>
                <a:ext cx="361" cy="262"/>
              </a:xfrm>
              <a:custGeom>
                <a:avLst/>
                <a:gdLst/>
                <a:ahLst/>
                <a:cxnLst/>
                <a:rect l="l" t="t" r="r" b="b"/>
                <a:pathLst>
                  <a:path w="11" h="8" extrusionOk="0">
                    <a:moveTo>
                      <a:pt x="11"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4" name="Google Shape;4259;p26"/>
              <p:cNvSpPr/>
              <p:nvPr/>
            </p:nvSpPr>
            <p:spPr>
              <a:xfrm>
                <a:off x="7394060" y="2999390"/>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5" name="Google Shape;4260;p26"/>
              <p:cNvSpPr/>
              <p:nvPr/>
            </p:nvSpPr>
            <p:spPr>
              <a:xfrm>
                <a:off x="7424496" y="2987222"/>
                <a:ext cx="361" cy="262"/>
              </a:xfrm>
              <a:custGeom>
                <a:avLst/>
                <a:gdLst/>
                <a:ahLst/>
                <a:cxnLst/>
                <a:rect l="l" t="t" r="r" b="b"/>
                <a:pathLst>
                  <a:path w="11" h="8" extrusionOk="0">
                    <a:moveTo>
                      <a:pt x="11"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6" name="Google Shape;4261;p26"/>
              <p:cNvSpPr/>
              <p:nvPr/>
            </p:nvSpPr>
            <p:spPr>
              <a:xfrm>
                <a:off x="7395438" y="2998472"/>
                <a:ext cx="1279" cy="820"/>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7" name="Google Shape;4262;p26"/>
              <p:cNvSpPr/>
              <p:nvPr/>
            </p:nvSpPr>
            <p:spPr>
              <a:xfrm>
                <a:off x="7394749" y="2999259"/>
                <a:ext cx="262" cy="33"/>
              </a:xfrm>
              <a:custGeom>
                <a:avLst/>
                <a:gdLst/>
                <a:ahLst/>
                <a:cxnLst/>
                <a:rect l="l" t="t" r="r" b="b"/>
                <a:pathLst>
                  <a:path w="8" h="1" extrusionOk="0">
                    <a:moveTo>
                      <a:pt x="7"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8" name="Google Shape;4263;p26"/>
              <p:cNvSpPr/>
              <p:nvPr/>
            </p:nvSpPr>
            <p:spPr>
              <a:xfrm>
                <a:off x="7422299" y="2986402"/>
                <a:ext cx="394" cy="164"/>
              </a:xfrm>
              <a:custGeom>
                <a:avLst/>
                <a:gdLst/>
                <a:ahLst/>
                <a:cxnLst/>
                <a:rect l="l" t="t" r="r" b="b"/>
                <a:pathLst>
                  <a:path w="12" h="5" extrusionOk="0">
                    <a:moveTo>
                      <a:pt x="1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39" name="Google Shape;4264;p26"/>
              <p:cNvSpPr/>
              <p:nvPr/>
            </p:nvSpPr>
            <p:spPr>
              <a:xfrm>
                <a:off x="7419675" y="2986074"/>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0" name="Google Shape;4265;p26"/>
              <p:cNvSpPr/>
              <p:nvPr/>
            </p:nvSpPr>
            <p:spPr>
              <a:xfrm>
                <a:off x="7419085" y="2986074"/>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1" name="Google Shape;4266;p26"/>
              <p:cNvSpPr/>
              <p:nvPr/>
            </p:nvSpPr>
            <p:spPr>
              <a:xfrm>
                <a:off x="7421512" y="2986304"/>
                <a:ext cx="361" cy="33"/>
              </a:xfrm>
              <a:custGeom>
                <a:avLst/>
                <a:gdLst/>
                <a:ahLst/>
                <a:cxnLst/>
                <a:rect l="l" t="t" r="r" b="b"/>
                <a:pathLst>
                  <a:path w="11" h="1" extrusionOk="0">
                    <a:moveTo>
                      <a:pt x="11"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2" name="Google Shape;4267;p26"/>
              <p:cNvSpPr/>
              <p:nvPr/>
            </p:nvSpPr>
            <p:spPr>
              <a:xfrm>
                <a:off x="7425185" y="2987681"/>
                <a:ext cx="262" cy="262"/>
              </a:xfrm>
              <a:custGeom>
                <a:avLst/>
                <a:gdLst/>
                <a:ahLst/>
                <a:cxnLst/>
                <a:rect l="l" t="t" r="r" b="b"/>
                <a:pathLst>
                  <a:path w="8" h="8" extrusionOk="0">
                    <a:moveTo>
                      <a:pt x="0" y="0"/>
                    </a:moveTo>
                    <a:lnTo>
                      <a:pt x="7"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3" name="Google Shape;4268;p26"/>
              <p:cNvSpPr/>
              <p:nvPr/>
            </p:nvSpPr>
            <p:spPr>
              <a:xfrm>
                <a:off x="7420593" y="2986172"/>
                <a:ext cx="361" cy="33"/>
              </a:xfrm>
              <a:custGeom>
                <a:avLst/>
                <a:gdLst/>
                <a:ahLst/>
                <a:cxnLst/>
                <a:rect l="l" t="t" r="r" b="b"/>
                <a:pathLst>
                  <a:path w="11" h="1" extrusionOk="0">
                    <a:moveTo>
                      <a:pt x="11"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4" name="Google Shape;4269;p26"/>
              <p:cNvSpPr/>
              <p:nvPr/>
            </p:nvSpPr>
            <p:spPr>
              <a:xfrm>
                <a:off x="7425644" y="2988239"/>
                <a:ext cx="361" cy="394"/>
              </a:xfrm>
              <a:custGeom>
                <a:avLst/>
                <a:gdLst/>
                <a:ahLst/>
                <a:cxnLst/>
                <a:rect l="l" t="t" r="r" b="b"/>
                <a:pathLst>
                  <a:path w="11" h="12" extrusionOk="0">
                    <a:moveTo>
                      <a:pt x="11"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5" name="Google Shape;4270;p26"/>
              <p:cNvSpPr/>
              <p:nvPr/>
            </p:nvSpPr>
            <p:spPr>
              <a:xfrm>
                <a:off x="7304850" y="2884106"/>
                <a:ext cx="78780" cy="12486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6" name="Google Shape;4271;p26"/>
              <p:cNvSpPr/>
              <p:nvPr/>
            </p:nvSpPr>
            <p:spPr>
              <a:xfrm>
                <a:off x="7321150" y="2938419"/>
                <a:ext cx="1410" cy="131"/>
              </a:xfrm>
              <a:custGeom>
                <a:avLst/>
                <a:gdLst/>
                <a:ahLst/>
                <a:cxnLst/>
                <a:rect l="l" t="t" r="r" b="b"/>
                <a:pathLst>
                  <a:path w="43" h="4" extrusionOk="0">
                    <a:moveTo>
                      <a:pt x="0" y="1"/>
                    </a:moveTo>
                    <a:cubicBezTo>
                      <a:pt x="14" y="1"/>
                      <a:pt x="28" y="1"/>
                      <a:pt x="42" y="4"/>
                    </a:cubicBezTo>
                    <a:cubicBezTo>
                      <a:pt x="28" y="1"/>
                      <a:pt x="14"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7" name="Google Shape;4272;p26"/>
              <p:cNvSpPr/>
              <p:nvPr/>
            </p:nvSpPr>
            <p:spPr>
              <a:xfrm>
                <a:off x="7315870" y="2940256"/>
                <a:ext cx="262" cy="394"/>
              </a:xfrm>
              <a:custGeom>
                <a:avLst/>
                <a:gdLst/>
                <a:ahLst/>
                <a:cxnLst/>
                <a:rect l="l" t="t" r="r" b="b"/>
                <a:pathLst>
                  <a:path w="8" h="12" extrusionOk="0">
                    <a:moveTo>
                      <a:pt x="0" y="1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8" name="Google Shape;4273;p26"/>
              <p:cNvSpPr/>
              <p:nvPr/>
            </p:nvSpPr>
            <p:spPr>
              <a:xfrm>
                <a:off x="7379924" y="2996635"/>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49" name="Google Shape;4274;p26"/>
              <p:cNvSpPr/>
              <p:nvPr/>
            </p:nvSpPr>
            <p:spPr>
              <a:xfrm>
                <a:off x="7316198" y="2938419"/>
                <a:ext cx="4756" cy="1869"/>
              </a:xfrm>
              <a:custGeom>
                <a:avLst/>
                <a:gdLst/>
                <a:ahLst/>
                <a:cxnLst/>
                <a:rect l="l" t="t" r="r" b="b"/>
                <a:pathLst>
                  <a:path w="145" h="57" extrusionOk="0">
                    <a:moveTo>
                      <a:pt x="144" y="1"/>
                    </a:moveTo>
                    <a:cubicBezTo>
                      <a:pt x="92" y="1"/>
                      <a:pt x="39" y="18"/>
                      <a:pt x="1" y="57"/>
                    </a:cubicBezTo>
                    <a:cubicBezTo>
                      <a:pt x="39" y="18"/>
                      <a:pt x="92" y="1"/>
                      <a:pt x="14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0" name="Google Shape;4275;p26"/>
              <p:cNvSpPr/>
              <p:nvPr/>
            </p:nvSpPr>
            <p:spPr>
              <a:xfrm>
                <a:off x="7381072" y="2996733"/>
                <a:ext cx="492" cy="33"/>
              </a:xfrm>
              <a:custGeom>
                <a:avLst/>
                <a:gdLst/>
                <a:ahLst/>
                <a:cxnLst/>
                <a:rect l="l" t="t" r="r" b="b"/>
                <a:pathLst>
                  <a:path w="15" h="1" extrusionOk="0">
                    <a:moveTo>
                      <a:pt x="15"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1" name="Google Shape;4276;p26"/>
              <p:cNvSpPr/>
              <p:nvPr/>
            </p:nvSpPr>
            <p:spPr>
              <a:xfrm>
                <a:off x="7377169" y="2996865"/>
                <a:ext cx="853" cy="131"/>
              </a:xfrm>
              <a:custGeom>
                <a:avLst/>
                <a:gdLst/>
                <a:ahLst/>
                <a:cxnLst/>
                <a:rect l="l" t="t" r="r" b="b"/>
                <a:pathLst>
                  <a:path w="26" h="4" extrusionOk="0">
                    <a:moveTo>
                      <a:pt x="25"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2" name="Google Shape;4277;p26"/>
              <p:cNvSpPr/>
              <p:nvPr/>
            </p:nvSpPr>
            <p:spPr>
              <a:xfrm>
                <a:off x="7375923" y="2997094"/>
                <a:ext cx="1050" cy="361"/>
              </a:xfrm>
              <a:custGeom>
                <a:avLst/>
                <a:gdLst/>
                <a:ahLst/>
                <a:cxnLst/>
                <a:rect l="l" t="t" r="r" b="b"/>
                <a:pathLst>
                  <a:path w="32" h="11" extrusionOk="0">
                    <a:moveTo>
                      <a:pt x="32" y="0"/>
                    </a:moveTo>
                    <a:cubicBezTo>
                      <a:pt x="21" y="4"/>
                      <a:pt x="11" y="7"/>
                      <a:pt x="0" y="11"/>
                    </a:cubicBezTo>
                    <a:cubicBezTo>
                      <a:pt x="11" y="7"/>
                      <a:pt x="21" y="4"/>
                      <a:pt x="3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3" name="Google Shape;4278;p26"/>
              <p:cNvSpPr/>
              <p:nvPr/>
            </p:nvSpPr>
            <p:spPr>
              <a:xfrm>
                <a:off x="7378317" y="2996635"/>
                <a:ext cx="1082" cy="131"/>
              </a:xfrm>
              <a:custGeom>
                <a:avLst/>
                <a:gdLst/>
                <a:ahLst/>
                <a:cxnLst/>
                <a:rect l="l" t="t" r="r" b="b"/>
                <a:pathLst>
                  <a:path w="33" h="4" extrusionOk="0">
                    <a:moveTo>
                      <a:pt x="32" y="0"/>
                    </a:moveTo>
                    <a:cubicBezTo>
                      <a:pt x="22" y="0"/>
                      <a:pt x="11" y="0"/>
                      <a:pt x="1" y="4"/>
                    </a:cubicBezTo>
                    <a:cubicBezTo>
                      <a:pt x="11" y="4"/>
                      <a:pt x="22" y="4"/>
                      <a:pt x="3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4" name="Google Shape;4279;p26"/>
              <p:cNvSpPr/>
              <p:nvPr/>
            </p:nvSpPr>
            <p:spPr>
              <a:xfrm>
                <a:off x="7373857" y="2998242"/>
                <a:ext cx="951" cy="722"/>
              </a:xfrm>
              <a:custGeom>
                <a:avLst/>
                <a:gdLst/>
                <a:ahLst/>
                <a:cxnLst/>
                <a:rect l="l" t="t" r="r" b="b"/>
                <a:pathLst>
                  <a:path w="29" h="22" extrusionOk="0">
                    <a:moveTo>
                      <a:pt x="28" y="0"/>
                    </a:moveTo>
                    <a:cubicBezTo>
                      <a:pt x="18" y="7"/>
                      <a:pt x="7" y="14"/>
                      <a:pt x="0" y="21"/>
                    </a:cubicBezTo>
                    <a:cubicBezTo>
                      <a:pt x="7" y="14"/>
                      <a:pt x="18" y="7"/>
                      <a:pt x="2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5" name="Google Shape;4280;p26"/>
              <p:cNvSpPr/>
              <p:nvPr/>
            </p:nvSpPr>
            <p:spPr>
              <a:xfrm>
                <a:off x="7374873" y="2997553"/>
                <a:ext cx="853" cy="492"/>
              </a:xfrm>
              <a:custGeom>
                <a:avLst/>
                <a:gdLst/>
                <a:ahLst/>
                <a:cxnLst/>
                <a:rect l="l" t="t" r="r" b="b"/>
                <a:pathLst>
                  <a:path w="26" h="15" extrusionOk="0">
                    <a:moveTo>
                      <a:pt x="25" y="0"/>
                    </a:moveTo>
                    <a:cubicBezTo>
                      <a:pt x="18" y="4"/>
                      <a:pt x="8" y="7"/>
                      <a:pt x="1" y="14"/>
                    </a:cubicBezTo>
                    <a:cubicBezTo>
                      <a:pt x="8" y="7"/>
                      <a:pt x="18" y="4"/>
                      <a:pt x="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6" name="Google Shape;4281;p26"/>
              <p:cNvSpPr/>
              <p:nvPr/>
            </p:nvSpPr>
            <p:spPr>
              <a:xfrm>
                <a:off x="7382909" y="2996963"/>
                <a:ext cx="262" cy="33"/>
              </a:xfrm>
              <a:custGeom>
                <a:avLst/>
                <a:gdLst/>
                <a:ahLst/>
                <a:cxnLst/>
                <a:rect l="l" t="t" r="r" b="b"/>
                <a:pathLst>
                  <a:path w="8" h="1" extrusionOk="0">
                    <a:moveTo>
                      <a:pt x="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7" name="Google Shape;4282;p26"/>
              <p:cNvSpPr/>
              <p:nvPr/>
            </p:nvSpPr>
            <p:spPr>
              <a:xfrm>
                <a:off x="7327808" y="2888238"/>
                <a:ext cx="361" cy="492"/>
              </a:xfrm>
              <a:custGeom>
                <a:avLst/>
                <a:gdLst/>
                <a:ahLst/>
                <a:cxnLst/>
                <a:rect l="l" t="t" r="r" b="b"/>
                <a:pathLst>
                  <a:path w="11" h="15" extrusionOk="0">
                    <a:moveTo>
                      <a:pt x="0" y="15"/>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8" name="Google Shape;4283;p26"/>
              <p:cNvSpPr/>
              <p:nvPr/>
            </p:nvSpPr>
            <p:spPr>
              <a:xfrm>
                <a:off x="7308294" y="2931400"/>
                <a:ext cx="590" cy="722"/>
              </a:xfrm>
              <a:custGeom>
                <a:avLst/>
                <a:gdLst/>
                <a:ahLst/>
                <a:cxnLst/>
                <a:rect l="l" t="t" r="r" b="b"/>
                <a:pathLst>
                  <a:path w="18" h="22" extrusionOk="0">
                    <a:moveTo>
                      <a:pt x="18" y="22"/>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59" name="Google Shape;4284;p26"/>
              <p:cNvSpPr/>
              <p:nvPr/>
            </p:nvSpPr>
            <p:spPr>
              <a:xfrm>
                <a:off x="7314821" y="2939567"/>
                <a:ext cx="623" cy="951"/>
              </a:xfrm>
              <a:custGeom>
                <a:avLst/>
                <a:gdLst/>
                <a:ahLst/>
                <a:cxnLst/>
                <a:rect l="l" t="t" r="r" b="b"/>
                <a:pathLst>
                  <a:path w="19" h="29" extrusionOk="0">
                    <a:moveTo>
                      <a:pt x="18" y="29"/>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0" name="Google Shape;4285;p26"/>
              <p:cNvSpPr/>
              <p:nvPr/>
            </p:nvSpPr>
            <p:spPr>
              <a:xfrm>
                <a:off x="7326890" y="2889288"/>
                <a:ext cx="361" cy="492"/>
              </a:xfrm>
              <a:custGeom>
                <a:avLst/>
                <a:gdLst/>
                <a:ahLst/>
                <a:cxnLst/>
                <a:rect l="l" t="t" r="r" b="b"/>
                <a:pathLst>
                  <a:path w="11" h="15" extrusionOk="0">
                    <a:moveTo>
                      <a:pt x="0" y="1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1" name="Google Shape;4286;p26"/>
              <p:cNvSpPr/>
              <p:nvPr/>
            </p:nvSpPr>
            <p:spPr>
              <a:xfrm>
                <a:off x="7328727" y="2886992"/>
                <a:ext cx="361" cy="492"/>
              </a:xfrm>
              <a:custGeom>
                <a:avLst/>
                <a:gdLst/>
                <a:ahLst/>
                <a:cxnLst/>
                <a:rect l="l" t="t" r="r" b="b"/>
                <a:pathLst>
                  <a:path w="11" h="15" extrusionOk="0">
                    <a:moveTo>
                      <a:pt x="0" y="1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2" name="Google Shape;4287;p26"/>
              <p:cNvSpPr/>
              <p:nvPr/>
            </p:nvSpPr>
            <p:spPr>
              <a:xfrm>
                <a:off x="7312885" y="2937041"/>
                <a:ext cx="722" cy="951"/>
              </a:xfrm>
              <a:custGeom>
                <a:avLst/>
                <a:gdLst/>
                <a:ahLst/>
                <a:cxnLst/>
                <a:rect l="l" t="t" r="r" b="b"/>
                <a:pathLst>
                  <a:path w="22" h="29" extrusionOk="0">
                    <a:moveTo>
                      <a:pt x="21" y="29"/>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3" name="Google Shape;4288;p26"/>
              <p:cNvSpPr/>
              <p:nvPr/>
            </p:nvSpPr>
            <p:spPr>
              <a:xfrm>
                <a:off x="7309671" y="2933007"/>
                <a:ext cx="590" cy="722"/>
              </a:xfrm>
              <a:custGeom>
                <a:avLst/>
                <a:gdLst/>
                <a:ahLst/>
                <a:cxnLst/>
                <a:rect l="l" t="t" r="r" b="b"/>
                <a:pathLst>
                  <a:path w="18" h="22" extrusionOk="0">
                    <a:moveTo>
                      <a:pt x="18" y="22"/>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4" name="Google Shape;4289;p26"/>
              <p:cNvSpPr/>
              <p:nvPr/>
            </p:nvSpPr>
            <p:spPr>
              <a:xfrm>
                <a:off x="7307146" y="2930154"/>
                <a:ext cx="492" cy="492"/>
              </a:xfrm>
              <a:custGeom>
                <a:avLst/>
                <a:gdLst/>
                <a:ahLst/>
                <a:cxnLst/>
                <a:rect l="l" t="t" r="r" b="b"/>
                <a:pathLst>
                  <a:path w="15" h="15" extrusionOk="0">
                    <a:moveTo>
                      <a:pt x="14"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5" name="Google Shape;4290;p26"/>
              <p:cNvSpPr/>
              <p:nvPr/>
            </p:nvSpPr>
            <p:spPr>
              <a:xfrm>
                <a:off x="7325152" y="2891124"/>
                <a:ext cx="262" cy="262"/>
              </a:xfrm>
              <a:custGeom>
                <a:avLst/>
                <a:gdLst/>
                <a:ahLst/>
                <a:cxnLst/>
                <a:rect l="l" t="t" r="r" b="b"/>
                <a:pathLst>
                  <a:path w="8" h="8" extrusionOk="0">
                    <a:moveTo>
                      <a:pt x="1" y="7"/>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6" name="Google Shape;4291;p26"/>
              <p:cNvSpPr/>
              <p:nvPr/>
            </p:nvSpPr>
            <p:spPr>
              <a:xfrm>
                <a:off x="7311147" y="2934844"/>
                <a:ext cx="722" cy="951"/>
              </a:xfrm>
              <a:custGeom>
                <a:avLst/>
                <a:gdLst/>
                <a:ahLst/>
                <a:cxnLst/>
                <a:rect l="l" t="t" r="r" b="b"/>
                <a:pathLst>
                  <a:path w="22" h="29" extrusionOk="0">
                    <a:moveTo>
                      <a:pt x="22" y="29"/>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7" name="Google Shape;4292;p26"/>
              <p:cNvSpPr/>
              <p:nvPr/>
            </p:nvSpPr>
            <p:spPr>
              <a:xfrm>
                <a:off x="7317805" y="2897094"/>
                <a:ext cx="853" cy="1410"/>
              </a:xfrm>
              <a:custGeom>
                <a:avLst/>
                <a:gdLst/>
                <a:ahLst/>
                <a:cxnLst/>
                <a:rect l="l" t="t" r="r" b="b"/>
                <a:pathLst>
                  <a:path w="26" h="43" extrusionOk="0">
                    <a:moveTo>
                      <a:pt x="1" y="42"/>
                    </a:moveTo>
                    <a:cubicBezTo>
                      <a:pt x="8" y="28"/>
                      <a:pt x="15" y="11"/>
                      <a:pt x="25" y="0"/>
                    </a:cubicBezTo>
                    <a:cubicBezTo>
                      <a:pt x="15" y="11"/>
                      <a:pt x="8" y="28"/>
                      <a:pt x="1" y="4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8" name="Google Shape;4293;p26"/>
              <p:cNvSpPr/>
              <p:nvPr/>
            </p:nvSpPr>
            <p:spPr>
              <a:xfrm>
                <a:off x="7329744" y="2885614"/>
                <a:ext cx="262" cy="492"/>
              </a:xfrm>
              <a:custGeom>
                <a:avLst/>
                <a:gdLst/>
                <a:ahLst/>
                <a:cxnLst/>
                <a:rect l="l" t="t" r="r" b="b"/>
                <a:pathLst>
                  <a:path w="8" h="15" extrusionOk="0">
                    <a:moveTo>
                      <a:pt x="1" y="14"/>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69" name="Google Shape;4294;p26"/>
              <p:cNvSpPr/>
              <p:nvPr/>
            </p:nvSpPr>
            <p:spPr>
              <a:xfrm>
                <a:off x="7325972" y="2890304"/>
                <a:ext cx="361" cy="394"/>
              </a:xfrm>
              <a:custGeom>
                <a:avLst/>
                <a:gdLst/>
                <a:ahLst/>
                <a:cxnLst/>
                <a:rect l="l" t="t" r="r" b="b"/>
                <a:pathLst>
                  <a:path w="11" h="12" extrusionOk="0">
                    <a:moveTo>
                      <a:pt x="11"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0" name="Google Shape;4295;p26"/>
              <p:cNvSpPr/>
              <p:nvPr/>
            </p:nvSpPr>
            <p:spPr>
              <a:xfrm>
                <a:off x="7320691" y="2891813"/>
                <a:ext cx="3706" cy="2886"/>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1" name="Google Shape;4296;p26"/>
              <p:cNvSpPr/>
              <p:nvPr/>
            </p:nvSpPr>
            <p:spPr>
              <a:xfrm>
                <a:off x="7306096" y="2929104"/>
                <a:ext cx="394" cy="262"/>
              </a:xfrm>
              <a:custGeom>
                <a:avLst/>
                <a:gdLst/>
                <a:ahLst/>
                <a:cxnLst/>
                <a:rect l="l" t="t" r="r" b="b"/>
                <a:pathLst>
                  <a:path w="12" h="8" extrusionOk="0">
                    <a:moveTo>
                      <a:pt x="1" y="1"/>
                    </a:moveTo>
                    <a:lnTo>
                      <a:pt x="1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2" name="Google Shape;4297;p26"/>
              <p:cNvSpPr/>
              <p:nvPr/>
            </p:nvSpPr>
            <p:spPr>
              <a:xfrm>
                <a:off x="7376940" y="2927727"/>
                <a:ext cx="262" cy="853"/>
              </a:xfrm>
              <a:custGeom>
                <a:avLst/>
                <a:gdLst/>
                <a:ahLst/>
                <a:cxnLst/>
                <a:rect l="l" t="t" r="r" b="b"/>
                <a:pathLst>
                  <a:path w="8" h="26" extrusionOk="0">
                    <a:moveTo>
                      <a:pt x="8" y="1"/>
                    </a:moveTo>
                    <a:lnTo>
                      <a:pt x="1"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3" name="Google Shape;4298;p26"/>
              <p:cNvSpPr/>
              <p:nvPr/>
            </p:nvSpPr>
            <p:spPr>
              <a:xfrm>
                <a:off x="7375562" y="2936943"/>
                <a:ext cx="164" cy="459"/>
              </a:xfrm>
              <a:custGeom>
                <a:avLst/>
                <a:gdLst/>
                <a:ahLst/>
                <a:cxnLst/>
                <a:rect l="l" t="t" r="r" b="b"/>
                <a:pathLst>
                  <a:path w="5" h="14" extrusionOk="0">
                    <a:moveTo>
                      <a:pt x="1" y="0"/>
                    </a:moveTo>
                    <a:cubicBezTo>
                      <a:pt x="1" y="4"/>
                      <a:pt x="1" y="11"/>
                      <a:pt x="4" y="14"/>
                    </a:cubicBezTo>
                    <a:cubicBezTo>
                      <a:pt x="4" y="11"/>
                      <a:pt x="1"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4" name="Google Shape;4299;p26"/>
              <p:cNvSpPr/>
              <p:nvPr/>
            </p:nvSpPr>
            <p:spPr>
              <a:xfrm>
                <a:off x="7375693" y="2932548"/>
                <a:ext cx="131" cy="722"/>
              </a:xfrm>
              <a:custGeom>
                <a:avLst/>
                <a:gdLst/>
                <a:ahLst/>
                <a:cxnLst/>
                <a:rect l="l" t="t" r="r" b="b"/>
                <a:pathLst>
                  <a:path w="4" h="22" extrusionOk="0">
                    <a:moveTo>
                      <a:pt x="4" y="1"/>
                    </a:moveTo>
                    <a:cubicBezTo>
                      <a:pt x="0" y="11"/>
                      <a:pt x="0" y="18"/>
                      <a:pt x="0" y="22"/>
                    </a:cubicBezTo>
                    <a:cubicBezTo>
                      <a:pt x="0" y="18"/>
                      <a:pt x="4" y="8"/>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5" name="Google Shape;4300;p26"/>
              <p:cNvSpPr/>
              <p:nvPr/>
            </p:nvSpPr>
            <p:spPr>
              <a:xfrm>
                <a:off x="7375923" y="2931072"/>
                <a:ext cx="262" cy="722"/>
              </a:xfrm>
              <a:custGeom>
                <a:avLst/>
                <a:gdLst/>
                <a:ahLst/>
                <a:cxnLst/>
                <a:rect l="l" t="t" r="r" b="b"/>
                <a:pathLst>
                  <a:path w="8" h="22" extrusionOk="0">
                    <a:moveTo>
                      <a:pt x="7" y="0"/>
                    </a:moveTo>
                    <a:lnTo>
                      <a:pt x="0" y="21"/>
                    </a:lnTo>
                    <a:cubicBezTo>
                      <a:pt x="4" y="14"/>
                      <a:pt x="7" y="7"/>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6" name="Google Shape;4301;p26"/>
              <p:cNvSpPr/>
              <p:nvPr/>
            </p:nvSpPr>
            <p:spPr>
              <a:xfrm>
                <a:off x="7376382" y="2929465"/>
                <a:ext cx="262" cy="722"/>
              </a:xfrm>
              <a:custGeom>
                <a:avLst/>
                <a:gdLst/>
                <a:ahLst/>
                <a:cxnLst/>
                <a:rect l="l" t="t" r="r" b="b"/>
                <a:pathLst>
                  <a:path w="8" h="22" extrusionOk="0">
                    <a:moveTo>
                      <a:pt x="7" y="0"/>
                    </a:moveTo>
                    <a:lnTo>
                      <a:pt x="0"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7" name="Google Shape;4302;p26"/>
              <p:cNvSpPr/>
              <p:nvPr/>
            </p:nvSpPr>
            <p:spPr>
              <a:xfrm>
                <a:off x="7375464" y="2935533"/>
                <a:ext cx="33" cy="623"/>
              </a:xfrm>
              <a:custGeom>
                <a:avLst/>
                <a:gdLst/>
                <a:ahLst/>
                <a:cxnLst/>
                <a:rect l="l" t="t" r="r" b="b"/>
                <a:pathLst>
                  <a:path w="1" h="19" extrusionOk="0">
                    <a:moveTo>
                      <a:pt x="0" y="18"/>
                    </a:moveTo>
                    <a:lnTo>
                      <a:pt x="0" y="1"/>
                    </a:lnTo>
                    <a:cubicBezTo>
                      <a:pt x="0" y="8"/>
                      <a:pt x="0" y="11"/>
                      <a:pt x="0"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8" name="Google Shape;4303;p26"/>
              <p:cNvSpPr/>
              <p:nvPr/>
            </p:nvSpPr>
            <p:spPr>
              <a:xfrm>
                <a:off x="7378907" y="2988370"/>
                <a:ext cx="951" cy="1869"/>
              </a:xfrm>
              <a:custGeom>
                <a:avLst/>
                <a:gdLst/>
                <a:ahLst/>
                <a:cxnLst/>
                <a:rect l="l" t="t" r="r" b="b"/>
                <a:pathLst>
                  <a:path w="29" h="57" extrusionOk="0">
                    <a:moveTo>
                      <a:pt x="0" y="0"/>
                    </a:moveTo>
                    <a:lnTo>
                      <a:pt x="28" y="5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79" name="Google Shape;4304;p26"/>
              <p:cNvSpPr/>
              <p:nvPr/>
            </p:nvSpPr>
            <p:spPr>
              <a:xfrm>
                <a:off x="7375332" y="2981023"/>
                <a:ext cx="623" cy="1279"/>
              </a:xfrm>
              <a:custGeom>
                <a:avLst/>
                <a:gdLst/>
                <a:ahLst/>
                <a:cxnLst/>
                <a:rect l="l" t="t" r="r" b="b"/>
                <a:pathLst>
                  <a:path w="19" h="39" extrusionOk="0">
                    <a:moveTo>
                      <a:pt x="1" y="0"/>
                    </a:moveTo>
                    <a:cubicBezTo>
                      <a:pt x="8" y="11"/>
                      <a:pt x="11" y="25"/>
                      <a:pt x="18" y="39"/>
                    </a:cubicBezTo>
                    <a:cubicBezTo>
                      <a:pt x="11" y="25"/>
                      <a:pt x="8"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0" name="Google Shape;4305;p26"/>
              <p:cNvSpPr/>
              <p:nvPr/>
            </p:nvSpPr>
            <p:spPr>
              <a:xfrm>
                <a:off x="7382581" y="2995257"/>
                <a:ext cx="820" cy="1410"/>
              </a:xfrm>
              <a:custGeom>
                <a:avLst/>
                <a:gdLst/>
                <a:ahLst/>
                <a:cxnLst/>
                <a:rect l="l" t="t" r="r" b="b"/>
                <a:pathLst>
                  <a:path w="25" h="43" extrusionOk="0">
                    <a:moveTo>
                      <a:pt x="0" y="0"/>
                    </a:moveTo>
                    <a:lnTo>
                      <a:pt x="25" y="4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1" name="Google Shape;4306;p26"/>
              <p:cNvSpPr/>
              <p:nvPr/>
            </p:nvSpPr>
            <p:spPr>
              <a:xfrm>
                <a:off x="7375464" y="2934057"/>
                <a:ext cx="131" cy="722"/>
              </a:xfrm>
              <a:custGeom>
                <a:avLst/>
                <a:gdLst/>
                <a:ahLst/>
                <a:cxnLst/>
                <a:rect l="l" t="t" r="r" b="b"/>
                <a:pathLst>
                  <a:path w="4" h="22" extrusionOk="0">
                    <a:moveTo>
                      <a:pt x="4" y="0"/>
                    </a:moveTo>
                    <a:cubicBezTo>
                      <a:pt x="0" y="7"/>
                      <a:pt x="0" y="14"/>
                      <a:pt x="4" y="21"/>
                    </a:cubicBez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2" name="Google Shape;4307;p26"/>
              <p:cNvSpPr/>
              <p:nvPr/>
            </p:nvSpPr>
            <p:spPr>
              <a:xfrm>
                <a:off x="7376841" y="2984336"/>
                <a:ext cx="722" cy="1410"/>
              </a:xfrm>
              <a:custGeom>
                <a:avLst/>
                <a:gdLst/>
                <a:ahLst/>
                <a:cxnLst/>
                <a:rect l="l" t="t" r="r" b="b"/>
                <a:pathLst>
                  <a:path w="22" h="43" extrusionOk="0">
                    <a:moveTo>
                      <a:pt x="0" y="1"/>
                    </a:moveTo>
                    <a:lnTo>
                      <a:pt x="21" y="43"/>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3" name="Google Shape;4308;p26"/>
              <p:cNvSpPr/>
              <p:nvPr/>
            </p:nvSpPr>
            <p:spPr>
              <a:xfrm>
                <a:off x="7381203" y="2992732"/>
                <a:ext cx="1050" cy="1968"/>
              </a:xfrm>
              <a:custGeom>
                <a:avLst/>
                <a:gdLst/>
                <a:ahLst/>
                <a:cxnLst/>
                <a:rect l="l" t="t" r="r" b="b"/>
                <a:pathLst>
                  <a:path w="32" h="60" extrusionOk="0">
                    <a:moveTo>
                      <a:pt x="0" y="0"/>
                    </a:moveTo>
                    <a:lnTo>
                      <a:pt x="32" y="6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4" name="Google Shape;4309;p26"/>
              <p:cNvSpPr/>
              <p:nvPr/>
            </p:nvSpPr>
            <p:spPr>
              <a:xfrm>
                <a:off x="7380055" y="2990436"/>
                <a:ext cx="951" cy="1869"/>
              </a:xfrm>
              <a:custGeom>
                <a:avLst/>
                <a:gdLst/>
                <a:ahLst/>
                <a:cxnLst/>
                <a:rect l="l" t="t" r="r" b="b"/>
                <a:pathLst>
                  <a:path w="29" h="57" extrusionOk="0">
                    <a:moveTo>
                      <a:pt x="0" y="0"/>
                    </a:moveTo>
                    <a:lnTo>
                      <a:pt x="28" y="5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5" name="Google Shape;4310;p26"/>
              <p:cNvSpPr/>
              <p:nvPr/>
            </p:nvSpPr>
            <p:spPr>
              <a:xfrm>
                <a:off x="7377760" y="2986074"/>
                <a:ext cx="951" cy="1869"/>
              </a:xfrm>
              <a:custGeom>
                <a:avLst/>
                <a:gdLst/>
                <a:ahLst/>
                <a:cxnLst/>
                <a:rect l="l" t="t" r="r" b="b"/>
                <a:pathLst>
                  <a:path w="29" h="57" extrusionOk="0">
                    <a:moveTo>
                      <a:pt x="0" y="0"/>
                    </a:moveTo>
                    <a:lnTo>
                      <a:pt x="28" y="5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6" name="Google Shape;4311;p26"/>
              <p:cNvSpPr/>
              <p:nvPr/>
            </p:nvSpPr>
            <p:spPr>
              <a:xfrm>
                <a:off x="7376021" y="2982499"/>
                <a:ext cx="722" cy="1541"/>
              </a:xfrm>
              <a:custGeom>
                <a:avLst/>
                <a:gdLst/>
                <a:ahLst/>
                <a:cxnLst/>
                <a:rect l="l" t="t" r="r" b="b"/>
                <a:pathLst>
                  <a:path w="22" h="47" extrusionOk="0">
                    <a:moveTo>
                      <a:pt x="1" y="1"/>
                    </a:moveTo>
                    <a:cubicBezTo>
                      <a:pt x="8" y="15"/>
                      <a:pt x="15" y="32"/>
                      <a:pt x="22" y="46"/>
                    </a:cubicBezTo>
                    <a:cubicBezTo>
                      <a:pt x="15" y="32"/>
                      <a:pt x="8" y="15"/>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7" name="Google Shape;4312;p26"/>
              <p:cNvSpPr/>
              <p:nvPr/>
            </p:nvSpPr>
            <p:spPr>
              <a:xfrm>
                <a:off x="7376152" y="2938550"/>
                <a:ext cx="33" cy="131"/>
              </a:xfrm>
              <a:custGeom>
                <a:avLst/>
                <a:gdLst/>
                <a:ahLst/>
                <a:cxnLst/>
                <a:rect l="l" t="t" r="r" b="b"/>
                <a:pathLst>
                  <a:path w="1" h="4" extrusionOk="0">
                    <a:moveTo>
                      <a:pt x="0" y="4"/>
                    </a:moveTo>
                    <a:lnTo>
                      <a:pt x="0" y="0"/>
                    </a:ln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8" name="Google Shape;4313;p26"/>
              <p:cNvSpPr/>
              <p:nvPr/>
            </p:nvSpPr>
            <p:spPr>
              <a:xfrm>
                <a:off x="7429318" y="2932548"/>
                <a:ext cx="49491" cy="62053"/>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89" name="Google Shape;4314;p26"/>
              <p:cNvSpPr/>
              <p:nvPr/>
            </p:nvSpPr>
            <p:spPr>
              <a:xfrm>
                <a:off x="7472808" y="2965182"/>
                <a:ext cx="623" cy="722"/>
              </a:xfrm>
              <a:custGeom>
                <a:avLst/>
                <a:gdLst/>
                <a:ahLst/>
                <a:cxnLst/>
                <a:rect l="l" t="t" r="r" b="b"/>
                <a:pathLst>
                  <a:path w="19" h="22" extrusionOk="0">
                    <a:moveTo>
                      <a:pt x="18" y="0"/>
                    </a:moveTo>
                    <a:lnTo>
                      <a:pt x="1"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0" name="Google Shape;4315;p26"/>
              <p:cNvSpPr/>
              <p:nvPr/>
            </p:nvSpPr>
            <p:spPr>
              <a:xfrm>
                <a:off x="7466150" y="2973545"/>
                <a:ext cx="394" cy="623"/>
              </a:xfrm>
              <a:custGeom>
                <a:avLst/>
                <a:gdLst/>
                <a:ahLst/>
                <a:cxnLst/>
                <a:rect l="l" t="t" r="r" b="b"/>
                <a:pathLst>
                  <a:path w="12" h="19" extrusionOk="0">
                    <a:moveTo>
                      <a:pt x="11" y="1"/>
                    </a:moveTo>
                    <a:lnTo>
                      <a:pt x="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1" name="Google Shape;4316;p26"/>
              <p:cNvSpPr/>
              <p:nvPr/>
            </p:nvSpPr>
            <p:spPr>
              <a:xfrm>
                <a:off x="7475923" y="2961968"/>
                <a:ext cx="361" cy="492"/>
              </a:xfrm>
              <a:custGeom>
                <a:avLst/>
                <a:gdLst/>
                <a:ahLst/>
                <a:cxnLst/>
                <a:rect l="l" t="t" r="r" b="b"/>
                <a:pathLst>
                  <a:path w="11" h="15" extrusionOk="0">
                    <a:moveTo>
                      <a:pt x="11" y="0"/>
                    </a:moveTo>
                    <a:lnTo>
                      <a:pt x="0"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2" name="Google Shape;4317;p26"/>
              <p:cNvSpPr/>
              <p:nvPr/>
            </p:nvSpPr>
            <p:spPr>
              <a:xfrm>
                <a:off x="7460771" y="2981942"/>
                <a:ext cx="492" cy="820"/>
              </a:xfrm>
              <a:custGeom>
                <a:avLst/>
                <a:gdLst/>
                <a:ahLst/>
                <a:cxnLst/>
                <a:rect l="l" t="t" r="r" b="b"/>
                <a:pathLst>
                  <a:path w="15" h="25" extrusionOk="0">
                    <a:moveTo>
                      <a:pt x="14" y="0"/>
                    </a:moveTo>
                    <a:lnTo>
                      <a:pt x="0"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3" name="Google Shape;4318;p26"/>
              <p:cNvSpPr/>
              <p:nvPr/>
            </p:nvSpPr>
            <p:spPr>
              <a:xfrm>
                <a:off x="7474316" y="2963575"/>
                <a:ext cx="590" cy="590"/>
              </a:xfrm>
              <a:custGeom>
                <a:avLst/>
                <a:gdLst/>
                <a:ahLst/>
                <a:cxnLst/>
                <a:rect l="l" t="t" r="r" b="b"/>
                <a:pathLst>
                  <a:path w="18" h="18" extrusionOk="0">
                    <a:moveTo>
                      <a:pt x="18" y="0"/>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4" name="Google Shape;4319;p26"/>
              <p:cNvSpPr/>
              <p:nvPr/>
            </p:nvSpPr>
            <p:spPr>
              <a:xfrm>
                <a:off x="7463165" y="2977678"/>
                <a:ext cx="492" cy="951"/>
              </a:xfrm>
              <a:custGeom>
                <a:avLst/>
                <a:gdLst/>
                <a:ahLst/>
                <a:cxnLst/>
                <a:rect l="l" t="t" r="r" b="b"/>
                <a:pathLst>
                  <a:path w="15" h="29" extrusionOk="0">
                    <a:moveTo>
                      <a:pt x="15" y="1"/>
                    </a:moveTo>
                    <a:lnTo>
                      <a:pt x="1"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5" name="Google Shape;4320;p26"/>
              <p:cNvSpPr/>
              <p:nvPr/>
            </p:nvSpPr>
            <p:spPr>
              <a:xfrm>
                <a:off x="7461919" y="2979875"/>
                <a:ext cx="492" cy="820"/>
              </a:xfrm>
              <a:custGeom>
                <a:avLst/>
                <a:gdLst/>
                <a:ahLst/>
                <a:cxnLst/>
                <a:rect l="l" t="t" r="r" b="b"/>
                <a:pathLst>
                  <a:path w="15" h="25" extrusionOk="0">
                    <a:moveTo>
                      <a:pt x="14" y="0"/>
                    </a:moveTo>
                    <a:lnTo>
                      <a:pt x="0"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6" name="Google Shape;4321;p26"/>
              <p:cNvSpPr/>
              <p:nvPr/>
            </p:nvSpPr>
            <p:spPr>
              <a:xfrm>
                <a:off x="7464543" y="2975612"/>
                <a:ext cx="623" cy="853"/>
              </a:xfrm>
              <a:custGeom>
                <a:avLst/>
                <a:gdLst/>
                <a:ahLst/>
                <a:cxnLst/>
                <a:rect l="l" t="t" r="r" b="b"/>
                <a:pathLst>
                  <a:path w="19" h="26" extrusionOk="0">
                    <a:moveTo>
                      <a:pt x="18" y="1"/>
                    </a:moveTo>
                    <a:lnTo>
                      <a:pt x="1"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7" name="Google Shape;4322;p26"/>
              <p:cNvSpPr/>
              <p:nvPr/>
            </p:nvSpPr>
            <p:spPr>
              <a:xfrm>
                <a:off x="7440108" y="2992142"/>
                <a:ext cx="11381" cy="1869"/>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8" name="Google Shape;4323;p26"/>
              <p:cNvSpPr/>
              <p:nvPr/>
            </p:nvSpPr>
            <p:spPr>
              <a:xfrm>
                <a:off x="7469725" y="2968954"/>
                <a:ext cx="492" cy="623"/>
              </a:xfrm>
              <a:custGeom>
                <a:avLst/>
                <a:gdLst/>
                <a:ahLst/>
                <a:cxnLst/>
                <a:rect l="l" t="t" r="r" b="b"/>
                <a:pathLst>
                  <a:path w="15" h="19" extrusionOk="0">
                    <a:moveTo>
                      <a:pt x="14" y="1"/>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99" name="Google Shape;4324;p26"/>
              <p:cNvSpPr/>
              <p:nvPr/>
            </p:nvSpPr>
            <p:spPr>
              <a:xfrm>
                <a:off x="7438501" y="2993978"/>
                <a:ext cx="1181" cy="262"/>
              </a:xfrm>
              <a:custGeom>
                <a:avLst/>
                <a:gdLst/>
                <a:ahLst/>
                <a:cxnLst/>
                <a:rect l="l" t="t" r="r" b="b"/>
                <a:pathLst>
                  <a:path w="36" h="8" extrusionOk="0">
                    <a:moveTo>
                      <a:pt x="35"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0" name="Google Shape;4325;p26"/>
              <p:cNvSpPr/>
              <p:nvPr/>
            </p:nvSpPr>
            <p:spPr>
              <a:xfrm>
                <a:off x="7471332" y="2967019"/>
                <a:ext cx="590" cy="722"/>
              </a:xfrm>
              <a:custGeom>
                <a:avLst/>
                <a:gdLst/>
                <a:ahLst/>
                <a:cxnLst/>
                <a:rect l="l" t="t" r="r" b="b"/>
                <a:pathLst>
                  <a:path w="18" h="22" extrusionOk="0">
                    <a:moveTo>
                      <a:pt x="18" y="0"/>
                    </a:moveTo>
                    <a:lnTo>
                      <a:pt x="0"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1" name="Google Shape;4326;p26"/>
              <p:cNvSpPr/>
              <p:nvPr/>
            </p:nvSpPr>
            <p:spPr>
              <a:xfrm>
                <a:off x="7477399" y="2960689"/>
                <a:ext cx="262" cy="262"/>
              </a:xfrm>
              <a:custGeom>
                <a:avLst/>
                <a:gdLst/>
                <a:ahLst/>
                <a:cxnLst/>
                <a:rect l="l" t="t" r="r" b="b"/>
                <a:pathLst>
                  <a:path w="8" h="8" extrusionOk="0">
                    <a:moveTo>
                      <a:pt x="8"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2" name="Google Shape;4327;p26"/>
              <p:cNvSpPr/>
              <p:nvPr/>
            </p:nvSpPr>
            <p:spPr>
              <a:xfrm>
                <a:off x="7459852" y="2984106"/>
                <a:ext cx="361" cy="722"/>
              </a:xfrm>
              <a:custGeom>
                <a:avLst/>
                <a:gdLst/>
                <a:ahLst/>
                <a:cxnLst/>
                <a:rect l="l" t="t" r="r" b="b"/>
                <a:pathLst>
                  <a:path w="11" h="22" extrusionOk="0">
                    <a:moveTo>
                      <a:pt x="11" y="1"/>
                    </a:moveTo>
                    <a:cubicBezTo>
                      <a:pt x="7" y="8"/>
                      <a:pt x="4" y="15"/>
                      <a:pt x="0" y="22"/>
                    </a:cubicBezTo>
                    <a:cubicBezTo>
                      <a:pt x="4" y="15"/>
                      <a:pt x="7" y="8"/>
                      <a:pt x="1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3" name="Google Shape;4328;p26"/>
              <p:cNvSpPr/>
              <p:nvPr/>
            </p:nvSpPr>
            <p:spPr>
              <a:xfrm>
                <a:off x="7429875" y="2992830"/>
                <a:ext cx="8396" cy="1771"/>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4" name="Google Shape;4329;p26"/>
              <p:cNvSpPr/>
              <p:nvPr/>
            </p:nvSpPr>
            <p:spPr>
              <a:xfrm>
                <a:off x="7433319" y="2985025"/>
                <a:ext cx="164" cy="394"/>
              </a:xfrm>
              <a:custGeom>
                <a:avLst/>
                <a:gdLst/>
                <a:ahLst/>
                <a:cxnLst/>
                <a:rect l="l" t="t" r="r" b="b"/>
                <a:pathLst>
                  <a:path w="5" h="12" extrusionOk="0">
                    <a:moveTo>
                      <a:pt x="1" y="1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5" name="Google Shape;4330;p26"/>
              <p:cNvSpPr/>
              <p:nvPr/>
            </p:nvSpPr>
            <p:spPr>
              <a:xfrm>
                <a:off x="7433221" y="2985385"/>
                <a:ext cx="131" cy="131"/>
              </a:xfrm>
              <a:custGeom>
                <a:avLst/>
                <a:gdLst/>
                <a:ahLst/>
                <a:cxnLst/>
                <a:rect l="l" t="t" r="r" b="b"/>
                <a:pathLst>
                  <a:path w="4" h="4" extrusionOk="0">
                    <a:moveTo>
                      <a:pt x="0" y="4"/>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6" name="Google Shape;4331;p26"/>
              <p:cNvSpPr/>
              <p:nvPr/>
            </p:nvSpPr>
            <p:spPr>
              <a:xfrm>
                <a:off x="7431712" y="2959442"/>
                <a:ext cx="3247" cy="21253"/>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7" name="Google Shape;4332;p26"/>
              <p:cNvSpPr/>
              <p:nvPr/>
            </p:nvSpPr>
            <p:spPr>
              <a:xfrm>
                <a:off x="7435746" y="2938320"/>
                <a:ext cx="33" cy="131"/>
              </a:xfrm>
              <a:custGeom>
                <a:avLst/>
                <a:gdLst/>
                <a:ahLst/>
                <a:cxnLst/>
                <a:rect l="l" t="t" r="r" b="b"/>
                <a:pathLst>
                  <a:path w="1" h="4" extrusionOk="0">
                    <a:moveTo>
                      <a:pt x="0"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8" name="Google Shape;4333;p26"/>
              <p:cNvSpPr/>
              <p:nvPr/>
            </p:nvSpPr>
            <p:spPr>
              <a:xfrm>
                <a:off x="7436304" y="2936943"/>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09" name="Google Shape;4334;p26"/>
              <p:cNvSpPr/>
              <p:nvPr/>
            </p:nvSpPr>
            <p:spPr>
              <a:xfrm>
                <a:off x="7437452" y="2932778"/>
                <a:ext cx="262" cy="623"/>
              </a:xfrm>
              <a:custGeom>
                <a:avLst/>
                <a:gdLst/>
                <a:ahLst/>
                <a:cxnLst/>
                <a:rect l="l" t="t" r="r" b="b"/>
                <a:pathLst>
                  <a:path w="8" h="19" extrusionOk="0">
                    <a:moveTo>
                      <a:pt x="1" y="18"/>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0" name="Google Shape;4335;p26"/>
              <p:cNvSpPr/>
              <p:nvPr/>
            </p:nvSpPr>
            <p:spPr>
              <a:xfrm>
                <a:off x="7435516" y="2938780"/>
                <a:ext cx="33" cy="131"/>
              </a:xfrm>
              <a:custGeom>
                <a:avLst/>
                <a:gdLst/>
                <a:ahLst/>
                <a:cxnLst/>
                <a:rect l="l" t="t" r="r" b="b"/>
                <a:pathLst>
                  <a:path w="1" h="4" extrusionOk="0">
                    <a:moveTo>
                      <a:pt x="0"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1" name="Google Shape;4336;p26"/>
              <p:cNvSpPr/>
              <p:nvPr/>
            </p:nvSpPr>
            <p:spPr>
              <a:xfrm>
                <a:off x="7433089" y="2985484"/>
                <a:ext cx="164" cy="262"/>
              </a:xfrm>
              <a:custGeom>
                <a:avLst/>
                <a:gdLst/>
                <a:ahLst/>
                <a:cxnLst/>
                <a:rect l="l" t="t" r="r" b="b"/>
                <a:pathLst>
                  <a:path w="5" h="8" extrusionOk="0">
                    <a:moveTo>
                      <a:pt x="1" y="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2" name="Google Shape;4337;p26"/>
              <p:cNvSpPr/>
              <p:nvPr/>
            </p:nvSpPr>
            <p:spPr>
              <a:xfrm>
                <a:off x="7434697" y="2940157"/>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3" name="Google Shape;4338;p26"/>
              <p:cNvSpPr/>
              <p:nvPr/>
            </p:nvSpPr>
            <p:spPr>
              <a:xfrm>
                <a:off x="7436533" y="2935992"/>
                <a:ext cx="164" cy="262"/>
              </a:xfrm>
              <a:custGeom>
                <a:avLst/>
                <a:gdLst/>
                <a:ahLst/>
                <a:cxnLst/>
                <a:rect l="l" t="t" r="r" b="b"/>
                <a:pathLst>
                  <a:path w="5" h="8" extrusionOk="0">
                    <a:moveTo>
                      <a:pt x="1" y="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4" name="Google Shape;4339;p26"/>
              <p:cNvSpPr/>
              <p:nvPr/>
            </p:nvSpPr>
            <p:spPr>
              <a:xfrm>
                <a:off x="7432073" y="2987222"/>
                <a:ext cx="131" cy="262"/>
              </a:xfrm>
              <a:custGeom>
                <a:avLst/>
                <a:gdLst/>
                <a:ahLst/>
                <a:cxnLst/>
                <a:rect l="l" t="t" r="r" b="b"/>
                <a:pathLst>
                  <a:path w="4" h="8" extrusionOk="0">
                    <a:moveTo>
                      <a:pt x="0"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5" name="Google Shape;4340;p26"/>
              <p:cNvSpPr/>
              <p:nvPr/>
            </p:nvSpPr>
            <p:spPr>
              <a:xfrm>
                <a:off x="7432991" y="2985844"/>
                <a:ext cx="131" cy="131"/>
              </a:xfrm>
              <a:custGeom>
                <a:avLst/>
                <a:gdLst/>
                <a:ahLst/>
                <a:cxnLst/>
                <a:rect l="l" t="t" r="r" b="b"/>
                <a:pathLst>
                  <a:path w="4" h="4" extrusionOk="0">
                    <a:moveTo>
                      <a:pt x="0" y="4"/>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6" name="Google Shape;4341;p26"/>
              <p:cNvSpPr/>
              <p:nvPr/>
            </p:nvSpPr>
            <p:spPr>
              <a:xfrm>
                <a:off x="7432302" y="2986763"/>
                <a:ext cx="262" cy="262"/>
              </a:xfrm>
              <a:custGeom>
                <a:avLst/>
                <a:gdLst/>
                <a:ahLst/>
                <a:cxnLst/>
                <a:rect l="l" t="t" r="r" b="b"/>
                <a:pathLst>
                  <a:path w="8" h="8" extrusionOk="0">
                    <a:moveTo>
                      <a:pt x="0" y="7"/>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7" name="Google Shape;4342;p26"/>
              <p:cNvSpPr/>
              <p:nvPr/>
            </p:nvSpPr>
            <p:spPr>
              <a:xfrm>
                <a:off x="7434598" y="2940387"/>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8" name="Google Shape;4343;p26"/>
              <p:cNvSpPr/>
              <p:nvPr/>
            </p:nvSpPr>
            <p:spPr>
              <a:xfrm>
                <a:off x="7432630" y="2986402"/>
                <a:ext cx="164" cy="262"/>
              </a:xfrm>
              <a:custGeom>
                <a:avLst/>
                <a:gdLst/>
                <a:ahLst/>
                <a:cxnLst/>
                <a:rect l="l" t="t" r="r" b="b"/>
                <a:pathLst>
                  <a:path w="5" h="8" extrusionOk="0">
                    <a:moveTo>
                      <a:pt x="1" y="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19" name="Google Shape;4344;p26"/>
              <p:cNvSpPr/>
              <p:nvPr/>
            </p:nvSpPr>
            <p:spPr>
              <a:xfrm>
                <a:off x="7434008" y="2980662"/>
                <a:ext cx="394" cy="2689"/>
              </a:xfrm>
              <a:custGeom>
                <a:avLst/>
                <a:gdLst/>
                <a:ahLst/>
                <a:cxnLst/>
                <a:rect l="l" t="t" r="r" b="b"/>
                <a:pathLst>
                  <a:path w="12" h="82" extrusionOk="0">
                    <a:moveTo>
                      <a:pt x="1" y="81"/>
                    </a:moveTo>
                    <a:cubicBezTo>
                      <a:pt x="4" y="53"/>
                      <a:pt x="11" y="29"/>
                      <a:pt x="11" y="1"/>
                    </a:cubicBezTo>
                    <a:cubicBezTo>
                      <a:pt x="11" y="29"/>
                      <a:pt x="4" y="53"/>
                      <a:pt x="1" y="8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0" name="Google Shape;4345;p26"/>
              <p:cNvSpPr/>
              <p:nvPr/>
            </p:nvSpPr>
            <p:spPr>
              <a:xfrm>
                <a:off x="7437124" y="2934057"/>
                <a:ext cx="262" cy="492"/>
              </a:xfrm>
              <a:custGeom>
                <a:avLst/>
                <a:gdLst/>
                <a:ahLst/>
                <a:cxnLst/>
                <a:rect l="l" t="t" r="r" b="b"/>
                <a:pathLst>
                  <a:path w="8" h="15" extrusionOk="0">
                    <a:moveTo>
                      <a:pt x="0" y="14"/>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1" name="Google Shape;4346;p26"/>
              <p:cNvSpPr/>
              <p:nvPr/>
            </p:nvSpPr>
            <p:spPr>
              <a:xfrm>
                <a:off x="7435287" y="2939239"/>
                <a:ext cx="33" cy="131"/>
              </a:xfrm>
              <a:custGeom>
                <a:avLst/>
                <a:gdLst/>
                <a:ahLst/>
                <a:cxnLst/>
                <a:rect l="l" t="t" r="r" b="b"/>
                <a:pathLst>
                  <a:path w="1" h="4" extrusionOk="0">
                    <a:moveTo>
                      <a:pt x="0"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2" name="Google Shape;4347;p26"/>
              <p:cNvSpPr/>
              <p:nvPr/>
            </p:nvSpPr>
            <p:spPr>
              <a:xfrm>
                <a:off x="7431253" y="2988698"/>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3" name="Google Shape;4348;p26"/>
              <p:cNvSpPr/>
              <p:nvPr/>
            </p:nvSpPr>
            <p:spPr>
              <a:xfrm>
                <a:off x="7436894" y="2935073"/>
                <a:ext cx="131" cy="394"/>
              </a:xfrm>
              <a:custGeom>
                <a:avLst/>
                <a:gdLst/>
                <a:ahLst/>
                <a:cxnLst/>
                <a:rect l="l" t="t" r="r" b="b"/>
                <a:pathLst>
                  <a:path w="4" h="12" extrusionOk="0">
                    <a:moveTo>
                      <a:pt x="0" y="1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4" name="Google Shape;4349;p26"/>
              <p:cNvSpPr/>
              <p:nvPr/>
            </p:nvSpPr>
            <p:spPr>
              <a:xfrm>
                <a:off x="7432761" y="2986074"/>
                <a:ext cx="262" cy="262"/>
              </a:xfrm>
              <a:custGeom>
                <a:avLst/>
                <a:gdLst/>
                <a:ahLst/>
                <a:cxnLst/>
                <a:rect l="l" t="t" r="r" b="b"/>
                <a:pathLst>
                  <a:path w="8" h="8" extrusionOk="0">
                    <a:moveTo>
                      <a:pt x="0" y="7"/>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5" name="Google Shape;4350;p26"/>
              <p:cNvSpPr/>
              <p:nvPr/>
            </p:nvSpPr>
            <p:spPr>
              <a:xfrm>
                <a:off x="7434467" y="2940485"/>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6" name="Google Shape;4351;p26"/>
              <p:cNvSpPr/>
              <p:nvPr/>
            </p:nvSpPr>
            <p:spPr>
              <a:xfrm>
                <a:off x="7435057" y="2939567"/>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7" name="Google Shape;4352;p26"/>
              <p:cNvSpPr/>
              <p:nvPr/>
            </p:nvSpPr>
            <p:spPr>
              <a:xfrm>
                <a:off x="7431712" y="2987911"/>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8" name="Google Shape;4353;p26"/>
              <p:cNvSpPr/>
              <p:nvPr/>
            </p:nvSpPr>
            <p:spPr>
              <a:xfrm>
                <a:off x="7434828" y="2939796"/>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29" name="Google Shape;4354;p26"/>
              <p:cNvSpPr/>
              <p:nvPr/>
            </p:nvSpPr>
            <p:spPr>
              <a:xfrm>
                <a:off x="6884152" y="2610113"/>
                <a:ext cx="179829" cy="55690"/>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0" name="Google Shape;4355;p26"/>
              <p:cNvSpPr/>
              <p:nvPr/>
            </p:nvSpPr>
            <p:spPr>
              <a:xfrm>
                <a:off x="6991959" y="2698339"/>
                <a:ext cx="1968" cy="1050"/>
              </a:xfrm>
              <a:custGeom>
                <a:avLst/>
                <a:gdLst/>
                <a:ahLst/>
                <a:cxnLst/>
                <a:rect l="l" t="t" r="r" b="b"/>
                <a:pathLst>
                  <a:path w="60" h="32" extrusionOk="0">
                    <a:moveTo>
                      <a:pt x="56" y="0"/>
                    </a:moveTo>
                    <a:lnTo>
                      <a:pt x="0" y="32"/>
                    </a:lnTo>
                    <a:lnTo>
                      <a:pt x="0" y="32"/>
                    </a:lnTo>
                    <a:lnTo>
                      <a:pt x="6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1" name="Google Shape;4356;p26"/>
              <p:cNvSpPr/>
              <p:nvPr/>
            </p:nvSpPr>
            <p:spPr>
              <a:xfrm>
                <a:off x="6994353" y="2698503"/>
                <a:ext cx="32207" cy="7937"/>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2" name="Google Shape;4357;p26"/>
              <p:cNvSpPr/>
              <p:nvPr/>
            </p:nvSpPr>
            <p:spPr>
              <a:xfrm>
                <a:off x="7197372" y="2695912"/>
                <a:ext cx="26664" cy="8987"/>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3" name="Google Shape;4358;p26"/>
              <p:cNvSpPr/>
              <p:nvPr/>
            </p:nvSpPr>
            <p:spPr>
              <a:xfrm>
                <a:off x="7309770" y="4054725"/>
                <a:ext cx="21515" cy="17186"/>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4" name="Google Shape;4359;p26"/>
              <p:cNvSpPr/>
              <p:nvPr/>
            </p:nvSpPr>
            <p:spPr>
              <a:xfrm>
                <a:off x="7335483" y="4060038"/>
                <a:ext cx="26238" cy="13381"/>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5" name="Google Shape;4360;p26"/>
              <p:cNvSpPr/>
              <p:nvPr/>
            </p:nvSpPr>
            <p:spPr>
              <a:xfrm>
                <a:off x="6946600" y="3011558"/>
                <a:ext cx="99475" cy="110724"/>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6" name="Google Shape;4361;p26"/>
              <p:cNvSpPr/>
              <p:nvPr/>
            </p:nvSpPr>
            <p:spPr>
              <a:xfrm>
                <a:off x="7002159" y="3021561"/>
                <a:ext cx="394" cy="33"/>
              </a:xfrm>
              <a:custGeom>
                <a:avLst/>
                <a:gdLst/>
                <a:ahLst/>
                <a:cxnLst/>
                <a:rect l="l" t="t" r="r" b="b"/>
                <a:pathLst>
                  <a:path w="12" h="1" extrusionOk="0">
                    <a:moveTo>
                      <a:pt x="1"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7" name="Google Shape;4362;p26"/>
              <p:cNvSpPr/>
              <p:nvPr/>
            </p:nvSpPr>
            <p:spPr>
              <a:xfrm>
                <a:off x="6997010" y="3019725"/>
                <a:ext cx="361" cy="262"/>
              </a:xfrm>
              <a:custGeom>
                <a:avLst/>
                <a:gdLst/>
                <a:ahLst/>
                <a:cxnLst/>
                <a:rect l="l" t="t" r="r" b="b"/>
                <a:pathLst>
                  <a:path w="11" h="8" extrusionOk="0">
                    <a:moveTo>
                      <a:pt x="0" y="0"/>
                    </a:moveTo>
                    <a:lnTo>
                      <a:pt x="1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8" name="Google Shape;4363;p26"/>
              <p:cNvSpPr/>
              <p:nvPr/>
            </p:nvSpPr>
            <p:spPr>
              <a:xfrm>
                <a:off x="7029053" y="3029597"/>
                <a:ext cx="590" cy="590"/>
              </a:xfrm>
              <a:custGeom>
                <a:avLst/>
                <a:gdLst/>
                <a:ahLst/>
                <a:cxnLst/>
                <a:rect l="l" t="t" r="r" b="b"/>
                <a:pathLst>
                  <a:path w="18" h="18" extrusionOk="0">
                    <a:moveTo>
                      <a:pt x="0" y="18"/>
                    </a:moveTo>
                    <a:cubicBezTo>
                      <a:pt x="7" y="11"/>
                      <a:pt x="11" y="7"/>
                      <a:pt x="18" y="0"/>
                    </a:cubicBezTo>
                    <a:cubicBezTo>
                      <a:pt x="11" y="7"/>
                      <a:pt x="7" y="11"/>
                      <a:pt x="0"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39" name="Google Shape;4364;p26"/>
              <p:cNvSpPr/>
              <p:nvPr/>
            </p:nvSpPr>
            <p:spPr>
              <a:xfrm>
                <a:off x="6998486" y="3020413"/>
                <a:ext cx="492" cy="131"/>
              </a:xfrm>
              <a:custGeom>
                <a:avLst/>
                <a:gdLst/>
                <a:ahLst/>
                <a:cxnLst/>
                <a:rect l="l" t="t" r="r" b="b"/>
                <a:pathLst>
                  <a:path w="15" h="4" extrusionOk="0">
                    <a:moveTo>
                      <a:pt x="1" y="0"/>
                    </a:moveTo>
                    <a:lnTo>
                      <a:pt x="1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0" name="Google Shape;4365;p26"/>
              <p:cNvSpPr/>
              <p:nvPr/>
            </p:nvSpPr>
            <p:spPr>
              <a:xfrm>
                <a:off x="7001011" y="3021332"/>
                <a:ext cx="492" cy="131"/>
              </a:xfrm>
              <a:custGeom>
                <a:avLst/>
                <a:gdLst/>
                <a:ahLst/>
                <a:cxnLst/>
                <a:rect l="l" t="t" r="r" b="b"/>
                <a:pathLst>
                  <a:path w="15" h="4" extrusionOk="0">
                    <a:moveTo>
                      <a:pt x="1" y="0"/>
                    </a:moveTo>
                    <a:lnTo>
                      <a:pt x="1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1" name="Google Shape;4366;p26"/>
              <p:cNvSpPr/>
              <p:nvPr/>
            </p:nvSpPr>
            <p:spPr>
              <a:xfrm>
                <a:off x="6999765" y="3020971"/>
                <a:ext cx="492" cy="164"/>
              </a:xfrm>
              <a:custGeom>
                <a:avLst/>
                <a:gdLst/>
                <a:ahLst/>
                <a:cxnLst/>
                <a:rect l="l" t="t" r="r" b="b"/>
                <a:pathLst>
                  <a:path w="15" h="5" extrusionOk="0">
                    <a:moveTo>
                      <a:pt x="0" y="1"/>
                    </a:moveTo>
                    <a:lnTo>
                      <a:pt x="1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2" name="Google Shape;4367;p26"/>
              <p:cNvSpPr/>
              <p:nvPr/>
            </p:nvSpPr>
            <p:spPr>
              <a:xfrm>
                <a:off x="7034563" y="3033828"/>
                <a:ext cx="361" cy="394"/>
              </a:xfrm>
              <a:custGeom>
                <a:avLst/>
                <a:gdLst/>
                <a:ahLst/>
                <a:cxnLst/>
                <a:rect l="l" t="t" r="r" b="b"/>
                <a:pathLst>
                  <a:path w="11" h="12" extrusionOk="0">
                    <a:moveTo>
                      <a:pt x="0" y="1"/>
                    </a:moveTo>
                    <a:lnTo>
                      <a:pt x="1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3" name="Google Shape;4368;p26"/>
              <p:cNvSpPr/>
              <p:nvPr/>
            </p:nvSpPr>
            <p:spPr>
              <a:xfrm>
                <a:off x="7035482" y="3034877"/>
                <a:ext cx="4034" cy="4395"/>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4" name="Google Shape;4369;p26"/>
              <p:cNvSpPr/>
              <p:nvPr/>
            </p:nvSpPr>
            <p:spPr>
              <a:xfrm>
                <a:off x="6988614" y="3015133"/>
                <a:ext cx="492" cy="262"/>
              </a:xfrm>
              <a:custGeom>
                <a:avLst/>
                <a:gdLst/>
                <a:ahLst/>
                <a:cxnLst/>
                <a:rect l="l" t="t" r="r" b="b"/>
                <a:pathLst>
                  <a:path w="15" h="8" extrusionOk="0">
                    <a:moveTo>
                      <a:pt x="1" y="0"/>
                    </a:moveTo>
                    <a:lnTo>
                      <a:pt x="15"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5" name="Google Shape;4370;p26"/>
              <p:cNvSpPr/>
              <p:nvPr/>
            </p:nvSpPr>
            <p:spPr>
              <a:xfrm>
                <a:off x="6985071" y="3012706"/>
                <a:ext cx="590" cy="394"/>
              </a:xfrm>
              <a:custGeom>
                <a:avLst/>
                <a:gdLst/>
                <a:ahLst/>
                <a:cxnLst/>
                <a:rect l="l" t="t" r="r" b="b"/>
                <a:pathLst>
                  <a:path w="18" h="12" extrusionOk="0">
                    <a:moveTo>
                      <a:pt x="0" y="1"/>
                    </a:moveTo>
                    <a:lnTo>
                      <a:pt x="1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6" name="Google Shape;4371;p26"/>
              <p:cNvSpPr/>
              <p:nvPr/>
            </p:nvSpPr>
            <p:spPr>
              <a:xfrm>
                <a:off x="6986777" y="3013854"/>
                <a:ext cx="394" cy="262"/>
              </a:xfrm>
              <a:custGeom>
                <a:avLst/>
                <a:gdLst/>
                <a:ahLst/>
                <a:cxnLst/>
                <a:rect l="l" t="t" r="r" b="b"/>
                <a:pathLst>
                  <a:path w="12" h="8" extrusionOk="0">
                    <a:moveTo>
                      <a:pt x="1" y="1"/>
                    </a:moveTo>
                    <a:lnTo>
                      <a:pt x="1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7" name="Google Shape;4372;p26"/>
              <p:cNvSpPr/>
              <p:nvPr/>
            </p:nvSpPr>
            <p:spPr>
              <a:xfrm>
                <a:off x="7032497" y="3031893"/>
                <a:ext cx="1050" cy="951"/>
              </a:xfrm>
              <a:custGeom>
                <a:avLst/>
                <a:gdLst/>
                <a:ahLst/>
                <a:cxnLst/>
                <a:rect l="l" t="t" r="r" b="b"/>
                <a:pathLst>
                  <a:path w="32" h="29" extrusionOk="0">
                    <a:moveTo>
                      <a:pt x="0" y="0"/>
                    </a:moveTo>
                    <a:lnTo>
                      <a:pt x="32" y="2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8" name="Google Shape;4373;p26"/>
              <p:cNvSpPr/>
              <p:nvPr/>
            </p:nvSpPr>
            <p:spPr>
              <a:xfrm>
                <a:off x="6991828" y="3016970"/>
                <a:ext cx="623" cy="492"/>
              </a:xfrm>
              <a:custGeom>
                <a:avLst/>
                <a:gdLst/>
                <a:ahLst/>
                <a:cxnLst/>
                <a:rect l="l" t="t" r="r" b="b"/>
                <a:pathLst>
                  <a:path w="19" h="15" extrusionOk="0">
                    <a:moveTo>
                      <a:pt x="1" y="0"/>
                    </a:moveTo>
                    <a:lnTo>
                      <a:pt x="18"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49" name="Google Shape;4374;p26"/>
              <p:cNvSpPr/>
              <p:nvPr/>
            </p:nvSpPr>
            <p:spPr>
              <a:xfrm>
                <a:off x="6983563" y="3011689"/>
                <a:ext cx="623" cy="492"/>
              </a:xfrm>
              <a:custGeom>
                <a:avLst/>
                <a:gdLst/>
                <a:ahLst/>
                <a:cxnLst/>
                <a:rect l="l" t="t" r="r" b="b"/>
                <a:pathLst>
                  <a:path w="19" h="15" extrusionOk="0">
                    <a:moveTo>
                      <a:pt x="1" y="0"/>
                    </a:moveTo>
                    <a:lnTo>
                      <a:pt x="18"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0" name="Google Shape;4375;p26"/>
              <p:cNvSpPr/>
              <p:nvPr/>
            </p:nvSpPr>
            <p:spPr>
              <a:xfrm>
                <a:off x="6990221" y="3016051"/>
                <a:ext cx="623" cy="361"/>
              </a:xfrm>
              <a:custGeom>
                <a:avLst/>
                <a:gdLst/>
                <a:ahLst/>
                <a:cxnLst/>
                <a:rect l="l" t="t" r="r" b="b"/>
                <a:pathLst>
                  <a:path w="19" h="11" extrusionOk="0">
                    <a:moveTo>
                      <a:pt x="1" y="0"/>
                    </a:moveTo>
                    <a:lnTo>
                      <a:pt x="1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1" name="Google Shape;4376;p26"/>
              <p:cNvSpPr/>
              <p:nvPr/>
            </p:nvSpPr>
            <p:spPr>
              <a:xfrm>
                <a:off x="6993435" y="3017888"/>
                <a:ext cx="623" cy="361"/>
              </a:xfrm>
              <a:custGeom>
                <a:avLst/>
                <a:gdLst/>
                <a:ahLst/>
                <a:cxnLst/>
                <a:rect l="l" t="t" r="r" b="b"/>
                <a:pathLst>
                  <a:path w="19" h="11" extrusionOk="0">
                    <a:moveTo>
                      <a:pt x="1" y="0"/>
                    </a:moveTo>
                    <a:lnTo>
                      <a:pt x="1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2" name="Google Shape;4377;p26"/>
              <p:cNvSpPr/>
              <p:nvPr/>
            </p:nvSpPr>
            <p:spPr>
              <a:xfrm>
                <a:off x="6995042" y="3018806"/>
                <a:ext cx="492" cy="262"/>
              </a:xfrm>
              <a:custGeom>
                <a:avLst/>
                <a:gdLst/>
                <a:ahLst/>
                <a:cxnLst/>
                <a:rect l="l" t="t" r="r" b="b"/>
                <a:pathLst>
                  <a:path w="15" h="8" extrusionOk="0">
                    <a:moveTo>
                      <a:pt x="1" y="0"/>
                    </a:moveTo>
                    <a:lnTo>
                      <a:pt x="15"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3" name="Google Shape;4378;p26"/>
              <p:cNvSpPr/>
              <p:nvPr/>
            </p:nvSpPr>
            <p:spPr>
              <a:xfrm>
                <a:off x="6972903" y="3116150"/>
                <a:ext cx="722" cy="951"/>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4" name="Google Shape;4379;p26"/>
              <p:cNvSpPr/>
              <p:nvPr/>
            </p:nvSpPr>
            <p:spPr>
              <a:xfrm>
                <a:off x="7039483" y="3039239"/>
                <a:ext cx="1771" cy="1968"/>
              </a:xfrm>
              <a:custGeom>
                <a:avLst/>
                <a:gdLst/>
                <a:ahLst/>
                <a:cxnLst/>
                <a:rect l="l" t="t" r="r" b="b"/>
                <a:pathLst>
                  <a:path w="54" h="60" extrusionOk="0">
                    <a:moveTo>
                      <a:pt x="1" y="0"/>
                    </a:moveTo>
                    <a:lnTo>
                      <a:pt x="25" y="28"/>
                    </a:lnTo>
                    <a:lnTo>
                      <a:pt x="53" y="60"/>
                    </a:lnTo>
                    <a:lnTo>
                      <a:pt x="15" y="14"/>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5" name="Google Shape;4380;p26"/>
              <p:cNvSpPr/>
              <p:nvPr/>
            </p:nvSpPr>
            <p:spPr>
              <a:xfrm>
                <a:off x="6964638" y="3113625"/>
                <a:ext cx="1279" cy="262"/>
              </a:xfrm>
              <a:custGeom>
                <a:avLst/>
                <a:gdLst/>
                <a:ahLst/>
                <a:cxnLst/>
                <a:rect l="l" t="t" r="r" b="b"/>
                <a:pathLst>
                  <a:path w="39" h="8" extrusionOk="0">
                    <a:moveTo>
                      <a:pt x="39"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6" name="Google Shape;4381;p26"/>
              <p:cNvSpPr/>
              <p:nvPr/>
            </p:nvSpPr>
            <p:spPr>
              <a:xfrm>
                <a:off x="6958899" y="3098013"/>
                <a:ext cx="361" cy="492"/>
              </a:xfrm>
              <a:custGeom>
                <a:avLst/>
                <a:gdLst/>
                <a:ahLst/>
                <a:cxnLst/>
                <a:rect l="l" t="t" r="r" b="b"/>
                <a:pathLst>
                  <a:path w="11" h="15" extrusionOk="0">
                    <a:moveTo>
                      <a:pt x="11" y="1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7" name="Google Shape;4382;p26"/>
              <p:cNvSpPr/>
              <p:nvPr/>
            </p:nvSpPr>
            <p:spPr>
              <a:xfrm>
                <a:off x="6971395" y="3114773"/>
                <a:ext cx="623" cy="492"/>
              </a:xfrm>
              <a:custGeom>
                <a:avLst/>
                <a:gdLst/>
                <a:ahLst/>
                <a:cxnLst/>
                <a:rect l="l" t="t" r="r" b="b"/>
                <a:pathLst>
                  <a:path w="19" h="15" extrusionOk="0">
                    <a:moveTo>
                      <a:pt x="18" y="1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8" name="Google Shape;4383;p26"/>
              <p:cNvSpPr/>
              <p:nvPr/>
            </p:nvSpPr>
            <p:spPr>
              <a:xfrm>
                <a:off x="6960506" y="3100998"/>
                <a:ext cx="131" cy="394"/>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59" name="Google Shape;4384;p26"/>
              <p:cNvSpPr/>
              <p:nvPr/>
            </p:nvSpPr>
            <p:spPr>
              <a:xfrm>
                <a:off x="6959817" y="3099522"/>
                <a:ext cx="262" cy="492"/>
              </a:xfrm>
              <a:custGeom>
                <a:avLst/>
                <a:gdLst/>
                <a:ahLst/>
                <a:cxnLst/>
                <a:rect l="l" t="t" r="r" b="b"/>
                <a:pathLst>
                  <a:path w="8" h="15" extrusionOk="0">
                    <a:moveTo>
                      <a:pt x="7"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0" name="Google Shape;4385;p26"/>
              <p:cNvSpPr/>
              <p:nvPr/>
            </p:nvSpPr>
            <p:spPr>
              <a:xfrm>
                <a:off x="6960965" y="3103982"/>
                <a:ext cx="33" cy="492"/>
              </a:xfrm>
              <a:custGeom>
                <a:avLst/>
                <a:gdLst/>
                <a:ahLst/>
                <a:cxnLst/>
                <a:rect l="l" t="t" r="r" b="b"/>
                <a:pathLst>
                  <a:path w="1" h="15" extrusionOk="0">
                    <a:moveTo>
                      <a:pt x="0" y="1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1" name="Google Shape;4386;p26"/>
              <p:cNvSpPr/>
              <p:nvPr/>
            </p:nvSpPr>
            <p:spPr>
              <a:xfrm>
                <a:off x="7045813" y="3048521"/>
                <a:ext cx="131" cy="164"/>
              </a:xfrm>
              <a:custGeom>
                <a:avLst/>
                <a:gdLst/>
                <a:ahLst/>
                <a:cxnLst/>
                <a:rect l="l" t="t" r="r" b="b"/>
                <a:pathLst>
                  <a:path w="4" h="5" extrusionOk="0">
                    <a:moveTo>
                      <a:pt x="4"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2" name="Google Shape;4387;p26"/>
              <p:cNvSpPr/>
              <p:nvPr/>
            </p:nvSpPr>
            <p:spPr>
              <a:xfrm>
                <a:off x="6973592" y="3117069"/>
                <a:ext cx="3706" cy="4395"/>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3" name="Google Shape;4388;p26"/>
              <p:cNvSpPr/>
              <p:nvPr/>
            </p:nvSpPr>
            <p:spPr>
              <a:xfrm>
                <a:off x="7045223" y="3049341"/>
                <a:ext cx="164" cy="131"/>
              </a:xfrm>
              <a:custGeom>
                <a:avLst/>
                <a:gdLst/>
                <a:ahLst/>
                <a:cxnLst/>
                <a:rect l="l" t="t" r="r" b="b"/>
                <a:pathLst>
                  <a:path w="5" h="4" extrusionOk="0">
                    <a:moveTo>
                      <a:pt x="4"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4" name="Google Shape;4389;p26"/>
              <p:cNvSpPr/>
              <p:nvPr/>
            </p:nvSpPr>
            <p:spPr>
              <a:xfrm>
                <a:off x="7045583" y="3048882"/>
                <a:ext cx="131" cy="262"/>
              </a:xfrm>
              <a:custGeom>
                <a:avLst/>
                <a:gdLst/>
                <a:ahLst/>
                <a:cxnLst/>
                <a:rect l="l" t="t" r="r" b="b"/>
                <a:pathLst>
                  <a:path w="4" h="8" extrusionOk="0">
                    <a:moveTo>
                      <a:pt x="4"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5" name="Google Shape;4390;p26"/>
              <p:cNvSpPr/>
              <p:nvPr/>
            </p:nvSpPr>
            <p:spPr>
              <a:xfrm>
                <a:off x="6960506" y="3105261"/>
                <a:ext cx="131" cy="361"/>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6" name="Google Shape;4391;p26"/>
              <p:cNvSpPr/>
              <p:nvPr/>
            </p:nvSpPr>
            <p:spPr>
              <a:xfrm>
                <a:off x="7042468" y="3042781"/>
                <a:ext cx="3509" cy="5543"/>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7" name="Google Shape;4392;p26"/>
              <p:cNvSpPr/>
              <p:nvPr/>
            </p:nvSpPr>
            <p:spPr>
              <a:xfrm>
                <a:off x="6970608" y="3114215"/>
                <a:ext cx="722" cy="492"/>
              </a:xfrm>
              <a:custGeom>
                <a:avLst/>
                <a:gdLst/>
                <a:ahLst/>
                <a:cxnLst/>
                <a:rect l="l" t="t" r="r" b="b"/>
                <a:pathLst>
                  <a:path w="22" h="15" extrusionOk="0">
                    <a:moveTo>
                      <a:pt x="21" y="14"/>
                    </a:moveTo>
                    <a:cubicBezTo>
                      <a:pt x="14" y="7"/>
                      <a:pt x="7" y="4"/>
                      <a:pt x="0" y="0"/>
                    </a:cubicBezTo>
                    <a:cubicBezTo>
                      <a:pt x="7" y="4"/>
                      <a:pt x="14" y="7"/>
                      <a:pt x="21"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8" name="Google Shape;4393;p26"/>
              <p:cNvSpPr/>
              <p:nvPr/>
            </p:nvSpPr>
            <p:spPr>
              <a:xfrm>
                <a:off x="6969099" y="3113756"/>
                <a:ext cx="492" cy="131"/>
              </a:xfrm>
              <a:custGeom>
                <a:avLst/>
                <a:gdLst/>
                <a:ahLst/>
                <a:cxnLst/>
                <a:rect l="l" t="t" r="r" b="b"/>
                <a:pathLst>
                  <a:path w="15" h="4" extrusionOk="0">
                    <a:moveTo>
                      <a:pt x="15"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69" name="Google Shape;4394;p26"/>
              <p:cNvSpPr/>
              <p:nvPr/>
            </p:nvSpPr>
            <p:spPr>
              <a:xfrm>
                <a:off x="6972215" y="3115363"/>
                <a:ext cx="492" cy="590"/>
              </a:xfrm>
              <a:custGeom>
                <a:avLst/>
                <a:gdLst/>
                <a:ahLst/>
                <a:cxnLst/>
                <a:rect l="l" t="t" r="r" b="b"/>
                <a:pathLst>
                  <a:path w="15" h="18" extrusionOk="0">
                    <a:moveTo>
                      <a:pt x="0" y="0"/>
                    </a:moveTo>
                    <a:lnTo>
                      <a:pt x="14"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0" name="Google Shape;4395;p26"/>
              <p:cNvSpPr/>
              <p:nvPr/>
            </p:nvSpPr>
            <p:spPr>
              <a:xfrm>
                <a:off x="6966016" y="3113526"/>
                <a:ext cx="1509" cy="131"/>
              </a:xfrm>
              <a:custGeom>
                <a:avLst/>
                <a:gdLst/>
                <a:ahLst/>
                <a:cxnLst/>
                <a:rect l="l" t="t" r="r" b="b"/>
                <a:pathLst>
                  <a:path w="46" h="4" extrusionOk="0">
                    <a:moveTo>
                      <a:pt x="46" y="0"/>
                    </a:moveTo>
                    <a:cubicBezTo>
                      <a:pt x="28" y="0"/>
                      <a:pt x="14" y="0"/>
                      <a:pt x="0" y="4"/>
                    </a:cubicBezTo>
                    <a:cubicBezTo>
                      <a:pt x="14" y="0"/>
                      <a:pt x="28" y="0"/>
                      <a:pt x="4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1" name="Google Shape;4396;p26"/>
              <p:cNvSpPr/>
              <p:nvPr/>
            </p:nvSpPr>
            <p:spPr>
              <a:xfrm>
                <a:off x="6968312" y="3113526"/>
                <a:ext cx="590" cy="131"/>
              </a:xfrm>
              <a:custGeom>
                <a:avLst/>
                <a:gdLst/>
                <a:ahLst/>
                <a:cxnLst/>
                <a:rect l="l" t="t" r="r" b="b"/>
                <a:pathLst>
                  <a:path w="18" h="4" extrusionOk="0">
                    <a:moveTo>
                      <a:pt x="18"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2" name="Google Shape;4397;p26"/>
              <p:cNvSpPr/>
              <p:nvPr/>
            </p:nvSpPr>
            <p:spPr>
              <a:xfrm>
                <a:off x="6969919" y="3113986"/>
                <a:ext cx="492" cy="131"/>
              </a:xfrm>
              <a:custGeom>
                <a:avLst/>
                <a:gdLst/>
                <a:ahLst/>
                <a:cxnLst/>
                <a:rect l="l" t="t" r="r" b="b"/>
                <a:pathLst>
                  <a:path w="15" h="4" extrusionOk="0">
                    <a:moveTo>
                      <a:pt x="14"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3" name="Google Shape;4398;p26"/>
              <p:cNvSpPr/>
              <p:nvPr/>
            </p:nvSpPr>
            <p:spPr>
              <a:xfrm>
                <a:off x="6967623" y="3113526"/>
                <a:ext cx="492" cy="33"/>
              </a:xfrm>
              <a:custGeom>
                <a:avLst/>
                <a:gdLst/>
                <a:ahLst/>
                <a:cxnLst/>
                <a:rect l="l" t="t" r="r" b="b"/>
                <a:pathLst>
                  <a:path w="15" h="1" extrusionOk="0">
                    <a:moveTo>
                      <a:pt x="0" y="0"/>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4" name="Google Shape;4399;p26"/>
              <p:cNvSpPr/>
              <p:nvPr/>
            </p:nvSpPr>
            <p:spPr>
              <a:xfrm>
                <a:off x="6960965" y="3102736"/>
                <a:ext cx="33" cy="361"/>
              </a:xfrm>
              <a:custGeom>
                <a:avLst/>
                <a:gdLst/>
                <a:ahLst/>
                <a:cxnLst/>
                <a:rect l="l" t="t" r="r" b="b"/>
                <a:pathLst>
                  <a:path w="1" h="11" extrusionOk="0">
                    <a:moveTo>
                      <a:pt x="0"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5" name="Google Shape;4400;p26"/>
              <p:cNvSpPr/>
              <p:nvPr/>
            </p:nvSpPr>
            <p:spPr>
              <a:xfrm>
                <a:off x="7041451" y="3041535"/>
                <a:ext cx="820" cy="820"/>
              </a:xfrm>
              <a:custGeom>
                <a:avLst/>
                <a:gdLst/>
                <a:ahLst/>
                <a:cxnLst/>
                <a:rect l="l" t="t" r="r" b="b"/>
                <a:pathLst>
                  <a:path w="25" h="25" extrusionOk="0">
                    <a:moveTo>
                      <a:pt x="0" y="0"/>
                    </a:moveTo>
                    <a:lnTo>
                      <a:pt x="25"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6" name="Google Shape;4401;p26"/>
              <p:cNvSpPr/>
              <p:nvPr/>
            </p:nvSpPr>
            <p:spPr>
              <a:xfrm>
                <a:off x="7039253" y="3039108"/>
                <a:ext cx="722" cy="722"/>
              </a:xfrm>
              <a:custGeom>
                <a:avLst/>
                <a:gdLst/>
                <a:ahLst/>
                <a:cxnLst/>
                <a:rect l="l" t="t" r="r" b="b"/>
                <a:pathLst>
                  <a:path w="22" h="22" extrusionOk="0">
                    <a:moveTo>
                      <a:pt x="8" y="4"/>
                    </a:moveTo>
                    <a:lnTo>
                      <a:pt x="1" y="1"/>
                    </a:lnTo>
                    <a:lnTo>
                      <a:pt x="8" y="4"/>
                    </a:lnTo>
                    <a:lnTo>
                      <a:pt x="22"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7" name="Google Shape;4402;p26"/>
              <p:cNvSpPr/>
              <p:nvPr/>
            </p:nvSpPr>
            <p:spPr>
              <a:xfrm>
                <a:off x="7098289" y="977995"/>
                <a:ext cx="1094256" cy="81446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8" name="Google Shape;4403;p26"/>
              <p:cNvSpPr/>
              <p:nvPr/>
            </p:nvSpPr>
            <p:spPr>
              <a:xfrm>
                <a:off x="7418166" y="1490756"/>
                <a:ext cx="52050" cy="30174"/>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79" name="Google Shape;4404;p26"/>
              <p:cNvSpPr/>
              <p:nvPr/>
            </p:nvSpPr>
            <p:spPr>
              <a:xfrm>
                <a:off x="6095431" y="2027656"/>
                <a:ext cx="91997" cy="54805"/>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0" name="Google Shape;4405;p26"/>
              <p:cNvSpPr/>
              <p:nvPr/>
            </p:nvSpPr>
            <p:spPr>
              <a:xfrm>
                <a:off x="6140692" y="1343396"/>
                <a:ext cx="183961" cy="11984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1" name="Google Shape;4406;p26"/>
              <p:cNvSpPr/>
              <p:nvPr/>
            </p:nvSpPr>
            <p:spPr>
              <a:xfrm>
                <a:off x="6263323" y="1372061"/>
                <a:ext cx="322760" cy="169760"/>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2" name="Google Shape;4407;p26"/>
              <p:cNvSpPr/>
              <p:nvPr/>
            </p:nvSpPr>
            <p:spPr>
              <a:xfrm>
                <a:off x="6262044" y="1288787"/>
                <a:ext cx="23811" cy="1554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3" name="Google Shape;4408;p26"/>
              <p:cNvSpPr/>
              <p:nvPr/>
            </p:nvSpPr>
            <p:spPr>
              <a:xfrm>
                <a:off x="6195333" y="1232802"/>
                <a:ext cx="127713" cy="62676"/>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4" name="Google Shape;4409;p26"/>
              <p:cNvSpPr/>
              <p:nvPr/>
            </p:nvSpPr>
            <p:spPr>
              <a:xfrm>
                <a:off x="6294185" y="1261926"/>
                <a:ext cx="208658" cy="85601"/>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5" name="Google Shape;4410;p26"/>
              <p:cNvSpPr/>
              <p:nvPr/>
            </p:nvSpPr>
            <p:spPr>
              <a:xfrm>
                <a:off x="6338758" y="1217715"/>
                <a:ext cx="19187" cy="757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6" name="Google Shape;4411;p26"/>
              <p:cNvSpPr/>
              <p:nvPr/>
            </p:nvSpPr>
            <p:spPr>
              <a:xfrm>
                <a:off x="6371228" y="1213352"/>
                <a:ext cx="57560" cy="26500"/>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7" name="Google Shape;4412;p26"/>
              <p:cNvSpPr/>
              <p:nvPr/>
            </p:nvSpPr>
            <p:spPr>
              <a:xfrm>
                <a:off x="6365488" y="1187409"/>
                <a:ext cx="70777" cy="1639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8" name="Google Shape;4413;p26"/>
              <p:cNvSpPr/>
              <p:nvPr/>
            </p:nvSpPr>
            <p:spPr>
              <a:xfrm>
                <a:off x="6505469" y="1159826"/>
                <a:ext cx="113479" cy="58150"/>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89" name="Google Shape;4414;p26"/>
              <p:cNvSpPr/>
              <p:nvPr/>
            </p:nvSpPr>
            <p:spPr>
              <a:xfrm>
                <a:off x="6499139" y="1223356"/>
                <a:ext cx="24959" cy="22532"/>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0" name="Google Shape;4415;p26"/>
              <p:cNvSpPr/>
              <p:nvPr/>
            </p:nvSpPr>
            <p:spPr>
              <a:xfrm>
                <a:off x="6606289" y="1131489"/>
                <a:ext cx="21023" cy="1134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1" name="Google Shape;4416;p26"/>
              <p:cNvSpPr/>
              <p:nvPr/>
            </p:nvSpPr>
            <p:spPr>
              <a:xfrm>
                <a:off x="6521999" y="1311320"/>
                <a:ext cx="16005" cy="11840"/>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2" name="Google Shape;4417;p26"/>
              <p:cNvSpPr/>
              <p:nvPr/>
            </p:nvSpPr>
            <p:spPr>
              <a:xfrm>
                <a:off x="6524623" y="1260450"/>
                <a:ext cx="126238" cy="66317"/>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3" name="Google Shape;4418;p26"/>
              <p:cNvSpPr/>
              <p:nvPr/>
            </p:nvSpPr>
            <p:spPr>
              <a:xfrm>
                <a:off x="6628428" y="1266518"/>
                <a:ext cx="2230" cy="262"/>
              </a:xfrm>
              <a:custGeom>
                <a:avLst/>
                <a:gdLst/>
                <a:ahLst/>
                <a:cxnLst/>
                <a:rect l="l" t="t" r="r" b="b"/>
                <a:pathLst>
                  <a:path w="68" h="8" extrusionOk="0">
                    <a:moveTo>
                      <a:pt x="1" y="1"/>
                    </a:moveTo>
                    <a:lnTo>
                      <a:pt x="64" y="8"/>
                    </a:lnTo>
                    <a:cubicBezTo>
                      <a:pt x="64" y="8"/>
                      <a:pt x="64" y="4"/>
                      <a:pt x="67" y="4"/>
                    </a:cubicBez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4" name="Google Shape;4419;p26"/>
              <p:cNvSpPr/>
              <p:nvPr/>
            </p:nvSpPr>
            <p:spPr>
              <a:xfrm>
                <a:off x="6639120" y="1181867"/>
                <a:ext cx="55821" cy="35552"/>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5" name="Google Shape;4420;p26"/>
              <p:cNvSpPr/>
              <p:nvPr/>
            </p:nvSpPr>
            <p:spPr>
              <a:xfrm>
                <a:off x="6675165" y="1224176"/>
                <a:ext cx="48245" cy="10987"/>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6" name="Google Shape;4421;p26"/>
              <p:cNvSpPr/>
              <p:nvPr/>
            </p:nvSpPr>
            <p:spPr>
              <a:xfrm>
                <a:off x="6664702" y="1308368"/>
                <a:ext cx="59626" cy="29321"/>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7" name="Google Shape;4422;p26"/>
              <p:cNvSpPr/>
              <p:nvPr/>
            </p:nvSpPr>
            <p:spPr>
              <a:xfrm>
                <a:off x="6559782" y="1357761"/>
                <a:ext cx="110134" cy="94850"/>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8" name="Google Shape;4423;p26"/>
              <p:cNvSpPr/>
              <p:nvPr/>
            </p:nvSpPr>
            <p:spPr>
              <a:xfrm>
                <a:off x="6664932" y="1253005"/>
                <a:ext cx="304886" cy="89373"/>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99" name="Google Shape;4424;p26"/>
              <p:cNvSpPr/>
              <p:nvPr/>
            </p:nvSpPr>
            <p:spPr>
              <a:xfrm>
                <a:off x="6764834" y="1230243"/>
                <a:ext cx="24729" cy="12299"/>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0" name="Google Shape;4425;p26"/>
              <p:cNvSpPr/>
              <p:nvPr/>
            </p:nvSpPr>
            <p:spPr>
              <a:xfrm>
                <a:off x="6665850" y="1074421"/>
                <a:ext cx="201770" cy="132731"/>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1" name="Google Shape;4426;p26"/>
              <p:cNvSpPr/>
              <p:nvPr/>
            </p:nvSpPr>
            <p:spPr>
              <a:xfrm>
                <a:off x="6750042" y="996854"/>
                <a:ext cx="555852" cy="283108"/>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2" name="Google Shape;4427;p26"/>
              <p:cNvSpPr/>
              <p:nvPr/>
            </p:nvSpPr>
            <p:spPr>
              <a:xfrm>
                <a:off x="6962342" y="1730869"/>
                <a:ext cx="13447" cy="15644"/>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3" name="Google Shape;4428;p26"/>
              <p:cNvSpPr/>
              <p:nvPr/>
            </p:nvSpPr>
            <p:spPr>
              <a:xfrm>
                <a:off x="6896320" y="1711912"/>
                <a:ext cx="29977" cy="18859"/>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4" name="Google Shape;4429;p26"/>
              <p:cNvSpPr/>
              <p:nvPr/>
            </p:nvSpPr>
            <p:spPr>
              <a:xfrm>
                <a:off x="6835120" y="1627851"/>
                <a:ext cx="118629" cy="74155"/>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5" name="Google Shape;4430;p26"/>
              <p:cNvSpPr/>
              <p:nvPr/>
            </p:nvSpPr>
            <p:spPr>
              <a:xfrm>
                <a:off x="6782971" y="1370060"/>
                <a:ext cx="520168" cy="37002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6" name="Google Shape;4431;p26"/>
              <p:cNvSpPr/>
              <p:nvPr/>
            </p:nvSpPr>
            <p:spPr>
              <a:xfrm>
                <a:off x="7010326" y="1551629"/>
                <a:ext cx="43096" cy="30731"/>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7" name="Google Shape;4432;p26"/>
              <p:cNvSpPr/>
              <p:nvPr/>
            </p:nvSpPr>
            <p:spPr>
              <a:xfrm>
                <a:off x="6948436" y="1370520"/>
                <a:ext cx="78911" cy="34273"/>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8" name="Google Shape;4433;p26"/>
              <p:cNvSpPr/>
              <p:nvPr/>
            </p:nvSpPr>
            <p:spPr>
              <a:xfrm>
                <a:off x="7341354" y="2010962"/>
                <a:ext cx="115185" cy="104198"/>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09" name="Google Shape;4434;p26"/>
              <p:cNvSpPr/>
              <p:nvPr/>
            </p:nvSpPr>
            <p:spPr>
              <a:xfrm>
                <a:off x="6008976" y="1950155"/>
                <a:ext cx="28271" cy="38111"/>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0" name="Google Shape;4435;p26"/>
              <p:cNvSpPr/>
              <p:nvPr/>
            </p:nvSpPr>
            <p:spPr>
              <a:xfrm>
                <a:off x="6704912" y="1531885"/>
                <a:ext cx="3477" cy="4854"/>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1" name="Google Shape;4436;p26"/>
              <p:cNvSpPr/>
              <p:nvPr/>
            </p:nvSpPr>
            <p:spPr>
              <a:xfrm>
                <a:off x="5864764" y="1358384"/>
                <a:ext cx="1538268" cy="85945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2" name="Google Shape;4437;p26"/>
              <p:cNvSpPr/>
              <p:nvPr/>
            </p:nvSpPr>
            <p:spPr>
              <a:xfrm>
                <a:off x="5616419" y="1835199"/>
                <a:ext cx="44801" cy="41489"/>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3" name="Google Shape;4438;p26"/>
              <p:cNvSpPr/>
              <p:nvPr/>
            </p:nvSpPr>
            <p:spPr>
              <a:xfrm>
                <a:off x="5391590" y="1788265"/>
                <a:ext cx="27124" cy="12233"/>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4" name="Google Shape;4439;p26"/>
              <p:cNvSpPr/>
              <p:nvPr/>
            </p:nvSpPr>
            <p:spPr>
              <a:xfrm>
                <a:off x="5380570" y="1457959"/>
                <a:ext cx="684582" cy="47261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5" name="Google Shape;4440;p26"/>
              <p:cNvSpPr/>
              <p:nvPr/>
            </p:nvSpPr>
            <p:spPr>
              <a:xfrm>
                <a:off x="5434883" y="1930870"/>
                <a:ext cx="22991" cy="8298"/>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6" name="Google Shape;4441;p26"/>
              <p:cNvSpPr/>
              <p:nvPr/>
            </p:nvSpPr>
            <p:spPr>
              <a:xfrm>
                <a:off x="6161912" y="2060749"/>
                <a:ext cx="1035122" cy="509247"/>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7" name="Google Shape;4442;p26"/>
              <p:cNvSpPr/>
              <p:nvPr/>
            </p:nvSpPr>
            <p:spPr>
              <a:xfrm>
                <a:off x="5389983" y="1952910"/>
                <a:ext cx="8757" cy="9577"/>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8" name="Google Shape;4443;p26"/>
              <p:cNvSpPr/>
              <p:nvPr/>
            </p:nvSpPr>
            <p:spPr>
              <a:xfrm>
                <a:off x="5761188" y="1782066"/>
                <a:ext cx="6822" cy="419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19" name="Google Shape;4444;p26"/>
              <p:cNvSpPr/>
              <p:nvPr/>
            </p:nvSpPr>
            <p:spPr>
              <a:xfrm>
                <a:off x="6010944" y="1891841"/>
                <a:ext cx="8626" cy="5313"/>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0" name="Google Shape;4445;p26"/>
              <p:cNvSpPr/>
              <p:nvPr/>
            </p:nvSpPr>
            <p:spPr>
              <a:xfrm>
                <a:off x="6588939" y="2485219"/>
                <a:ext cx="3116" cy="2689"/>
              </a:xfrm>
              <a:custGeom>
                <a:avLst/>
                <a:gdLst/>
                <a:ahLst/>
                <a:cxnLst/>
                <a:rect l="l" t="t" r="r" b="b"/>
                <a:pathLst>
                  <a:path w="95" h="82" extrusionOk="0">
                    <a:moveTo>
                      <a:pt x="95" y="81"/>
                    </a:moveTo>
                    <a:cubicBezTo>
                      <a:pt x="67" y="50"/>
                      <a:pt x="35" y="25"/>
                      <a:pt x="0" y="1"/>
                    </a:cubicBezTo>
                    <a:cubicBezTo>
                      <a:pt x="35" y="25"/>
                      <a:pt x="67" y="50"/>
                      <a:pt x="95" y="8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1" name="Google Shape;4446;p26"/>
              <p:cNvSpPr/>
              <p:nvPr/>
            </p:nvSpPr>
            <p:spPr>
              <a:xfrm>
                <a:off x="6553124" y="2475347"/>
                <a:ext cx="35716" cy="9905"/>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2" name="Google Shape;4447;p26"/>
              <p:cNvSpPr/>
              <p:nvPr/>
            </p:nvSpPr>
            <p:spPr>
              <a:xfrm>
                <a:off x="6298449" y="2418967"/>
                <a:ext cx="40439" cy="5444"/>
              </a:xfrm>
              <a:custGeom>
                <a:avLst/>
                <a:gdLst/>
                <a:ahLst/>
                <a:cxnLst/>
                <a:rect l="l" t="t" r="r" b="b"/>
                <a:pathLst>
                  <a:path w="1233" h="166" extrusionOk="0">
                    <a:moveTo>
                      <a:pt x="0" y="165"/>
                    </a:moveTo>
                    <a:lnTo>
                      <a:pt x="1233"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3" name="Google Shape;4448;p26"/>
              <p:cNvSpPr/>
              <p:nvPr/>
            </p:nvSpPr>
            <p:spPr>
              <a:xfrm>
                <a:off x="6645876" y="2551700"/>
                <a:ext cx="1082" cy="33"/>
              </a:xfrm>
              <a:custGeom>
                <a:avLst/>
                <a:gdLst/>
                <a:ahLst/>
                <a:cxnLst/>
                <a:rect l="l" t="t" r="r" b="b"/>
                <a:pathLst>
                  <a:path w="33" h="1" extrusionOk="0">
                    <a:moveTo>
                      <a:pt x="32" y="1"/>
                    </a:moveTo>
                    <a:cubicBezTo>
                      <a:pt x="22" y="1"/>
                      <a:pt x="11" y="1"/>
                      <a:pt x="1" y="1"/>
                    </a:cubicBezTo>
                    <a:cubicBezTo>
                      <a:pt x="11" y="1"/>
                      <a:pt x="22" y="1"/>
                      <a:pt x="3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4" name="Google Shape;4449;p26"/>
              <p:cNvSpPr/>
              <p:nvPr/>
            </p:nvSpPr>
            <p:spPr>
              <a:xfrm>
                <a:off x="6650140" y="2552520"/>
                <a:ext cx="820" cy="361"/>
              </a:xfrm>
              <a:custGeom>
                <a:avLst/>
                <a:gdLst/>
                <a:ahLst/>
                <a:cxnLst/>
                <a:rect l="l" t="t" r="r" b="b"/>
                <a:pathLst>
                  <a:path w="25" h="11" extrusionOk="0">
                    <a:moveTo>
                      <a:pt x="25" y="1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5" name="Google Shape;4450;p26"/>
              <p:cNvSpPr/>
              <p:nvPr/>
            </p:nvSpPr>
            <p:spPr>
              <a:xfrm>
                <a:off x="6647385" y="2551700"/>
                <a:ext cx="722" cy="164"/>
              </a:xfrm>
              <a:custGeom>
                <a:avLst/>
                <a:gdLst/>
                <a:ahLst/>
                <a:cxnLst/>
                <a:rect l="l" t="t" r="r" b="b"/>
                <a:pathLst>
                  <a:path w="22" h="5" extrusionOk="0">
                    <a:moveTo>
                      <a:pt x="21"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6" name="Google Shape;4451;p26"/>
              <p:cNvSpPr/>
              <p:nvPr/>
            </p:nvSpPr>
            <p:spPr>
              <a:xfrm>
                <a:off x="6551747" y="2482234"/>
                <a:ext cx="1410" cy="2329"/>
              </a:xfrm>
              <a:custGeom>
                <a:avLst/>
                <a:gdLst/>
                <a:ahLst/>
                <a:cxnLst/>
                <a:rect l="l" t="t" r="r" b="b"/>
                <a:pathLst>
                  <a:path w="43" h="71" extrusionOk="0">
                    <a:moveTo>
                      <a:pt x="42" y="1"/>
                    </a:moveTo>
                    <a:cubicBezTo>
                      <a:pt x="28" y="25"/>
                      <a:pt x="14" y="46"/>
                      <a:pt x="0" y="71"/>
                    </a:cubicBezTo>
                    <a:cubicBezTo>
                      <a:pt x="14" y="46"/>
                      <a:pt x="28" y="25"/>
                      <a:pt x="4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7" name="Google Shape;4452;p26"/>
              <p:cNvSpPr/>
              <p:nvPr/>
            </p:nvSpPr>
            <p:spPr>
              <a:xfrm>
                <a:off x="6490546" y="2437793"/>
                <a:ext cx="590" cy="623"/>
              </a:xfrm>
              <a:custGeom>
                <a:avLst/>
                <a:gdLst/>
                <a:ahLst/>
                <a:cxnLst/>
                <a:rect l="l" t="t" r="r" b="b"/>
                <a:pathLst>
                  <a:path w="18" h="19" extrusionOk="0">
                    <a:moveTo>
                      <a:pt x="0" y="1"/>
                    </a:moveTo>
                    <a:lnTo>
                      <a:pt x="18"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8" name="Google Shape;4453;p26"/>
              <p:cNvSpPr/>
              <p:nvPr/>
            </p:nvSpPr>
            <p:spPr>
              <a:xfrm>
                <a:off x="6648533" y="2551929"/>
                <a:ext cx="722" cy="262"/>
              </a:xfrm>
              <a:custGeom>
                <a:avLst/>
                <a:gdLst/>
                <a:ahLst/>
                <a:cxnLst/>
                <a:rect l="l" t="t" r="r" b="b"/>
                <a:pathLst>
                  <a:path w="22" h="8" extrusionOk="0">
                    <a:moveTo>
                      <a:pt x="21"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29" name="Google Shape;4454;p26"/>
              <p:cNvSpPr/>
              <p:nvPr/>
            </p:nvSpPr>
            <p:spPr>
              <a:xfrm>
                <a:off x="6592022" y="2487875"/>
                <a:ext cx="2460" cy="3017"/>
              </a:xfrm>
              <a:custGeom>
                <a:avLst/>
                <a:gdLst/>
                <a:ahLst/>
                <a:cxnLst/>
                <a:rect l="l" t="t" r="r" b="b"/>
                <a:pathLst>
                  <a:path w="75" h="92" extrusionOk="0">
                    <a:moveTo>
                      <a:pt x="74" y="91"/>
                    </a:moveTo>
                    <a:cubicBezTo>
                      <a:pt x="53" y="60"/>
                      <a:pt x="29" y="28"/>
                      <a:pt x="1" y="0"/>
                    </a:cubicBezTo>
                    <a:cubicBezTo>
                      <a:pt x="29" y="28"/>
                      <a:pt x="53" y="60"/>
                      <a:pt x="74" y="9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0" name="Google Shape;4455;p26"/>
              <p:cNvSpPr/>
              <p:nvPr/>
            </p:nvSpPr>
            <p:spPr>
              <a:xfrm>
                <a:off x="6176507" y="2086922"/>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1" name="Google Shape;4456;p26"/>
              <p:cNvSpPr/>
              <p:nvPr/>
            </p:nvSpPr>
            <p:spPr>
              <a:xfrm>
                <a:off x="6181099" y="2086561"/>
                <a:ext cx="1279" cy="164"/>
              </a:xfrm>
              <a:custGeom>
                <a:avLst/>
                <a:gdLst/>
                <a:ahLst/>
                <a:cxnLst/>
                <a:rect l="l" t="t" r="r" b="b"/>
                <a:pathLst>
                  <a:path w="39" h="5" extrusionOk="0">
                    <a:moveTo>
                      <a:pt x="0" y="4"/>
                    </a:moveTo>
                    <a:lnTo>
                      <a:pt x="3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2" name="Google Shape;4457;p26"/>
              <p:cNvSpPr/>
              <p:nvPr/>
            </p:nvSpPr>
            <p:spPr>
              <a:xfrm>
                <a:off x="6184083" y="2086102"/>
                <a:ext cx="1181" cy="262"/>
              </a:xfrm>
              <a:custGeom>
                <a:avLst/>
                <a:gdLst/>
                <a:ahLst/>
                <a:cxnLst/>
                <a:rect l="l" t="t" r="r" b="b"/>
                <a:pathLst>
                  <a:path w="36" h="8" extrusionOk="0">
                    <a:moveTo>
                      <a:pt x="0" y="8"/>
                    </a:moveTo>
                    <a:lnTo>
                      <a:pt x="3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3" name="Google Shape;4458;p26"/>
              <p:cNvSpPr/>
              <p:nvPr/>
            </p:nvSpPr>
            <p:spPr>
              <a:xfrm>
                <a:off x="6162601" y="2086004"/>
                <a:ext cx="1082" cy="131"/>
              </a:xfrm>
              <a:custGeom>
                <a:avLst/>
                <a:gdLst/>
                <a:ahLst/>
                <a:cxnLst/>
                <a:rect l="l" t="t" r="r" b="b"/>
                <a:pathLst>
                  <a:path w="33" h="4" extrusionOk="0">
                    <a:moveTo>
                      <a:pt x="1" y="0"/>
                    </a:moveTo>
                    <a:lnTo>
                      <a:pt x="32"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4" name="Google Shape;4459;p26"/>
              <p:cNvSpPr/>
              <p:nvPr/>
            </p:nvSpPr>
            <p:spPr>
              <a:xfrm>
                <a:off x="6171554" y="2086791"/>
                <a:ext cx="951" cy="33"/>
              </a:xfrm>
              <a:custGeom>
                <a:avLst/>
                <a:gdLst/>
                <a:ahLst/>
                <a:cxnLst/>
                <a:rect l="l" t="t" r="r" b="b"/>
                <a:pathLst>
                  <a:path w="29" h="1" extrusionOk="0">
                    <a:moveTo>
                      <a:pt x="1" y="1"/>
                    </a:moveTo>
                    <a:lnTo>
                      <a:pt x="2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5" name="Google Shape;4460;p26"/>
              <p:cNvSpPr/>
              <p:nvPr/>
            </p:nvSpPr>
            <p:spPr>
              <a:xfrm>
                <a:off x="6178212" y="2086922"/>
                <a:ext cx="1312" cy="33"/>
              </a:xfrm>
              <a:custGeom>
                <a:avLst/>
                <a:gdLst/>
                <a:ahLst/>
                <a:cxnLst/>
                <a:rect l="l" t="t" r="r" b="b"/>
                <a:pathLst>
                  <a:path w="40" h="1" extrusionOk="0">
                    <a:moveTo>
                      <a:pt x="1" y="0"/>
                    </a:moveTo>
                    <a:lnTo>
                      <a:pt x="3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6" name="Google Shape;4461;p26"/>
              <p:cNvSpPr/>
              <p:nvPr/>
            </p:nvSpPr>
            <p:spPr>
              <a:xfrm>
                <a:off x="6167422" y="2086463"/>
                <a:ext cx="394" cy="33"/>
              </a:xfrm>
              <a:custGeom>
                <a:avLst/>
                <a:gdLst/>
                <a:ahLst/>
                <a:cxnLst/>
                <a:rect l="l" t="t" r="r" b="b"/>
                <a:pathLst>
                  <a:path w="12" h="1" extrusionOk="0">
                    <a:moveTo>
                      <a:pt x="1"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7" name="Google Shape;4462;p26"/>
              <p:cNvSpPr/>
              <p:nvPr/>
            </p:nvSpPr>
            <p:spPr>
              <a:xfrm>
                <a:off x="7191960" y="2153174"/>
                <a:ext cx="623" cy="1050"/>
              </a:xfrm>
              <a:custGeom>
                <a:avLst/>
                <a:gdLst/>
                <a:ahLst/>
                <a:cxnLst/>
                <a:rect l="l" t="t" r="r" b="b"/>
                <a:pathLst>
                  <a:path w="19" h="32" extrusionOk="0">
                    <a:moveTo>
                      <a:pt x="1" y="0"/>
                    </a:moveTo>
                    <a:lnTo>
                      <a:pt x="18"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8" name="Google Shape;4463;p26"/>
              <p:cNvSpPr/>
              <p:nvPr/>
            </p:nvSpPr>
            <p:spPr>
              <a:xfrm>
                <a:off x="7193239" y="2155240"/>
                <a:ext cx="722" cy="1050"/>
              </a:xfrm>
              <a:custGeom>
                <a:avLst/>
                <a:gdLst/>
                <a:ahLst/>
                <a:cxnLst/>
                <a:rect l="l" t="t" r="r" b="b"/>
                <a:pathLst>
                  <a:path w="22" h="32" extrusionOk="0">
                    <a:moveTo>
                      <a:pt x="0" y="0"/>
                    </a:moveTo>
                    <a:lnTo>
                      <a:pt x="21"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39" name="Google Shape;4464;p26"/>
              <p:cNvSpPr/>
              <p:nvPr/>
            </p:nvSpPr>
            <p:spPr>
              <a:xfrm>
                <a:off x="7190812" y="2151206"/>
                <a:ext cx="623" cy="951"/>
              </a:xfrm>
              <a:custGeom>
                <a:avLst/>
                <a:gdLst/>
                <a:ahLst/>
                <a:cxnLst/>
                <a:rect l="l" t="t" r="r" b="b"/>
                <a:pathLst>
                  <a:path w="19" h="29" extrusionOk="0">
                    <a:moveTo>
                      <a:pt x="1" y="1"/>
                    </a:moveTo>
                    <a:lnTo>
                      <a:pt x="18"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0" name="Google Shape;4465;p26"/>
              <p:cNvSpPr/>
              <p:nvPr/>
            </p:nvSpPr>
            <p:spPr>
              <a:xfrm>
                <a:off x="7194485" y="2157306"/>
                <a:ext cx="722" cy="951"/>
              </a:xfrm>
              <a:custGeom>
                <a:avLst/>
                <a:gdLst/>
                <a:ahLst/>
                <a:cxnLst/>
                <a:rect l="l" t="t" r="r" b="b"/>
                <a:pathLst>
                  <a:path w="22" h="29" extrusionOk="0">
                    <a:moveTo>
                      <a:pt x="1" y="0"/>
                    </a:moveTo>
                    <a:lnTo>
                      <a:pt x="22" y="2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1" name="Google Shape;4466;p26"/>
              <p:cNvSpPr/>
              <p:nvPr/>
            </p:nvSpPr>
            <p:spPr>
              <a:xfrm>
                <a:off x="7195994" y="2159372"/>
                <a:ext cx="722" cy="951"/>
              </a:xfrm>
              <a:custGeom>
                <a:avLst/>
                <a:gdLst/>
                <a:ahLst/>
                <a:cxnLst/>
                <a:rect l="l" t="t" r="r" b="b"/>
                <a:pathLst>
                  <a:path w="22" h="29" extrusionOk="0">
                    <a:moveTo>
                      <a:pt x="0" y="0"/>
                    </a:moveTo>
                    <a:lnTo>
                      <a:pt x="21" y="2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2" name="Google Shape;4467;p26"/>
              <p:cNvSpPr/>
              <p:nvPr/>
            </p:nvSpPr>
            <p:spPr>
              <a:xfrm>
                <a:off x="7035252" y="2175443"/>
                <a:ext cx="1279" cy="1050"/>
              </a:xfrm>
              <a:custGeom>
                <a:avLst/>
                <a:gdLst/>
                <a:ahLst/>
                <a:cxnLst/>
                <a:rect l="l" t="t" r="r" b="b"/>
                <a:pathLst>
                  <a:path w="39" h="32" extrusionOk="0">
                    <a:moveTo>
                      <a:pt x="0" y="32"/>
                    </a:moveTo>
                    <a:lnTo>
                      <a:pt x="3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3" name="Google Shape;4468;p26"/>
              <p:cNvSpPr/>
              <p:nvPr/>
            </p:nvSpPr>
            <p:spPr>
              <a:xfrm>
                <a:off x="7036728" y="2174164"/>
                <a:ext cx="1181" cy="1082"/>
              </a:xfrm>
              <a:custGeom>
                <a:avLst/>
                <a:gdLst/>
                <a:ahLst/>
                <a:cxnLst/>
                <a:rect l="l" t="t" r="r" b="b"/>
                <a:pathLst>
                  <a:path w="36" h="33" extrusionOk="0">
                    <a:moveTo>
                      <a:pt x="1" y="32"/>
                    </a:moveTo>
                    <a:lnTo>
                      <a:pt x="36"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4" name="Google Shape;4469;p26"/>
              <p:cNvSpPr/>
              <p:nvPr/>
            </p:nvSpPr>
            <p:spPr>
              <a:xfrm>
                <a:off x="7189795" y="2149271"/>
                <a:ext cx="590" cy="1050"/>
              </a:xfrm>
              <a:custGeom>
                <a:avLst/>
                <a:gdLst/>
                <a:ahLst/>
                <a:cxnLst/>
                <a:rect l="l" t="t" r="r" b="b"/>
                <a:pathLst>
                  <a:path w="18" h="32" extrusionOk="0">
                    <a:moveTo>
                      <a:pt x="0" y="0"/>
                    </a:moveTo>
                    <a:lnTo>
                      <a:pt x="18"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5" name="Google Shape;4470;p26"/>
              <p:cNvSpPr/>
              <p:nvPr/>
            </p:nvSpPr>
            <p:spPr>
              <a:xfrm>
                <a:off x="7183465" y="2132380"/>
                <a:ext cx="262" cy="853"/>
              </a:xfrm>
              <a:custGeom>
                <a:avLst/>
                <a:gdLst/>
                <a:ahLst/>
                <a:cxnLst/>
                <a:rect l="l" t="t" r="r" b="b"/>
                <a:pathLst>
                  <a:path w="8" h="26" extrusionOk="0">
                    <a:moveTo>
                      <a:pt x="1" y="1"/>
                    </a:moveTo>
                    <a:lnTo>
                      <a:pt x="8"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6" name="Google Shape;4471;p26"/>
              <p:cNvSpPr/>
              <p:nvPr/>
            </p:nvSpPr>
            <p:spPr>
              <a:xfrm>
                <a:off x="7184154" y="2135364"/>
                <a:ext cx="394" cy="951"/>
              </a:xfrm>
              <a:custGeom>
                <a:avLst/>
                <a:gdLst/>
                <a:ahLst/>
                <a:cxnLst/>
                <a:rect l="l" t="t" r="r" b="b"/>
                <a:pathLst>
                  <a:path w="12" h="29" extrusionOk="0">
                    <a:moveTo>
                      <a:pt x="1" y="1"/>
                    </a:moveTo>
                    <a:lnTo>
                      <a:pt x="11"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7" name="Google Shape;4472;p26"/>
              <p:cNvSpPr/>
              <p:nvPr/>
            </p:nvSpPr>
            <p:spPr>
              <a:xfrm>
                <a:off x="7033645" y="2176821"/>
                <a:ext cx="1410" cy="1181"/>
              </a:xfrm>
              <a:custGeom>
                <a:avLst/>
                <a:gdLst/>
                <a:ahLst/>
                <a:cxnLst/>
                <a:rect l="l" t="t" r="r" b="b"/>
                <a:pathLst>
                  <a:path w="43" h="36" extrusionOk="0">
                    <a:moveTo>
                      <a:pt x="0" y="35"/>
                    </a:moveTo>
                    <a:lnTo>
                      <a:pt x="4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8" name="Google Shape;4473;p26"/>
              <p:cNvSpPr/>
              <p:nvPr/>
            </p:nvSpPr>
            <p:spPr>
              <a:xfrm>
                <a:off x="5963518" y="1803549"/>
                <a:ext cx="1640" cy="262"/>
              </a:xfrm>
              <a:custGeom>
                <a:avLst/>
                <a:gdLst/>
                <a:ahLst/>
                <a:cxnLst/>
                <a:rect l="l" t="t" r="r" b="b"/>
                <a:pathLst>
                  <a:path w="50" h="8" extrusionOk="0">
                    <a:moveTo>
                      <a:pt x="0" y="0"/>
                    </a:moveTo>
                    <a:cubicBezTo>
                      <a:pt x="18" y="4"/>
                      <a:pt x="32" y="4"/>
                      <a:pt x="49" y="7"/>
                    </a:cubicBezTo>
                    <a:cubicBezTo>
                      <a:pt x="32" y="4"/>
                      <a:pt x="18"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49" name="Google Shape;4474;p26"/>
              <p:cNvSpPr/>
              <p:nvPr/>
            </p:nvSpPr>
            <p:spPr>
              <a:xfrm>
                <a:off x="7184613" y="2136972"/>
                <a:ext cx="394" cy="951"/>
              </a:xfrm>
              <a:custGeom>
                <a:avLst/>
                <a:gdLst/>
                <a:ahLst/>
                <a:cxnLst/>
                <a:rect l="l" t="t" r="r" b="b"/>
                <a:pathLst>
                  <a:path w="12" h="29" extrusionOk="0">
                    <a:moveTo>
                      <a:pt x="1" y="1"/>
                    </a:moveTo>
                    <a:lnTo>
                      <a:pt x="11"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0" name="Google Shape;4475;p26"/>
              <p:cNvSpPr/>
              <p:nvPr/>
            </p:nvSpPr>
            <p:spPr>
              <a:xfrm>
                <a:off x="5965453" y="1803877"/>
                <a:ext cx="1541" cy="394"/>
              </a:xfrm>
              <a:custGeom>
                <a:avLst/>
                <a:gdLst/>
                <a:ahLst/>
                <a:cxnLst/>
                <a:rect l="l" t="t" r="r" b="b"/>
                <a:pathLst>
                  <a:path w="47" h="12" extrusionOk="0">
                    <a:moveTo>
                      <a:pt x="1" y="1"/>
                    </a:moveTo>
                    <a:cubicBezTo>
                      <a:pt x="18" y="1"/>
                      <a:pt x="32" y="4"/>
                      <a:pt x="46" y="11"/>
                    </a:cubicBezTo>
                    <a:cubicBezTo>
                      <a:pt x="32" y="4"/>
                      <a:pt x="18"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1" name="Google Shape;4476;p26"/>
              <p:cNvSpPr/>
              <p:nvPr/>
            </p:nvSpPr>
            <p:spPr>
              <a:xfrm>
                <a:off x="7183826" y="2133889"/>
                <a:ext cx="262" cy="820"/>
              </a:xfrm>
              <a:custGeom>
                <a:avLst/>
                <a:gdLst/>
                <a:ahLst/>
                <a:cxnLst/>
                <a:rect l="l" t="t" r="r" b="b"/>
                <a:pathLst>
                  <a:path w="8" h="25" extrusionOk="0">
                    <a:moveTo>
                      <a:pt x="0" y="0"/>
                    </a:moveTo>
                    <a:lnTo>
                      <a:pt x="7"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2" name="Google Shape;4477;p26"/>
              <p:cNvSpPr/>
              <p:nvPr/>
            </p:nvSpPr>
            <p:spPr>
              <a:xfrm>
                <a:off x="7183137" y="2130904"/>
                <a:ext cx="262" cy="820"/>
              </a:xfrm>
              <a:custGeom>
                <a:avLst/>
                <a:gdLst/>
                <a:ahLst/>
                <a:cxnLst/>
                <a:rect l="l" t="t" r="r" b="b"/>
                <a:pathLst>
                  <a:path w="8" h="25" extrusionOk="0">
                    <a:moveTo>
                      <a:pt x="0" y="0"/>
                    </a:moveTo>
                    <a:cubicBezTo>
                      <a:pt x="0" y="7"/>
                      <a:pt x="4" y="18"/>
                      <a:pt x="7" y="25"/>
                    </a:cubicBezTo>
                    <a:cubicBezTo>
                      <a:pt x="4" y="18"/>
                      <a:pt x="4"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3" name="Google Shape;4478;p26"/>
              <p:cNvSpPr/>
              <p:nvPr/>
            </p:nvSpPr>
            <p:spPr>
              <a:xfrm>
                <a:off x="5961222" y="1803418"/>
                <a:ext cx="1968" cy="164"/>
              </a:xfrm>
              <a:custGeom>
                <a:avLst/>
                <a:gdLst/>
                <a:ahLst/>
                <a:cxnLst/>
                <a:rect l="l" t="t" r="r" b="b"/>
                <a:pathLst>
                  <a:path w="60" h="5" extrusionOk="0">
                    <a:moveTo>
                      <a:pt x="0" y="1"/>
                    </a:moveTo>
                    <a:cubicBezTo>
                      <a:pt x="18" y="1"/>
                      <a:pt x="39" y="1"/>
                      <a:pt x="60" y="4"/>
                    </a:cubicBezTo>
                    <a:cubicBezTo>
                      <a:pt x="39" y="1"/>
                      <a:pt x="21"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4" name="Google Shape;4479;p26"/>
              <p:cNvSpPr/>
              <p:nvPr/>
            </p:nvSpPr>
            <p:spPr>
              <a:xfrm>
                <a:off x="7187139" y="2143761"/>
                <a:ext cx="492" cy="1050"/>
              </a:xfrm>
              <a:custGeom>
                <a:avLst/>
                <a:gdLst/>
                <a:ahLst/>
                <a:cxnLst/>
                <a:rect l="l" t="t" r="r" b="b"/>
                <a:pathLst>
                  <a:path w="15" h="32" extrusionOk="0">
                    <a:moveTo>
                      <a:pt x="1" y="0"/>
                    </a:moveTo>
                    <a:lnTo>
                      <a:pt x="15"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5" name="Google Shape;4480;p26"/>
              <p:cNvSpPr/>
              <p:nvPr/>
            </p:nvSpPr>
            <p:spPr>
              <a:xfrm>
                <a:off x="7187959" y="2145597"/>
                <a:ext cx="492" cy="951"/>
              </a:xfrm>
              <a:custGeom>
                <a:avLst/>
                <a:gdLst/>
                <a:ahLst/>
                <a:cxnLst/>
                <a:rect l="l" t="t" r="r" b="b"/>
                <a:pathLst>
                  <a:path w="15" h="29" extrusionOk="0">
                    <a:moveTo>
                      <a:pt x="0" y="0"/>
                    </a:moveTo>
                    <a:lnTo>
                      <a:pt x="14" y="2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6" name="Google Shape;4481;p26"/>
              <p:cNvSpPr/>
              <p:nvPr/>
            </p:nvSpPr>
            <p:spPr>
              <a:xfrm>
                <a:off x="7186351" y="2142022"/>
                <a:ext cx="492" cy="951"/>
              </a:xfrm>
              <a:custGeom>
                <a:avLst/>
                <a:gdLst/>
                <a:ahLst/>
                <a:cxnLst/>
                <a:rect l="l" t="t" r="r" b="b"/>
                <a:pathLst>
                  <a:path w="15" h="29" extrusionOk="0">
                    <a:moveTo>
                      <a:pt x="0" y="1"/>
                    </a:moveTo>
                    <a:lnTo>
                      <a:pt x="14"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7" name="Google Shape;4482;p26"/>
              <p:cNvSpPr/>
              <p:nvPr/>
            </p:nvSpPr>
            <p:spPr>
              <a:xfrm>
                <a:off x="7185761" y="2140317"/>
                <a:ext cx="394" cy="951"/>
              </a:xfrm>
              <a:custGeom>
                <a:avLst/>
                <a:gdLst/>
                <a:ahLst/>
                <a:cxnLst/>
                <a:rect l="l" t="t" r="r" b="b"/>
                <a:pathLst>
                  <a:path w="12" h="29" extrusionOk="0">
                    <a:moveTo>
                      <a:pt x="1" y="0"/>
                    </a:moveTo>
                    <a:lnTo>
                      <a:pt x="11" y="2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8" name="Google Shape;4483;p26"/>
              <p:cNvSpPr/>
              <p:nvPr/>
            </p:nvSpPr>
            <p:spPr>
              <a:xfrm>
                <a:off x="7188877" y="2147434"/>
                <a:ext cx="492" cy="1050"/>
              </a:xfrm>
              <a:custGeom>
                <a:avLst/>
                <a:gdLst/>
                <a:ahLst/>
                <a:cxnLst/>
                <a:rect l="l" t="t" r="r" b="b"/>
                <a:pathLst>
                  <a:path w="15" h="32" extrusionOk="0">
                    <a:moveTo>
                      <a:pt x="0" y="0"/>
                    </a:moveTo>
                    <a:lnTo>
                      <a:pt x="14"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59" name="Google Shape;4484;p26"/>
              <p:cNvSpPr/>
              <p:nvPr/>
            </p:nvSpPr>
            <p:spPr>
              <a:xfrm>
                <a:off x="7185204" y="2138579"/>
                <a:ext cx="361" cy="951"/>
              </a:xfrm>
              <a:custGeom>
                <a:avLst/>
                <a:gdLst/>
                <a:ahLst/>
                <a:cxnLst/>
                <a:rect l="l" t="t" r="r" b="b"/>
                <a:pathLst>
                  <a:path w="11" h="29" extrusionOk="0">
                    <a:moveTo>
                      <a:pt x="0" y="1"/>
                    </a:moveTo>
                    <a:lnTo>
                      <a:pt x="11" y="2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0" name="Google Shape;4485;p26"/>
              <p:cNvSpPr/>
              <p:nvPr/>
            </p:nvSpPr>
            <p:spPr>
              <a:xfrm>
                <a:off x="5917011" y="1811683"/>
                <a:ext cx="2329" cy="3149"/>
              </a:xfrm>
              <a:custGeom>
                <a:avLst/>
                <a:gdLst/>
                <a:ahLst/>
                <a:cxnLst/>
                <a:rect l="l" t="t" r="r" b="b"/>
                <a:pathLst>
                  <a:path w="71" h="96" extrusionOk="0">
                    <a:moveTo>
                      <a:pt x="0" y="1"/>
                    </a:moveTo>
                    <a:cubicBezTo>
                      <a:pt x="25" y="36"/>
                      <a:pt x="49" y="67"/>
                      <a:pt x="70" y="95"/>
                    </a:cubicBezTo>
                    <a:cubicBezTo>
                      <a:pt x="49" y="67"/>
                      <a:pt x="25" y="36"/>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1" name="Google Shape;4486;p26"/>
              <p:cNvSpPr/>
              <p:nvPr/>
            </p:nvSpPr>
            <p:spPr>
              <a:xfrm>
                <a:off x="5967191" y="1804238"/>
                <a:ext cx="2329" cy="1050"/>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2" name="Google Shape;4487;p26"/>
              <p:cNvSpPr/>
              <p:nvPr/>
            </p:nvSpPr>
            <p:spPr>
              <a:xfrm>
                <a:off x="6054335" y="1928115"/>
                <a:ext cx="2099" cy="1541"/>
              </a:xfrm>
              <a:custGeom>
                <a:avLst/>
                <a:gdLst/>
                <a:ahLst/>
                <a:cxnLst/>
                <a:rect l="l" t="t" r="r" b="b"/>
                <a:pathLst>
                  <a:path w="64" h="47" extrusionOk="0">
                    <a:moveTo>
                      <a:pt x="0" y="46"/>
                    </a:moveTo>
                    <a:lnTo>
                      <a:pt x="6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3" name="Google Shape;4488;p26"/>
              <p:cNvSpPr/>
              <p:nvPr/>
            </p:nvSpPr>
            <p:spPr>
              <a:xfrm>
                <a:off x="6056992" y="1926410"/>
                <a:ext cx="1869" cy="1279"/>
              </a:xfrm>
              <a:custGeom>
                <a:avLst/>
                <a:gdLst/>
                <a:ahLst/>
                <a:cxnLst/>
                <a:rect l="l" t="t" r="r" b="b"/>
                <a:pathLst>
                  <a:path w="57" h="39" extrusionOk="0">
                    <a:moveTo>
                      <a:pt x="56" y="0"/>
                    </a:moveTo>
                    <a:lnTo>
                      <a:pt x="0" y="3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4" name="Google Shape;4489;p26"/>
              <p:cNvSpPr/>
              <p:nvPr/>
            </p:nvSpPr>
            <p:spPr>
              <a:xfrm>
                <a:off x="6061583" y="1923195"/>
                <a:ext cx="1869" cy="1279"/>
              </a:xfrm>
              <a:custGeom>
                <a:avLst/>
                <a:gdLst/>
                <a:ahLst/>
                <a:cxnLst/>
                <a:rect l="l" t="t" r="r" b="b"/>
                <a:pathLst>
                  <a:path w="57" h="39" extrusionOk="0">
                    <a:moveTo>
                      <a:pt x="56" y="0"/>
                    </a:moveTo>
                    <a:lnTo>
                      <a:pt x="0" y="3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5" name="Google Shape;4490;p26"/>
              <p:cNvSpPr/>
              <p:nvPr/>
            </p:nvSpPr>
            <p:spPr>
              <a:xfrm>
                <a:off x="5895200" y="1785051"/>
                <a:ext cx="3345" cy="7379"/>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6" name="Google Shape;4491;p26"/>
              <p:cNvSpPr/>
              <p:nvPr/>
            </p:nvSpPr>
            <p:spPr>
              <a:xfrm>
                <a:off x="6059386" y="1924901"/>
                <a:ext cx="1640" cy="1082"/>
              </a:xfrm>
              <a:custGeom>
                <a:avLst/>
                <a:gdLst/>
                <a:ahLst/>
                <a:cxnLst/>
                <a:rect l="l" t="t" r="r" b="b"/>
                <a:pathLst>
                  <a:path w="50" h="33" extrusionOk="0">
                    <a:moveTo>
                      <a:pt x="50" y="1"/>
                    </a:moveTo>
                    <a:lnTo>
                      <a:pt x="1"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7" name="Google Shape;4492;p26"/>
              <p:cNvSpPr/>
              <p:nvPr/>
            </p:nvSpPr>
            <p:spPr>
              <a:xfrm>
                <a:off x="6887695" y="2130445"/>
                <a:ext cx="492" cy="361"/>
              </a:xfrm>
              <a:custGeom>
                <a:avLst/>
                <a:gdLst/>
                <a:ahLst/>
                <a:cxnLst/>
                <a:rect l="l" t="t" r="r" b="b"/>
                <a:pathLst>
                  <a:path w="15" h="11" extrusionOk="0">
                    <a:moveTo>
                      <a:pt x="15"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8" name="Google Shape;4493;p26"/>
              <p:cNvSpPr/>
              <p:nvPr/>
            </p:nvSpPr>
            <p:spPr>
              <a:xfrm>
                <a:off x="6886317" y="2129526"/>
                <a:ext cx="164" cy="33"/>
              </a:xfrm>
              <a:custGeom>
                <a:avLst/>
                <a:gdLst/>
                <a:ahLst/>
                <a:cxnLst/>
                <a:rect l="l" t="t" r="r" b="b"/>
                <a:pathLst>
                  <a:path w="5"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69" name="Google Shape;4494;p26"/>
              <p:cNvSpPr/>
              <p:nvPr/>
            </p:nvSpPr>
            <p:spPr>
              <a:xfrm>
                <a:off x="6703535" y="2076000"/>
                <a:ext cx="6002" cy="2919"/>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0" name="Google Shape;4495;p26"/>
              <p:cNvSpPr/>
              <p:nvPr/>
            </p:nvSpPr>
            <p:spPr>
              <a:xfrm>
                <a:off x="5861222" y="1786330"/>
                <a:ext cx="12529" cy="6232"/>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1" name="Google Shape;4496;p26"/>
              <p:cNvSpPr/>
              <p:nvPr/>
            </p:nvSpPr>
            <p:spPr>
              <a:xfrm>
                <a:off x="6884710" y="2128379"/>
                <a:ext cx="262" cy="131"/>
              </a:xfrm>
              <a:custGeom>
                <a:avLst/>
                <a:gdLst/>
                <a:ahLst/>
                <a:cxnLst/>
                <a:rect l="l" t="t" r="r" b="b"/>
                <a:pathLst>
                  <a:path w="8" h="4" extrusionOk="0">
                    <a:moveTo>
                      <a:pt x="8"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2" name="Google Shape;4497;p26"/>
              <p:cNvSpPr/>
              <p:nvPr/>
            </p:nvSpPr>
            <p:spPr>
              <a:xfrm>
                <a:off x="6889203" y="2131462"/>
                <a:ext cx="131" cy="262"/>
              </a:xfrm>
              <a:custGeom>
                <a:avLst/>
                <a:gdLst/>
                <a:ahLst/>
                <a:cxnLst/>
                <a:rect l="l" t="t" r="r" b="b"/>
                <a:pathLst>
                  <a:path w="4" h="8" extrusionOk="0">
                    <a:moveTo>
                      <a:pt x="0" y="1"/>
                    </a:moveTo>
                    <a:lnTo>
                      <a:pt x="4" y="8"/>
                    </a:lnTo>
                    <a:lnTo>
                      <a:pt x="4"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3" name="Google Shape;4498;p26"/>
              <p:cNvSpPr/>
              <p:nvPr/>
            </p:nvSpPr>
            <p:spPr>
              <a:xfrm>
                <a:off x="5970274" y="1805845"/>
                <a:ext cx="164" cy="131"/>
              </a:xfrm>
              <a:custGeom>
                <a:avLst/>
                <a:gdLst/>
                <a:ahLst/>
                <a:cxnLst/>
                <a:rect l="l" t="t" r="r" b="b"/>
                <a:pathLst>
                  <a:path w="5" h="4" extrusionOk="0">
                    <a:moveTo>
                      <a:pt x="1" y="0"/>
                    </a:move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4" name="Google Shape;4499;p26"/>
              <p:cNvSpPr/>
              <p:nvPr/>
            </p:nvSpPr>
            <p:spPr>
              <a:xfrm>
                <a:off x="5969586" y="1805255"/>
                <a:ext cx="492" cy="394"/>
              </a:xfrm>
              <a:custGeom>
                <a:avLst/>
                <a:gdLst/>
                <a:ahLst/>
                <a:cxnLst/>
                <a:rect l="l" t="t" r="r" b="b"/>
                <a:pathLst>
                  <a:path w="15" h="12" extrusionOk="0">
                    <a:moveTo>
                      <a:pt x="1" y="1"/>
                    </a:moveTo>
                    <a:cubicBezTo>
                      <a:pt x="4" y="4"/>
                      <a:pt x="8" y="8"/>
                      <a:pt x="15" y="11"/>
                    </a:cubicBez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5" name="Google Shape;4500;p26"/>
              <p:cNvSpPr/>
              <p:nvPr/>
            </p:nvSpPr>
            <p:spPr>
              <a:xfrm>
                <a:off x="6059616" y="1914110"/>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6" name="Google Shape;4501;p26"/>
              <p:cNvSpPr/>
              <p:nvPr/>
            </p:nvSpPr>
            <p:spPr>
              <a:xfrm>
                <a:off x="6775625" y="2089218"/>
                <a:ext cx="11512" cy="334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7" name="Google Shape;4502;p26"/>
              <p:cNvSpPr/>
              <p:nvPr/>
            </p:nvSpPr>
            <p:spPr>
              <a:xfrm>
                <a:off x="6200613" y="2070392"/>
                <a:ext cx="490093" cy="2657"/>
              </a:xfrm>
              <a:custGeom>
                <a:avLst/>
                <a:gdLst/>
                <a:ahLst/>
                <a:cxnLst/>
                <a:rect l="l" t="t" r="r" b="b"/>
                <a:pathLst>
                  <a:path w="14943" h="81" extrusionOk="0">
                    <a:moveTo>
                      <a:pt x="1" y="81"/>
                    </a:moveTo>
                    <a:lnTo>
                      <a:pt x="1494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8" name="Google Shape;4503;p26"/>
              <p:cNvSpPr/>
              <p:nvPr/>
            </p:nvSpPr>
            <p:spPr>
              <a:xfrm>
                <a:off x="6883464" y="2127559"/>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79" name="Google Shape;4504;p26"/>
              <p:cNvSpPr/>
              <p:nvPr/>
            </p:nvSpPr>
            <p:spPr>
              <a:xfrm>
                <a:off x="6062600" y="1917915"/>
                <a:ext cx="2689" cy="3477"/>
              </a:xfrm>
              <a:custGeom>
                <a:avLst/>
                <a:gdLst/>
                <a:ahLst/>
                <a:cxnLst/>
                <a:rect l="l" t="t" r="r" b="b"/>
                <a:pathLst>
                  <a:path w="82" h="106" extrusionOk="0">
                    <a:moveTo>
                      <a:pt x="1" y="0"/>
                    </a:moveTo>
                    <a:cubicBezTo>
                      <a:pt x="36" y="35"/>
                      <a:pt x="78" y="81"/>
                      <a:pt x="78" y="105"/>
                    </a:cubicBezTo>
                    <a:cubicBezTo>
                      <a:pt x="81" y="81"/>
                      <a:pt x="36" y="35"/>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0" name="Google Shape;4505;p26"/>
              <p:cNvSpPr/>
              <p:nvPr/>
            </p:nvSpPr>
            <p:spPr>
              <a:xfrm>
                <a:off x="6984711" y="2201616"/>
                <a:ext cx="33" cy="492"/>
              </a:xfrm>
              <a:custGeom>
                <a:avLst/>
                <a:gdLst/>
                <a:ahLst/>
                <a:cxnLst/>
                <a:rect l="l" t="t" r="r" b="b"/>
                <a:pathLst>
                  <a:path w="1" h="15" extrusionOk="0">
                    <a:moveTo>
                      <a:pt x="1" y="1"/>
                    </a:moveTo>
                    <a:lnTo>
                      <a:pt x="1" y="15"/>
                    </a:lnTo>
                    <a:cubicBezTo>
                      <a:pt x="1" y="11"/>
                      <a:pt x="1"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1" name="Google Shape;4506;p26"/>
              <p:cNvSpPr/>
              <p:nvPr/>
            </p:nvSpPr>
            <p:spPr>
              <a:xfrm>
                <a:off x="6982874" y="2208176"/>
                <a:ext cx="394" cy="361"/>
              </a:xfrm>
              <a:custGeom>
                <a:avLst/>
                <a:gdLst/>
                <a:ahLst/>
                <a:cxnLst/>
                <a:rect l="l" t="t" r="r" b="b"/>
                <a:pathLst>
                  <a:path w="12" h="11" extrusionOk="0">
                    <a:moveTo>
                      <a:pt x="11"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2" name="Google Shape;4507;p26"/>
              <p:cNvSpPr/>
              <p:nvPr/>
            </p:nvSpPr>
            <p:spPr>
              <a:xfrm>
                <a:off x="6984087" y="2206667"/>
                <a:ext cx="328" cy="394"/>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3" name="Google Shape;4508;p26"/>
              <p:cNvSpPr/>
              <p:nvPr/>
            </p:nvSpPr>
            <p:spPr>
              <a:xfrm>
                <a:off x="6983563" y="2207487"/>
                <a:ext cx="394" cy="262"/>
              </a:xfrm>
              <a:custGeom>
                <a:avLst/>
                <a:gdLst/>
                <a:ahLst/>
                <a:cxnLst/>
                <a:rect l="l" t="t" r="r" b="b"/>
                <a:pathLst>
                  <a:path w="12" h="8" extrusionOk="0">
                    <a:moveTo>
                      <a:pt x="11"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4" name="Google Shape;4509;p26"/>
              <p:cNvSpPr/>
              <p:nvPr/>
            </p:nvSpPr>
            <p:spPr>
              <a:xfrm>
                <a:off x="6984842" y="2203354"/>
                <a:ext cx="33" cy="492"/>
              </a:xfrm>
              <a:custGeom>
                <a:avLst/>
                <a:gdLst/>
                <a:ahLst/>
                <a:cxnLst/>
                <a:rect l="l" t="t" r="r" b="b"/>
                <a:pathLst>
                  <a:path w="1" h="15" extrusionOk="0">
                    <a:moveTo>
                      <a:pt x="0" y="0"/>
                    </a:moveTo>
                    <a:lnTo>
                      <a:pt x="0" y="14"/>
                    </a:lnTo>
                    <a:cubicBezTo>
                      <a:pt x="0" y="11"/>
                      <a:pt x="0"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5" name="Google Shape;4510;p26"/>
              <p:cNvSpPr/>
              <p:nvPr/>
            </p:nvSpPr>
            <p:spPr>
              <a:xfrm>
                <a:off x="6984612" y="2205978"/>
                <a:ext cx="131" cy="295"/>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6" name="Google Shape;4511;p26"/>
              <p:cNvSpPr/>
              <p:nvPr/>
            </p:nvSpPr>
            <p:spPr>
              <a:xfrm>
                <a:off x="7182219" y="2120802"/>
                <a:ext cx="33" cy="689"/>
              </a:xfrm>
              <a:custGeom>
                <a:avLst/>
                <a:gdLst/>
                <a:ahLst/>
                <a:cxnLst/>
                <a:rect l="l" t="t" r="r" b="b"/>
                <a:pathLst>
                  <a:path w="1" h="21" extrusionOk="0">
                    <a:moveTo>
                      <a:pt x="0" y="2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7" name="Google Shape;4512;p26"/>
              <p:cNvSpPr/>
              <p:nvPr/>
            </p:nvSpPr>
            <p:spPr>
              <a:xfrm>
                <a:off x="7175791" y="2110110"/>
                <a:ext cx="6920" cy="1279"/>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8" name="Google Shape;4513;p26"/>
              <p:cNvSpPr/>
              <p:nvPr/>
            </p:nvSpPr>
            <p:spPr>
              <a:xfrm>
                <a:off x="7033055" y="2178198"/>
                <a:ext cx="394" cy="262"/>
              </a:xfrm>
              <a:custGeom>
                <a:avLst/>
                <a:gdLst/>
                <a:ahLst/>
                <a:cxnLst/>
                <a:rect l="l" t="t" r="r" b="b"/>
                <a:pathLst>
                  <a:path w="12" h="8" extrusionOk="0">
                    <a:moveTo>
                      <a:pt x="1" y="7"/>
                    </a:moveTo>
                    <a:lnTo>
                      <a:pt x="1" y="7"/>
                    </a:ln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89" name="Google Shape;4514;p26"/>
              <p:cNvSpPr/>
              <p:nvPr/>
            </p:nvSpPr>
            <p:spPr>
              <a:xfrm>
                <a:off x="6915704" y="2211160"/>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0" name="Google Shape;4515;p26"/>
              <p:cNvSpPr/>
              <p:nvPr/>
            </p:nvSpPr>
            <p:spPr>
              <a:xfrm>
                <a:off x="6915835" y="2213325"/>
                <a:ext cx="131" cy="623"/>
              </a:xfrm>
              <a:custGeom>
                <a:avLst/>
                <a:gdLst/>
                <a:ahLst/>
                <a:cxnLst/>
                <a:rect l="l" t="t" r="r" b="b"/>
                <a:pathLst>
                  <a:path w="4" h="19" extrusionOk="0">
                    <a:moveTo>
                      <a:pt x="4" y="1"/>
                    </a:moveTo>
                    <a:cubicBezTo>
                      <a:pt x="0" y="8"/>
                      <a:pt x="0" y="11"/>
                      <a:pt x="4" y="18"/>
                    </a:cubicBez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1" name="Google Shape;4516;p26"/>
              <p:cNvSpPr/>
              <p:nvPr/>
            </p:nvSpPr>
            <p:spPr>
              <a:xfrm>
                <a:off x="6916065" y="2215293"/>
                <a:ext cx="262" cy="590"/>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2" name="Google Shape;4517;p26"/>
              <p:cNvSpPr/>
              <p:nvPr/>
            </p:nvSpPr>
            <p:spPr>
              <a:xfrm>
                <a:off x="6981956" y="2208864"/>
                <a:ext cx="394" cy="361"/>
              </a:xfrm>
              <a:custGeom>
                <a:avLst/>
                <a:gdLst/>
                <a:ahLst/>
                <a:cxnLst/>
                <a:rect l="l" t="t" r="r" b="b"/>
                <a:pathLst>
                  <a:path w="12" h="11" extrusionOk="0">
                    <a:moveTo>
                      <a:pt x="11"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3" name="Google Shape;4518;p26"/>
              <p:cNvSpPr/>
              <p:nvPr/>
            </p:nvSpPr>
            <p:spPr>
              <a:xfrm>
                <a:off x="6916622" y="2217359"/>
                <a:ext cx="164" cy="361"/>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4" name="Google Shape;4519;p26"/>
              <p:cNvSpPr/>
              <p:nvPr/>
            </p:nvSpPr>
            <p:spPr>
              <a:xfrm>
                <a:off x="6915835" y="2208504"/>
                <a:ext cx="131" cy="623"/>
              </a:xfrm>
              <a:custGeom>
                <a:avLst/>
                <a:gdLst/>
                <a:ahLst/>
                <a:cxnLst/>
                <a:rect l="l" t="t" r="r" b="b"/>
                <a:pathLst>
                  <a:path w="4" h="19" extrusionOk="0">
                    <a:moveTo>
                      <a:pt x="0" y="1"/>
                    </a:moveTo>
                    <a:lnTo>
                      <a:pt x="0" y="18"/>
                    </a:lnTo>
                    <a:cubicBezTo>
                      <a:pt x="0" y="15"/>
                      <a:pt x="4"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5" name="Google Shape;4520;p26"/>
              <p:cNvSpPr/>
              <p:nvPr/>
            </p:nvSpPr>
            <p:spPr>
              <a:xfrm>
                <a:off x="6980808" y="2209652"/>
                <a:ext cx="492" cy="394"/>
              </a:xfrm>
              <a:custGeom>
                <a:avLst/>
                <a:gdLst/>
                <a:ahLst/>
                <a:cxnLst/>
                <a:rect l="l" t="t" r="r" b="b"/>
                <a:pathLst>
                  <a:path w="15" h="12" extrusionOk="0">
                    <a:moveTo>
                      <a:pt x="15"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6" name="Google Shape;4521;p26"/>
              <p:cNvSpPr/>
              <p:nvPr/>
            </p:nvSpPr>
            <p:spPr>
              <a:xfrm>
                <a:off x="6917442" y="2219196"/>
                <a:ext cx="262" cy="492"/>
              </a:xfrm>
              <a:custGeom>
                <a:avLst/>
                <a:gdLst/>
                <a:ahLst/>
                <a:cxnLst/>
                <a:rect l="l" t="t" r="r" b="b"/>
                <a:pathLst>
                  <a:path w="8" h="15" extrusionOk="0">
                    <a:moveTo>
                      <a:pt x="0" y="0"/>
                    </a:moveTo>
                    <a:cubicBezTo>
                      <a:pt x="4" y="7"/>
                      <a:pt x="4" y="11"/>
                      <a:pt x="7" y="14"/>
                    </a:cubicBezTo>
                    <a:cubicBezTo>
                      <a:pt x="7" y="11"/>
                      <a:pt x="4"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7" name="Google Shape;4522;p26"/>
              <p:cNvSpPr/>
              <p:nvPr/>
            </p:nvSpPr>
            <p:spPr>
              <a:xfrm>
                <a:off x="6979430" y="2210471"/>
                <a:ext cx="623" cy="361"/>
              </a:xfrm>
              <a:custGeom>
                <a:avLst/>
                <a:gdLst/>
                <a:ahLst/>
                <a:cxnLst/>
                <a:rect l="l" t="t" r="r" b="b"/>
                <a:pathLst>
                  <a:path w="19" h="11" extrusionOk="0">
                    <a:moveTo>
                      <a:pt x="18"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8" name="Google Shape;4523;p26"/>
              <p:cNvSpPr/>
              <p:nvPr/>
            </p:nvSpPr>
            <p:spPr>
              <a:xfrm>
                <a:off x="7044304" y="2168326"/>
                <a:ext cx="722" cy="590"/>
              </a:xfrm>
              <a:custGeom>
                <a:avLst/>
                <a:gdLst/>
                <a:ahLst/>
                <a:cxnLst/>
                <a:rect l="l" t="t" r="r" b="b"/>
                <a:pathLst>
                  <a:path w="22" h="18" extrusionOk="0">
                    <a:moveTo>
                      <a:pt x="1" y="18"/>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99" name="Google Shape;4524;p26"/>
              <p:cNvSpPr/>
              <p:nvPr/>
            </p:nvSpPr>
            <p:spPr>
              <a:xfrm>
                <a:off x="7182219" y="2119753"/>
                <a:ext cx="33" cy="590"/>
              </a:xfrm>
              <a:custGeom>
                <a:avLst/>
                <a:gdLst/>
                <a:ahLst/>
                <a:cxnLst/>
                <a:rect l="l" t="t" r="r" b="b"/>
                <a:pathLst>
                  <a:path w="1" h="18" extrusionOk="0">
                    <a:moveTo>
                      <a:pt x="0" y="0"/>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0" name="Google Shape;4525;p26"/>
              <p:cNvSpPr/>
              <p:nvPr/>
            </p:nvSpPr>
            <p:spPr>
              <a:xfrm>
                <a:off x="7182219" y="2123098"/>
                <a:ext cx="131" cy="722"/>
              </a:xfrm>
              <a:custGeom>
                <a:avLst/>
                <a:gdLst/>
                <a:ahLst/>
                <a:cxnLst/>
                <a:rect l="l" t="t" r="r" b="b"/>
                <a:pathLst>
                  <a:path w="4" h="22" extrusionOk="0">
                    <a:moveTo>
                      <a:pt x="0" y="0"/>
                    </a:moveTo>
                    <a:lnTo>
                      <a:pt x="0" y="21"/>
                    </a:lnTo>
                    <a:cubicBezTo>
                      <a:pt x="4" y="14"/>
                      <a:pt x="4"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1" name="Google Shape;4526;p26"/>
              <p:cNvSpPr/>
              <p:nvPr/>
            </p:nvSpPr>
            <p:spPr>
              <a:xfrm>
                <a:off x="7182219" y="2121950"/>
                <a:ext cx="33" cy="722"/>
              </a:xfrm>
              <a:custGeom>
                <a:avLst/>
                <a:gdLst/>
                <a:ahLst/>
                <a:cxnLst/>
                <a:rect l="l" t="t" r="r" b="b"/>
                <a:pathLst>
                  <a:path w="1" h="22" extrusionOk="0">
                    <a:moveTo>
                      <a:pt x="0" y="0"/>
                    </a:moveTo>
                    <a:lnTo>
                      <a:pt x="0"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2" name="Google Shape;4527;p26"/>
              <p:cNvSpPr/>
              <p:nvPr/>
            </p:nvSpPr>
            <p:spPr>
              <a:xfrm>
                <a:off x="7051880" y="2163046"/>
                <a:ext cx="394" cy="262"/>
              </a:xfrm>
              <a:custGeom>
                <a:avLst/>
                <a:gdLst/>
                <a:ahLst/>
                <a:cxnLst/>
                <a:rect l="l" t="t" r="r" b="b"/>
                <a:pathLst>
                  <a:path w="12" h="8" extrusionOk="0">
                    <a:moveTo>
                      <a:pt x="1" y="7"/>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3" name="Google Shape;4528;p26"/>
              <p:cNvSpPr/>
              <p:nvPr/>
            </p:nvSpPr>
            <p:spPr>
              <a:xfrm>
                <a:off x="7052340" y="2162915"/>
                <a:ext cx="262" cy="164"/>
              </a:xfrm>
              <a:custGeom>
                <a:avLst/>
                <a:gdLst/>
                <a:ahLst/>
                <a:cxnLst/>
                <a:rect l="l" t="t" r="r" b="b"/>
                <a:pathLst>
                  <a:path w="8" h="5" extrusionOk="0">
                    <a:moveTo>
                      <a:pt x="1" y="4"/>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4" name="Google Shape;4529;p26"/>
              <p:cNvSpPr/>
              <p:nvPr/>
            </p:nvSpPr>
            <p:spPr>
              <a:xfrm>
                <a:off x="7039614" y="2172000"/>
                <a:ext cx="951" cy="820"/>
              </a:xfrm>
              <a:custGeom>
                <a:avLst/>
                <a:gdLst/>
                <a:ahLst/>
                <a:cxnLst/>
                <a:rect l="l" t="t" r="r" b="b"/>
                <a:pathLst>
                  <a:path w="29" h="25" extrusionOk="0">
                    <a:moveTo>
                      <a:pt x="0" y="25"/>
                    </a:moveTo>
                    <a:lnTo>
                      <a:pt x="2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5" name="Google Shape;4530;p26"/>
              <p:cNvSpPr/>
              <p:nvPr/>
            </p:nvSpPr>
            <p:spPr>
              <a:xfrm>
                <a:off x="7182219" y="2118703"/>
                <a:ext cx="33" cy="722"/>
              </a:xfrm>
              <a:custGeom>
                <a:avLst/>
                <a:gdLst/>
                <a:ahLst/>
                <a:cxnLst/>
                <a:rect l="l" t="t" r="r" b="b"/>
                <a:pathLst>
                  <a:path w="1" h="22" extrusionOk="0">
                    <a:moveTo>
                      <a:pt x="0" y="1"/>
                    </a:moveTo>
                    <a:lnTo>
                      <a:pt x="0" y="22"/>
                    </a:lnTo>
                    <a:cubicBezTo>
                      <a:pt x="0" y="15"/>
                      <a:pt x="0"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6" name="Google Shape;4531;p26"/>
              <p:cNvSpPr/>
              <p:nvPr/>
            </p:nvSpPr>
            <p:spPr>
              <a:xfrm>
                <a:off x="7052700" y="2162685"/>
                <a:ext cx="262" cy="164"/>
              </a:xfrm>
              <a:custGeom>
                <a:avLst/>
                <a:gdLst/>
                <a:ahLst/>
                <a:cxnLst/>
                <a:rect l="l" t="t" r="r" b="b"/>
                <a:pathLst>
                  <a:path w="8" h="5" extrusionOk="0">
                    <a:moveTo>
                      <a:pt x="0" y="4"/>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7" name="Google Shape;4532;p26"/>
              <p:cNvSpPr/>
              <p:nvPr/>
            </p:nvSpPr>
            <p:spPr>
              <a:xfrm>
                <a:off x="7048568" y="2165112"/>
                <a:ext cx="590" cy="492"/>
              </a:xfrm>
              <a:custGeom>
                <a:avLst/>
                <a:gdLst/>
                <a:ahLst/>
                <a:cxnLst/>
                <a:rect l="l" t="t" r="r" b="b"/>
                <a:pathLst>
                  <a:path w="18" h="15" extrusionOk="0">
                    <a:moveTo>
                      <a:pt x="0" y="14"/>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8" name="Google Shape;4533;p26"/>
              <p:cNvSpPr/>
              <p:nvPr/>
            </p:nvSpPr>
            <p:spPr>
              <a:xfrm>
                <a:off x="7050503" y="2163964"/>
                <a:ext cx="492" cy="262"/>
              </a:xfrm>
              <a:custGeom>
                <a:avLst/>
                <a:gdLst/>
                <a:ahLst/>
                <a:cxnLst/>
                <a:rect l="l" t="t" r="r" b="b"/>
                <a:pathLst>
                  <a:path w="15" h="8" extrusionOk="0">
                    <a:moveTo>
                      <a:pt x="1" y="7"/>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09" name="Google Shape;4534;p26"/>
              <p:cNvSpPr/>
              <p:nvPr/>
            </p:nvSpPr>
            <p:spPr>
              <a:xfrm>
                <a:off x="7049945" y="2164292"/>
                <a:ext cx="492" cy="394"/>
              </a:xfrm>
              <a:custGeom>
                <a:avLst/>
                <a:gdLst/>
                <a:ahLst/>
                <a:cxnLst/>
                <a:rect l="l" t="t" r="r" b="b"/>
                <a:pathLst>
                  <a:path w="15" h="12" extrusionOk="0">
                    <a:moveTo>
                      <a:pt x="0" y="11"/>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0" name="Google Shape;4535;p26"/>
              <p:cNvSpPr/>
              <p:nvPr/>
            </p:nvSpPr>
            <p:spPr>
              <a:xfrm>
                <a:off x="7049257" y="2164751"/>
                <a:ext cx="590" cy="394"/>
              </a:xfrm>
              <a:custGeom>
                <a:avLst/>
                <a:gdLst/>
                <a:ahLst/>
                <a:cxnLst/>
                <a:rect l="l" t="t" r="r" b="b"/>
                <a:pathLst>
                  <a:path w="18" h="12" extrusionOk="0">
                    <a:moveTo>
                      <a:pt x="0" y="11"/>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1" name="Google Shape;4536;p26"/>
              <p:cNvSpPr/>
              <p:nvPr/>
            </p:nvSpPr>
            <p:spPr>
              <a:xfrm>
                <a:off x="7051421" y="2163374"/>
                <a:ext cx="492" cy="262"/>
              </a:xfrm>
              <a:custGeom>
                <a:avLst/>
                <a:gdLst/>
                <a:ahLst/>
                <a:cxnLst/>
                <a:rect l="l" t="t" r="r" b="b"/>
                <a:pathLst>
                  <a:path w="15" h="8" extrusionOk="0">
                    <a:moveTo>
                      <a:pt x="1" y="8"/>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2" name="Google Shape;4537;p26"/>
              <p:cNvSpPr/>
              <p:nvPr/>
            </p:nvSpPr>
            <p:spPr>
              <a:xfrm>
                <a:off x="7182547" y="2126771"/>
                <a:ext cx="164" cy="820"/>
              </a:xfrm>
              <a:custGeom>
                <a:avLst/>
                <a:gdLst/>
                <a:ahLst/>
                <a:cxnLst/>
                <a:rect l="l" t="t" r="r" b="b"/>
                <a:pathLst>
                  <a:path w="5" h="25" extrusionOk="0">
                    <a:moveTo>
                      <a:pt x="1" y="0"/>
                    </a:moveTo>
                    <a:cubicBezTo>
                      <a:pt x="1" y="7"/>
                      <a:pt x="1" y="18"/>
                      <a:pt x="4" y="25"/>
                    </a:cubicBezTo>
                    <a:cubicBezTo>
                      <a:pt x="1" y="18"/>
                      <a:pt x="1"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3" name="Google Shape;4538;p26"/>
              <p:cNvSpPr/>
              <p:nvPr/>
            </p:nvSpPr>
            <p:spPr>
              <a:xfrm>
                <a:off x="7182317" y="2124246"/>
                <a:ext cx="33" cy="722"/>
              </a:xfrm>
              <a:custGeom>
                <a:avLst/>
                <a:gdLst/>
                <a:ahLst/>
                <a:cxnLst/>
                <a:rect l="l" t="t" r="r" b="b"/>
                <a:pathLst>
                  <a:path w="1" h="22" extrusionOk="0">
                    <a:moveTo>
                      <a:pt x="1" y="0"/>
                    </a:moveTo>
                    <a:lnTo>
                      <a:pt x="1" y="21"/>
                    </a:lnTo>
                    <a:cubicBezTo>
                      <a:pt x="1" y="14"/>
                      <a:pt x="1"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4" name="Google Shape;4539;p26"/>
              <p:cNvSpPr/>
              <p:nvPr/>
            </p:nvSpPr>
            <p:spPr>
              <a:xfrm>
                <a:off x="7050962" y="2163603"/>
                <a:ext cx="492" cy="262"/>
              </a:xfrm>
              <a:custGeom>
                <a:avLst/>
                <a:gdLst/>
                <a:ahLst/>
                <a:cxnLst/>
                <a:rect l="l" t="t" r="r" b="b"/>
                <a:pathLst>
                  <a:path w="15" h="8" extrusionOk="0">
                    <a:moveTo>
                      <a:pt x="1" y="8"/>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5" name="Google Shape;4540;p26"/>
              <p:cNvSpPr/>
              <p:nvPr/>
            </p:nvSpPr>
            <p:spPr>
              <a:xfrm>
                <a:off x="7053028" y="2162455"/>
                <a:ext cx="262" cy="262"/>
              </a:xfrm>
              <a:custGeom>
                <a:avLst/>
                <a:gdLst/>
                <a:ahLst/>
                <a:cxnLst/>
                <a:rect l="l" t="t" r="r" b="b"/>
                <a:pathLst>
                  <a:path w="8" h="8" extrusionOk="0">
                    <a:moveTo>
                      <a:pt x="1" y="8"/>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6" name="Google Shape;4541;p26"/>
              <p:cNvSpPr/>
              <p:nvPr/>
            </p:nvSpPr>
            <p:spPr>
              <a:xfrm>
                <a:off x="7182449" y="2125492"/>
                <a:ext cx="33" cy="722"/>
              </a:xfrm>
              <a:custGeom>
                <a:avLst/>
                <a:gdLst/>
                <a:ahLst/>
                <a:cxnLst/>
                <a:rect l="l" t="t" r="r" b="b"/>
                <a:pathLst>
                  <a:path w="1" h="22" extrusionOk="0">
                    <a:moveTo>
                      <a:pt x="0" y="1"/>
                    </a:moveTo>
                    <a:lnTo>
                      <a:pt x="0" y="22"/>
                    </a:lnTo>
                    <a:cubicBezTo>
                      <a:pt x="0" y="15"/>
                      <a:pt x="0"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7" name="Google Shape;4542;p26"/>
              <p:cNvSpPr/>
              <p:nvPr/>
            </p:nvSpPr>
            <p:spPr>
              <a:xfrm>
                <a:off x="7053258" y="2162455"/>
                <a:ext cx="262" cy="164"/>
              </a:xfrm>
              <a:custGeom>
                <a:avLst/>
                <a:gdLst/>
                <a:ahLst/>
                <a:cxnLst/>
                <a:rect l="l" t="t" r="r" b="b"/>
                <a:pathLst>
                  <a:path w="8" h="5" extrusionOk="0">
                    <a:moveTo>
                      <a:pt x="1" y="4"/>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8" name="Google Shape;4543;p26"/>
              <p:cNvSpPr/>
              <p:nvPr/>
            </p:nvSpPr>
            <p:spPr>
              <a:xfrm>
                <a:off x="7182449" y="2114472"/>
                <a:ext cx="131" cy="1410"/>
              </a:xfrm>
              <a:custGeom>
                <a:avLst/>
                <a:gdLst/>
                <a:ahLst/>
                <a:cxnLst/>
                <a:rect l="l" t="t" r="r" b="b"/>
                <a:pathLst>
                  <a:path w="4" h="43" extrusionOk="0">
                    <a:moveTo>
                      <a:pt x="4" y="0"/>
                    </a:moveTo>
                    <a:cubicBezTo>
                      <a:pt x="0" y="14"/>
                      <a:pt x="0" y="28"/>
                      <a:pt x="0" y="42"/>
                    </a:cubicBezTo>
                    <a:cubicBezTo>
                      <a:pt x="0" y="28"/>
                      <a:pt x="4" y="14"/>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19" name="Google Shape;4544;p26"/>
              <p:cNvSpPr/>
              <p:nvPr/>
            </p:nvSpPr>
            <p:spPr>
              <a:xfrm>
                <a:off x="7182449" y="2115948"/>
                <a:ext cx="33" cy="722"/>
              </a:xfrm>
              <a:custGeom>
                <a:avLst/>
                <a:gdLst/>
                <a:ahLst/>
                <a:cxnLst/>
                <a:rect l="l" t="t" r="r" b="b"/>
                <a:pathLst>
                  <a:path w="1" h="22" extrusionOk="0">
                    <a:moveTo>
                      <a:pt x="0" y="1"/>
                    </a:moveTo>
                    <a:lnTo>
                      <a:pt x="0"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0" name="Google Shape;4545;p26"/>
              <p:cNvSpPr/>
              <p:nvPr/>
            </p:nvSpPr>
            <p:spPr>
              <a:xfrm>
                <a:off x="7157883" y="2105617"/>
                <a:ext cx="590" cy="164"/>
              </a:xfrm>
              <a:custGeom>
                <a:avLst/>
                <a:gdLst/>
                <a:ahLst/>
                <a:cxnLst/>
                <a:rect l="l" t="t" r="r" b="b"/>
                <a:pathLst>
                  <a:path w="18" h="5" extrusionOk="0">
                    <a:moveTo>
                      <a:pt x="0" y="4"/>
                    </a:moveTo>
                    <a:cubicBezTo>
                      <a:pt x="4" y="1"/>
                      <a:pt x="11" y="1"/>
                      <a:pt x="18" y="1"/>
                    </a:cubicBezTo>
                    <a:cubicBezTo>
                      <a:pt x="11" y="1"/>
                      <a:pt x="4" y="1"/>
                      <a:pt x="0"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1" name="Google Shape;4546;p26"/>
              <p:cNvSpPr/>
              <p:nvPr/>
            </p:nvSpPr>
            <p:spPr>
              <a:xfrm>
                <a:off x="7045223" y="2167638"/>
                <a:ext cx="722" cy="492"/>
              </a:xfrm>
              <a:custGeom>
                <a:avLst/>
                <a:gdLst/>
                <a:ahLst/>
                <a:cxnLst/>
                <a:rect l="l" t="t" r="r" b="b"/>
                <a:pathLst>
                  <a:path w="22" h="15" extrusionOk="0">
                    <a:moveTo>
                      <a:pt x="1" y="14"/>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2" name="Google Shape;4547;p26"/>
              <p:cNvSpPr/>
              <p:nvPr/>
            </p:nvSpPr>
            <p:spPr>
              <a:xfrm>
                <a:off x="7046141" y="2166949"/>
                <a:ext cx="722" cy="492"/>
              </a:xfrm>
              <a:custGeom>
                <a:avLst/>
                <a:gdLst/>
                <a:ahLst/>
                <a:cxnLst/>
                <a:rect l="l" t="t" r="r" b="b"/>
                <a:pathLst>
                  <a:path w="22" h="15" extrusionOk="0">
                    <a:moveTo>
                      <a:pt x="1" y="14"/>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3" name="Google Shape;4548;p26"/>
              <p:cNvSpPr/>
              <p:nvPr/>
            </p:nvSpPr>
            <p:spPr>
              <a:xfrm>
                <a:off x="7043156" y="2169245"/>
                <a:ext cx="853" cy="590"/>
              </a:xfrm>
              <a:custGeom>
                <a:avLst/>
                <a:gdLst/>
                <a:ahLst/>
                <a:cxnLst/>
                <a:rect l="l" t="t" r="r" b="b"/>
                <a:pathLst>
                  <a:path w="26" h="18" extrusionOk="0">
                    <a:moveTo>
                      <a:pt x="1" y="18"/>
                    </a:moveTo>
                    <a:lnTo>
                      <a:pt x="2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4" name="Google Shape;4549;p26"/>
              <p:cNvSpPr/>
              <p:nvPr/>
            </p:nvSpPr>
            <p:spPr>
              <a:xfrm>
                <a:off x="7182317" y="2117785"/>
                <a:ext cx="33" cy="623"/>
              </a:xfrm>
              <a:custGeom>
                <a:avLst/>
                <a:gdLst/>
                <a:ahLst/>
                <a:cxnLst/>
                <a:rect l="l" t="t" r="r" b="b"/>
                <a:pathLst>
                  <a:path w="1" h="19" extrusionOk="0">
                    <a:moveTo>
                      <a:pt x="1" y="1"/>
                    </a:moveTo>
                    <a:lnTo>
                      <a:pt x="1" y="18"/>
                    </a:lnTo>
                    <a:cubicBezTo>
                      <a:pt x="1" y="11"/>
                      <a:pt x="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5" name="Google Shape;4550;p26"/>
              <p:cNvSpPr/>
              <p:nvPr/>
            </p:nvSpPr>
            <p:spPr>
              <a:xfrm>
                <a:off x="7182317" y="2116867"/>
                <a:ext cx="33" cy="623"/>
              </a:xfrm>
              <a:custGeom>
                <a:avLst/>
                <a:gdLst/>
                <a:ahLst/>
                <a:cxnLst/>
                <a:rect l="l" t="t" r="r" b="b"/>
                <a:pathLst>
                  <a:path w="1" h="19" extrusionOk="0">
                    <a:moveTo>
                      <a:pt x="1" y="1"/>
                    </a:moveTo>
                    <a:lnTo>
                      <a:pt x="1" y="18"/>
                    </a:lnTo>
                    <a:cubicBezTo>
                      <a:pt x="1" y="11"/>
                      <a:pt x="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6" name="Google Shape;4551;p26"/>
              <p:cNvSpPr/>
              <p:nvPr/>
            </p:nvSpPr>
            <p:spPr>
              <a:xfrm>
                <a:off x="7038237" y="2173016"/>
                <a:ext cx="1050" cy="951"/>
              </a:xfrm>
              <a:custGeom>
                <a:avLst/>
                <a:gdLst/>
                <a:ahLst/>
                <a:cxnLst/>
                <a:rect l="l" t="t" r="r" b="b"/>
                <a:pathLst>
                  <a:path w="32" h="29" extrusionOk="0">
                    <a:moveTo>
                      <a:pt x="0" y="29"/>
                    </a:moveTo>
                    <a:lnTo>
                      <a:pt x="3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7" name="Google Shape;4552;p26"/>
              <p:cNvSpPr/>
              <p:nvPr/>
            </p:nvSpPr>
            <p:spPr>
              <a:xfrm>
                <a:off x="7053488" y="2162357"/>
                <a:ext cx="262" cy="131"/>
              </a:xfrm>
              <a:custGeom>
                <a:avLst/>
                <a:gdLst/>
                <a:ahLst/>
                <a:cxnLst/>
                <a:rect l="l" t="t" r="r" b="b"/>
                <a:pathLst>
                  <a:path w="8" h="4" extrusionOk="0">
                    <a:moveTo>
                      <a:pt x="1" y="4"/>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8" name="Google Shape;4553;p26"/>
              <p:cNvSpPr/>
              <p:nvPr/>
            </p:nvSpPr>
            <p:spPr>
              <a:xfrm>
                <a:off x="7054176" y="2162127"/>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29" name="Google Shape;4554;p26"/>
              <p:cNvSpPr/>
              <p:nvPr/>
            </p:nvSpPr>
            <p:spPr>
              <a:xfrm>
                <a:off x="7053717" y="2162357"/>
                <a:ext cx="164" cy="33"/>
              </a:xfrm>
              <a:custGeom>
                <a:avLst/>
                <a:gdLst/>
                <a:ahLst/>
                <a:cxnLst/>
                <a:rect l="l" t="t" r="r" b="b"/>
                <a:pathLst>
                  <a:path w="5" h="1" extrusionOk="0">
                    <a:moveTo>
                      <a:pt x="1"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0" name="Google Shape;4555;p26"/>
              <p:cNvSpPr/>
              <p:nvPr/>
            </p:nvSpPr>
            <p:spPr>
              <a:xfrm>
                <a:off x="7042140" y="2170032"/>
                <a:ext cx="820" cy="722"/>
              </a:xfrm>
              <a:custGeom>
                <a:avLst/>
                <a:gdLst/>
                <a:ahLst/>
                <a:cxnLst/>
                <a:rect l="l" t="t" r="r" b="b"/>
                <a:pathLst>
                  <a:path w="25" h="22" extrusionOk="0">
                    <a:moveTo>
                      <a:pt x="0" y="22"/>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1" name="Google Shape;4556;p26"/>
              <p:cNvSpPr/>
              <p:nvPr/>
            </p:nvSpPr>
            <p:spPr>
              <a:xfrm>
                <a:off x="7053848" y="2162226"/>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2" name="Google Shape;4557;p26"/>
              <p:cNvSpPr/>
              <p:nvPr/>
            </p:nvSpPr>
            <p:spPr>
              <a:xfrm>
                <a:off x="7053947" y="2162226"/>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3" name="Google Shape;4558;p26"/>
              <p:cNvSpPr/>
              <p:nvPr/>
            </p:nvSpPr>
            <p:spPr>
              <a:xfrm>
                <a:off x="7040860" y="2170950"/>
                <a:ext cx="951" cy="853"/>
              </a:xfrm>
              <a:custGeom>
                <a:avLst/>
                <a:gdLst/>
                <a:ahLst/>
                <a:cxnLst/>
                <a:rect l="l" t="t" r="r" b="b"/>
                <a:pathLst>
                  <a:path w="29" h="26" extrusionOk="0">
                    <a:moveTo>
                      <a:pt x="1" y="25"/>
                    </a:moveTo>
                    <a:lnTo>
                      <a:pt x="2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4" name="Google Shape;4559;p26"/>
              <p:cNvSpPr/>
              <p:nvPr/>
            </p:nvSpPr>
            <p:spPr>
              <a:xfrm>
                <a:off x="7047059" y="2166260"/>
                <a:ext cx="623" cy="492"/>
              </a:xfrm>
              <a:custGeom>
                <a:avLst/>
                <a:gdLst/>
                <a:ahLst/>
                <a:cxnLst/>
                <a:rect l="l" t="t" r="r" b="b"/>
                <a:pathLst>
                  <a:path w="19" h="15" extrusionOk="0">
                    <a:moveTo>
                      <a:pt x="1" y="14"/>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5" name="Google Shape;4560;p26"/>
              <p:cNvSpPr/>
              <p:nvPr/>
            </p:nvSpPr>
            <p:spPr>
              <a:xfrm>
                <a:off x="7182678" y="2128149"/>
                <a:ext cx="131" cy="820"/>
              </a:xfrm>
              <a:custGeom>
                <a:avLst/>
                <a:gdLst/>
                <a:ahLst/>
                <a:cxnLst/>
                <a:rect l="l" t="t" r="r" b="b"/>
                <a:pathLst>
                  <a:path w="4" h="25" extrusionOk="0">
                    <a:moveTo>
                      <a:pt x="0" y="0"/>
                    </a:moveTo>
                    <a:cubicBezTo>
                      <a:pt x="0" y="7"/>
                      <a:pt x="4" y="14"/>
                      <a:pt x="4" y="25"/>
                    </a:cubicBezTo>
                    <a:cubicBezTo>
                      <a:pt x="4" y="14"/>
                      <a:pt x="4"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6" name="Google Shape;4561;p26"/>
              <p:cNvSpPr/>
              <p:nvPr/>
            </p:nvSpPr>
            <p:spPr>
              <a:xfrm>
                <a:off x="7047879" y="2165670"/>
                <a:ext cx="590" cy="492"/>
              </a:xfrm>
              <a:custGeom>
                <a:avLst/>
                <a:gdLst/>
                <a:ahLst/>
                <a:cxnLst/>
                <a:rect l="l" t="t" r="r" b="b"/>
                <a:pathLst>
                  <a:path w="18" h="15" extrusionOk="0">
                    <a:moveTo>
                      <a:pt x="0" y="15"/>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7" name="Google Shape;4562;p26"/>
              <p:cNvSpPr/>
              <p:nvPr/>
            </p:nvSpPr>
            <p:spPr>
              <a:xfrm>
                <a:off x="7182908" y="2129526"/>
                <a:ext cx="131" cy="820"/>
              </a:xfrm>
              <a:custGeom>
                <a:avLst/>
                <a:gdLst/>
                <a:ahLst/>
                <a:cxnLst/>
                <a:rect l="l" t="t" r="r" b="b"/>
                <a:pathLst>
                  <a:path w="4" h="25" extrusionOk="0">
                    <a:moveTo>
                      <a:pt x="0" y="0"/>
                    </a:moveTo>
                    <a:lnTo>
                      <a:pt x="4"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8" name="Google Shape;4563;p26"/>
              <p:cNvSpPr/>
              <p:nvPr/>
            </p:nvSpPr>
            <p:spPr>
              <a:xfrm>
                <a:off x="1219534" y="2189448"/>
                <a:ext cx="222433" cy="158871"/>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39" name="Google Shape;4564;p26"/>
              <p:cNvSpPr/>
              <p:nvPr/>
            </p:nvSpPr>
            <p:spPr>
              <a:xfrm>
                <a:off x="1431047" y="2273279"/>
                <a:ext cx="11971" cy="7412"/>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0" name="Google Shape;4565;p26"/>
              <p:cNvSpPr/>
              <p:nvPr/>
            </p:nvSpPr>
            <p:spPr>
              <a:xfrm>
                <a:off x="1252594" y="2324477"/>
                <a:ext cx="164" cy="361"/>
              </a:xfrm>
              <a:custGeom>
                <a:avLst/>
                <a:gdLst/>
                <a:ahLst/>
                <a:cxnLst/>
                <a:rect l="l" t="t" r="r" b="b"/>
                <a:pathLst>
                  <a:path w="5" h="11" extrusionOk="0">
                    <a:moveTo>
                      <a:pt x="4"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1" name="Google Shape;4566;p26"/>
              <p:cNvSpPr/>
              <p:nvPr/>
            </p:nvSpPr>
            <p:spPr>
              <a:xfrm>
                <a:off x="1253185" y="2325756"/>
                <a:ext cx="492" cy="951"/>
              </a:xfrm>
              <a:custGeom>
                <a:avLst/>
                <a:gdLst/>
                <a:ahLst/>
                <a:cxnLst/>
                <a:rect l="l" t="t" r="r" b="b"/>
                <a:pathLst>
                  <a:path w="15" h="29" extrusionOk="0">
                    <a:moveTo>
                      <a:pt x="14" y="28"/>
                    </a:moveTo>
                    <a:lnTo>
                      <a:pt x="14" y="28"/>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2" name="Google Shape;4567;p26"/>
              <p:cNvSpPr/>
              <p:nvPr/>
            </p:nvSpPr>
            <p:spPr>
              <a:xfrm>
                <a:off x="1252266" y="2323329"/>
                <a:ext cx="33" cy="262"/>
              </a:xfrm>
              <a:custGeom>
                <a:avLst/>
                <a:gdLst/>
                <a:ahLst/>
                <a:cxnLst/>
                <a:rect l="l" t="t" r="r" b="b"/>
                <a:pathLst>
                  <a:path w="1" h="8" extrusionOk="0">
                    <a:moveTo>
                      <a:pt x="0"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3" name="Google Shape;4568;p26"/>
              <p:cNvSpPr/>
              <p:nvPr/>
            </p:nvSpPr>
            <p:spPr>
              <a:xfrm>
                <a:off x="1252266" y="2323657"/>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4" name="Google Shape;4569;p26"/>
              <p:cNvSpPr/>
              <p:nvPr/>
            </p:nvSpPr>
            <p:spPr>
              <a:xfrm>
                <a:off x="1252135" y="2323099"/>
                <a:ext cx="33" cy="262"/>
              </a:xfrm>
              <a:custGeom>
                <a:avLst/>
                <a:gdLst/>
                <a:ahLst/>
                <a:cxnLst/>
                <a:rect l="l" t="t" r="r" b="b"/>
                <a:pathLst>
                  <a:path w="1" h="8" extrusionOk="0">
                    <a:moveTo>
                      <a:pt x="1" y="7"/>
                    </a:moveTo>
                    <a:lnTo>
                      <a:pt x="1" y="0"/>
                    </a:lnTo>
                    <a:cubicBezTo>
                      <a:pt x="1" y="4"/>
                      <a:pt x="1" y="4"/>
                      <a:pt x="1"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5" name="Google Shape;4570;p26"/>
              <p:cNvSpPr/>
              <p:nvPr/>
            </p:nvSpPr>
            <p:spPr>
              <a:xfrm>
                <a:off x="1228258" y="2224115"/>
                <a:ext cx="164" cy="164"/>
              </a:xfrm>
              <a:custGeom>
                <a:avLst/>
                <a:gdLst/>
                <a:ahLst/>
                <a:cxnLst/>
                <a:rect l="l" t="t" r="r" b="b"/>
                <a:pathLst>
                  <a:path w="5" h="5" extrusionOk="0">
                    <a:moveTo>
                      <a:pt x="1" y="1"/>
                    </a:moveTo>
                    <a:lnTo>
                      <a:pt x="1" y="4"/>
                    </a:ln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6" name="Google Shape;4571;p26"/>
              <p:cNvSpPr/>
              <p:nvPr/>
            </p:nvSpPr>
            <p:spPr>
              <a:xfrm>
                <a:off x="1252824" y="2325067"/>
                <a:ext cx="394" cy="590"/>
              </a:xfrm>
              <a:custGeom>
                <a:avLst/>
                <a:gdLst/>
                <a:ahLst/>
                <a:cxnLst/>
                <a:rect l="l" t="t" r="r" b="b"/>
                <a:pathLst>
                  <a:path w="12" h="18" extrusionOk="0">
                    <a:moveTo>
                      <a:pt x="11" y="18"/>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7" name="Google Shape;4572;p26"/>
              <p:cNvSpPr/>
              <p:nvPr/>
            </p:nvSpPr>
            <p:spPr>
              <a:xfrm>
                <a:off x="1252365" y="2324017"/>
                <a:ext cx="164" cy="262"/>
              </a:xfrm>
              <a:custGeom>
                <a:avLst/>
                <a:gdLst/>
                <a:ahLst/>
                <a:cxnLst/>
                <a:rect l="l" t="t" r="r" b="b"/>
                <a:pathLst>
                  <a:path w="5" h="8" extrusionOk="0">
                    <a:moveTo>
                      <a:pt x="4"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8" name="Google Shape;4573;p26"/>
              <p:cNvSpPr/>
              <p:nvPr/>
            </p:nvSpPr>
            <p:spPr>
              <a:xfrm>
                <a:off x="1228488" y="2223656"/>
                <a:ext cx="492" cy="492"/>
              </a:xfrm>
              <a:custGeom>
                <a:avLst/>
                <a:gdLst/>
                <a:ahLst/>
                <a:cxnLst/>
                <a:rect l="l" t="t" r="r" b="b"/>
                <a:pathLst>
                  <a:path w="15" h="15" extrusionOk="0">
                    <a:moveTo>
                      <a:pt x="15" y="1"/>
                    </a:moveTo>
                    <a:cubicBezTo>
                      <a:pt x="11" y="4"/>
                      <a:pt x="8" y="11"/>
                      <a:pt x="1" y="15"/>
                    </a:cubicBezTo>
                    <a:cubicBezTo>
                      <a:pt x="8" y="11"/>
                      <a:pt x="11" y="4"/>
                      <a:pt x="1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49" name="Google Shape;4574;p26"/>
              <p:cNvSpPr/>
              <p:nvPr/>
            </p:nvSpPr>
            <p:spPr>
              <a:xfrm>
                <a:off x="1354235" y="2199550"/>
                <a:ext cx="492" cy="262"/>
              </a:xfrm>
              <a:custGeom>
                <a:avLst/>
                <a:gdLst/>
                <a:ahLst/>
                <a:cxnLst/>
                <a:rect l="l" t="t" r="r" b="b"/>
                <a:pathLst>
                  <a:path w="15" h="8" extrusionOk="0">
                    <a:moveTo>
                      <a:pt x="0" y="1"/>
                    </a:moveTo>
                    <a:lnTo>
                      <a:pt x="14"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0" name="Google Shape;4575;p26"/>
              <p:cNvSpPr/>
              <p:nvPr/>
            </p:nvSpPr>
            <p:spPr>
              <a:xfrm>
                <a:off x="1426226" y="2218376"/>
                <a:ext cx="492" cy="33"/>
              </a:xfrm>
              <a:custGeom>
                <a:avLst/>
                <a:gdLst/>
                <a:ahLst/>
                <a:cxnLst/>
                <a:rect l="l" t="t" r="r" b="b"/>
                <a:pathLst>
                  <a:path w="15" h="1" extrusionOk="0">
                    <a:moveTo>
                      <a:pt x="0" y="1"/>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1" name="Google Shape;4576;p26"/>
              <p:cNvSpPr/>
              <p:nvPr/>
            </p:nvSpPr>
            <p:spPr>
              <a:xfrm>
                <a:off x="1428063" y="2218605"/>
                <a:ext cx="590" cy="33"/>
              </a:xfrm>
              <a:custGeom>
                <a:avLst/>
                <a:gdLst/>
                <a:ahLst/>
                <a:cxnLst/>
                <a:rect l="l" t="t" r="r" b="b"/>
                <a:pathLst>
                  <a:path w="18" h="1" extrusionOk="0">
                    <a:moveTo>
                      <a:pt x="0" y="1"/>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2" name="Google Shape;4577;p26"/>
              <p:cNvSpPr/>
              <p:nvPr/>
            </p:nvSpPr>
            <p:spPr>
              <a:xfrm>
                <a:off x="1430457" y="2218737"/>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3" name="Google Shape;4578;p26"/>
              <p:cNvSpPr/>
              <p:nvPr/>
            </p:nvSpPr>
            <p:spPr>
              <a:xfrm>
                <a:off x="1433114" y="221883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4" name="Google Shape;4579;p26"/>
              <p:cNvSpPr/>
              <p:nvPr/>
            </p:nvSpPr>
            <p:spPr>
              <a:xfrm>
                <a:off x="1441477" y="2218605"/>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5" name="Google Shape;4580;p26"/>
              <p:cNvSpPr/>
              <p:nvPr/>
            </p:nvSpPr>
            <p:spPr>
              <a:xfrm>
                <a:off x="1618651" y="2119064"/>
                <a:ext cx="55362" cy="2817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6" name="Google Shape;4581;p26"/>
              <p:cNvSpPr/>
              <p:nvPr/>
            </p:nvSpPr>
            <p:spPr>
              <a:xfrm>
                <a:off x="1667684" y="2127559"/>
                <a:ext cx="131" cy="33"/>
              </a:xfrm>
              <a:custGeom>
                <a:avLst/>
                <a:gdLst/>
                <a:ahLst/>
                <a:cxnLst/>
                <a:rect l="l" t="t" r="r" b="b"/>
                <a:pathLst>
                  <a:path w="4" h="1" extrusionOk="0">
                    <a:moveTo>
                      <a:pt x="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7" name="Google Shape;4582;p26"/>
              <p:cNvSpPr/>
              <p:nvPr/>
            </p:nvSpPr>
            <p:spPr>
              <a:xfrm>
                <a:off x="1666634" y="2128018"/>
                <a:ext cx="394" cy="262"/>
              </a:xfrm>
              <a:custGeom>
                <a:avLst/>
                <a:gdLst/>
                <a:ahLst/>
                <a:cxnLst/>
                <a:rect l="l" t="t" r="r" b="b"/>
                <a:pathLst>
                  <a:path w="12" h="8" extrusionOk="0">
                    <a:moveTo>
                      <a:pt x="1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8" name="Google Shape;4583;p26"/>
              <p:cNvSpPr/>
              <p:nvPr/>
            </p:nvSpPr>
            <p:spPr>
              <a:xfrm>
                <a:off x="1673522" y="2122869"/>
                <a:ext cx="492" cy="361"/>
              </a:xfrm>
              <a:custGeom>
                <a:avLst/>
                <a:gdLst/>
                <a:ahLst/>
                <a:cxnLst/>
                <a:rect l="l" t="t" r="r" b="b"/>
                <a:pathLst>
                  <a:path w="15" h="11" extrusionOk="0">
                    <a:moveTo>
                      <a:pt x="1" y="11"/>
                    </a:moveTo>
                    <a:lnTo>
                      <a:pt x="15" y="0"/>
                    </a:ln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59" name="Google Shape;4584;p26"/>
              <p:cNvSpPr/>
              <p:nvPr/>
            </p:nvSpPr>
            <p:spPr>
              <a:xfrm>
                <a:off x="1672374" y="2123885"/>
                <a:ext cx="394" cy="394"/>
              </a:xfrm>
              <a:custGeom>
                <a:avLst/>
                <a:gdLst/>
                <a:ahLst/>
                <a:cxnLst/>
                <a:rect l="l" t="t" r="r" b="b"/>
                <a:pathLst>
                  <a:path w="12" h="12" extrusionOk="0">
                    <a:moveTo>
                      <a:pt x="11"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0" name="Google Shape;4585;p26"/>
              <p:cNvSpPr/>
              <p:nvPr/>
            </p:nvSpPr>
            <p:spPr>
              <a:xfrm>
                <a:off x="1633803" y="2146844"/>
                <a:ext cx="951" cy="164"/>
              </a:xfrm>
              <a:custGeom>
                <a:avLst/>
                <a:gdLst/>
                <a:ahLst/>
                <a:cxnLst/>
                <a:rect l="l" t="t" r="r" b="b"/>
                <a:pathLst>
                  <a:path w="29" h="5" extrusionOk="0">
                    <a:moveTo>
                      <a:pt x="29"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1" name="Google Shape;4586;p26"/>
              <p:cNvSpPr/>
              <p:nvPr/>
            </p:nvSpPr>
            <p:spPr>
              <a:xfrm>
                <a:off x="1637378" y="2146286"/>
                <a:ext cx="820" cy="262"/>
              </a:xfrm>
              <a:custGeom>
                <a:avLst/>
                <a:gdLst/>
                <a:ahLst/>
                <a:cxnLst/>
                <a:rect l="l" t="t" r="r" b="b"/>
                <a:pathLst>
                  <a:path w="25" h="8" extrusionOk="0">
                    <a:moveTo>
                      <a:pt x="25"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2" name="Google Shape;4587;p26"/>
              <p:cNvSpPr/>
              <p:nvPr/>
            </p:nvSpPr>
            <p:spPr>
              <a:xfrm>
                <a:off x="1635640" y="2146614"/>
                <a:ext cx="951" cy="164"/>
              </a:xfrm>
              <a:custGeom>
                <a:avLst/>
                <a:gdLst/>
                <a:ahLst/>
                <a:cxnLst/>
                <a:rect l="l" t="t" r="r" b="b"/>
                <a:pathLst>
                  <a:path w="29" h="5" extrusionOk="0">
                    <a:moveTo>
                      <a:pt x="29"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3" name="Google Shape;4588;p26"/>
              <p:cNvSpPr/>
              <p:nvPr/>
            </p:nvSpPr>
            <p:spPr>
              <a:xfrm>
                <a:off x="1632655" y="2147204"/>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4" name="Google Shape;4589;p26"/>
              <p:cNvSpPr/>
              <p:nvPr/>
            </p:nvSpPr>
            <p:spPr>
              <a:xfrm>
                <a:off x="1642200" y="2145237"/>
                <a:ext cx="722" cy="262"/>
              </a:xfrm>
              <a:custGeom>
                <a:avLst/>
                <a:gdLst/>
                <a:ahLst/>
                <a:cxnLst/>
                <a:rect l="l" t="t" r="r" b="b"/>
                <a:pathLst>
                  <a:path w="22" h="8" extrusionOk="0">
                    <a:moveTo>
                      <a:pt x="21"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5" name="Google Shape;4590;p26"/>
              <p:cNvSpPr/>
              <p:nvPr/>
            </p:nvSpPr>
            <p:spPr>
              <a:xfrm>
                <a:off x="1638854" y="2146057"/>
                <a:ext cx="722" cy="131"/>
              </a:xfrm>
              <a:custGeom>
                <a:avLst/>
                <a:gdLst/>
                <a:ahLst/>
                <a:cxnLst/>
                <a:rect l="l" t="t" r="r" b="b"/>
                <a:pathLst>
                  <a:path w="22" h="4" extrusionOk="0">
                    <a:moveTo>
                      <a:pt x="22"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6" name="Google Shape;4591;p26"/>
              <p:cNvSpPr/>
              <p:nvPr/>
            </p:nvSpPr>
            <p:spPr>
              <a:xfrm>
                <a:off x="1640232" y="2145827"/>
                <a:ext cx="623" cy="131"/>
              </a:xfrm>
              <a:custGeom>
                <a:avLst/>
                <a:gdLst/>
                <a:ahLst/>
                <a:cxnLst/>
                <a:rect l="l" t="t" r="r" b="b"/>
                <a:pathLst>
                  <a:path w="19" h="4" extrusionOk="0">
                    <a:moveTo>
                      <a:pt x="18"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7" name="Google Shape;4592;p26"/>
              <p:cNvSpPr/>
              <p:nvPr/>
            </p:nvSpPr>
            <p:spPr>
              <a:xfrm>
                <a:off x="1641281" y="2145466"/>
                <a:ext cx="590" cy="262"/>
              </a:xfrm>
              <a:custGeom>
                <a:avLst/>
                <a:gdLst/>
                <a:ahLst/>
                <a:cxnLst/>
                <a:rect l="l" t="t" r="r" b="b"/>
                <a:pathLst>
                  <a:path w="18" h="8" extrusionOk="0">
                    <a:moveTo>
                      <a:pt x="18"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8" name="Google Shape;4593;p26"/>
              <p:cNvSpPr/>
              <p:nvPr/>
            </p:nvSpPr>
            <p:spPr>
              <a:xfrm>
                <a:off x="1665847" y="2128477"/>
                <a:ext cx="361" cy="164"/>
              </a:xfrm>
              <a:custGeom>
                <a:avLst/>
                <a:gdLst/>
                <a:ahLst/>
                <a:cxnLst/>
                <a:rect l="l" t="t" r="r" b="b"/>
                <a:pathLst>
                  <a:path w="11" h="5" extrusionOk="0">
                    <a:moveTo>
                      <a:pt x="11"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69" name="Google Shape;4594;p26"/>
              <p:cNvSpPr/>
              <p:nvPr/>
            </p:nvSpPr>
            <p:spPr>
              <a:xfrm>
                <a:off x="1619340" y="2124344"/>
                <a:ext cx="2460" cy="262"/>
              </a:xfrm>
              <a:custGeom>
                <a:avLst/>
                <a:gdLst/>
                <a:ahLst/>
                <a:cxnLst/>
                <a:rect l="l" t="t" r="r" b="b"/>
                <a:pathLst>
                  <a:path w="75" h="8" extrusionOk="0">
                    <a:moveTo>
                      <a:pt x="1" y="1"/>
                    </a:moveTo>
                    <a:lnTo>
                      <a:pt x="74" y="8"/>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0" name="Google Shape;4595;p26"/>
              <p:cNvSpPr/>
              <p:nvPr/>
            </p:nvSpPr>
            <p:spPr>
              <a:xfrm>
                <a:off x="1671127" y="2119064"/>
                <a:ext cx="722" cy="361"/>
              </a:xfrm>
              <a:custGeom>
                <a:avLst/>
                <a:gdLst/>
                <a:ahLst/>
                <a:cxnLst/>
                <a:rect l="l" t="t" r="r" b="b"/>
                <a:pathLst>
                  <a:path w="22" h="11" extrusionOk="0">
                    <a:moveTo>
                      <a:pt x="0" y="11"/>
                    </a:moveTo>
                    <a:lnTo>
                      <a:pt x="18" y="0"/>
                    </a:lnTo>
                    <a:lnTo>
                      <a:pt x="21" y="7"/>
                    </a:ln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1" name="Google Shape;4596;p26"/>
              <p:cNvSpPr/>
              <p:nvPr/>
            </p:nvSpPr>
            <p:spPr>
              <a:xfrm>
                <a:off x="1622095" y="2124574"/>
                <a:ext cx="2329" cy="164"/>
              </a:xfrm>
              <a:custGeom>
                <a:avLst/>
                <a:gdLst/>
                <a:ahLst/>
                <a:cxnLst/>
                <a:rect l="l" t="t" r="r" b="b"/>
                <a:pathLst>
                  <a:path w="71" h="5" extrusionOk="0">
                    <a:moveTo>
                      <a:pt x="7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2" name="Google Shape;4597;p26"/>
              <p:cNvSpPr/>
              <p:nvPr/>
            </p:nvSpPr>
            <p:spPr>
              <a:xfrm>
                <a:off x="1671816" y="2119294"/>
                <a:ext cx="1738" cy="2788"/>
              </a:xfrm>
              <a:custGeom>
                <a:avLst/>
                <a:gdLst/>
                <a:ahLst/>
                <a:cxnLst/>
                <a:rect l="l" t="t" r="r" b="b"/>
                <a:pathLst>
                  <a:path w="53" h="85" extrusionOk="0">
                    <a:moveTo>
                      <a:pt x="0" y="0"/>
                    </a:moveTo>
                    <a:cubicBezTo>
                      <a:pt x="14" y="21"/>
                      <a:pt x="35" y="53"/>
                      <a:pt x="53" y="85"/>
                    </a:cubicBezTo>
                    <a:cubicBezTo>
                      <a:pt x="35" y="53"/>
                      <a:pt x="18" y="21"/>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3" name="Google Shape;4598;p26"/>
              <p:cNvSpPr/>
              <p:nvPr/>
            </p:nvSpPr>
            <p:spPr>
              <a:xfrm>
                <a:off x="1673653" y="2122278"/>
                <a:ext cx="361" cy="623"/>
              </a:xfrm>
              <a:custGeom>
                <a:avLst/>
                <a:gdLst/>
                <a:ahLst/>
                <a:cxnLst/>
                <a:rect l="l" t="t" r="r" b="b"/>
                <a:pathLst>
                  <a:path w="11" h="19" extrusionOk="0">
                    <a:moveTo>
                      <a:pt x="11" y="18"/>
                    </a:moveTo>
                    <a:lnTo>
                      <a:pt x="11" y="18"/>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4" name="Google Shape;4599;p26"/>
              <p:cNvSpPr/>
              <p:nvPr/>
            </p:nvSpPr>
            <p:spPr>
              <a:xfrm>
                <a:off x="1671685" y="2119064"/>
                <a:ext cx="262" cy="262"/>
              </a:xfrm>
              <a:custGeom>
                <a:avLst/>
                <a:gdLst/>
                <a:ahLst/>
                <a:cxnLst/>
                <a:rect l="l" t="t" r="r" b="b"/>
                <a:pathLst>
                  <a:path w="8" h="8" extrusionOk="0">
                    <a:moveTo>
                      <a:pt x="1" y="0"/>
                    </a:moveTo>
                    <a:lnTo>
                      <a:pt x="1" y="0"/>
                    </a:lnTo>
                    <a:lnTo>
                      <a:pt x="8" y="7"/>
                    </a:lnTo>
                    <a:lnTo>
                      <a:pt x="8"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5" name="Google Shape;4600;p26"/>
              <p:cNvSpPr/>
              <p:nvPr/>
            </p:nvSpPr>
            <p:spPr>
              <a:xfrm>
                <a:off x="1742987" y="2231692"/>
                <a:ext cx="109117" cy="105575"/>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6" name="Google Shape;4601;p26"/>
              <p:cNvSpPr/>
              <p:nvPr/>
            </p:nvSpPr>
            <p:spPr>
              <a:xfrm>
                <a:off x="1800416" y="2361374"/>
                <a:ext cx="41489" cy="8593"/>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7" name="Google Shape;4602;p26"/>
              <p:cNvSpPr/>
              <p:nvPr/>
            </p:nvSpPr>
            <p:spPr>
              <a:xfrm>
                <a:off x="1845415" y="2247303"/>
                <a:ext cx="262" cy="394"/>
              </a:xfrm>
              <a:custGeom>
                <a:avLst/>
                <a:gdLst/>
                <a:ahLst/>
                <a:cxnLst/>
                <a:rect l="l" t="t" r="r" b="b"/>
                <a:pathLst>
                  <a:path w="8" h="12" extrusionOk="0">
                    <a:moveTo>
                      <a:pt x="8"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8" name="Google Shape;4603;p26"/>
              <p:cNvSpPr/>
              <p:nvPr/>
            </p:nvSpPr>
            <p:spPr>
              <a:xfrm>
                <a:off x="1851843" y="2235955"/>
                <a:ext cx="164" cy="1181"/>
              </a:xfrm>
              <a:custGeom>
                <a:avLst/>
                <a:gdLst/>
                <a:ahLst/>
                <a:cxnLst/>
                <a:rect l="l" t="t" r="r" b="b"/>
                <a:pathLst>
                  <a:path w="5" h="36" extrusionOk="0">
                    <a:moveTo>
                      <a:pt x="1" y="0"/>
                    </a:moveTo>
                    <a:cubicBezTo>
                      <a:pt x="1" y="11"/>
                      <a:pt x="1" y="25"/>
                      <a:pt x="4" y="35"/>
                    </a:cubicBezTo>
                    <a:cubicBezTo>
                      <a:pt x="1" y="25"/>
                      <a:pt x="1"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79" name="Google Shape;4604;p26"/>
              <p:cNvSpPr/>
              <p:nvPr/>
            </p:nvSpPr>
            <p:spPr>
              <a:xfrm>
                <a:off x="1846563" y="2245467"/>
                <a:ext cx="164" cy="722"/>
              </a:xfrm>
              <a:custGeom>
                <a:avLst/>
                <a:gdLst/>
                <a:ahLst/>
                <a:cxnLst/>
                <a:rect l="l" t="t" r="r" b="b"/>
                <a:pathLst>
                  <a:path w="5" h="22" extrusionOk="0">
                    <a:moveTo>
                      <a:pt x="4" y="1"/>
                    </a:moveTo>
                    <a:cubicBezTo>
                      <a:pt x="4" y="8"/>
                      <a:pt x="1" y="15"/>
                      <a:pt x="1" y="22"/>
                    </a:cubicBezTo>
                    <a:cubicBezTo>
                      <a:pt x="1" y="15"/>
                      <a:pt x="4" y="8"/>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0" name="Google Shape;4605;p26"/>
              <p:cNvSpPr/>
              <p:nvPr/>
            </p:nvSpPr>
            <p:spPr>
              <a:xfrm>
                <a:off x="1851154" y="2233069"/>
                <a:ext cx="262" cy="951"/>
              </a:xfrm>
              <a:custGeom>
                <a:avLst/>
                <a:gdLst/>
                <a:ahLst/>
                <a:cxnLst/>
                <a:rect l="l" t="t" r="r" b="b"/>
                <a:pathLst>
                  <a:path w="8" h="29" extrusionOk="0">
                    <a:moveTo>
                      <a:pt x="1" y="1"/>
                    </a:moveTo>
                    <a:cubicBezTo>
                      <a:pt x="4" y="11"/>
                      <a:pt x="8" y="22"/>
                      <a:pt x="8" y="29"/>
                    </a:cubicBezTo>
                    <a:cubicBezTo>
                      <a:pt x="8" y="22"/>
                      <a:pt x="4"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1" name="Google Shape;4606;p26"/>
              <p:cNvSpPr/>
              <p:nvPr/>
            </p:nvSpPr>
            <p:spPr>
              <a:xfrm>
                <a:off x="1851154" y="2232512"/>
                <a:ext cx="33" cy="262"/>
              </a:xfrm>
              <a:custGeom>
                <a:avLst/>
                <a:gdLst/>
                <a:ahLst/>
                <a:cxnLst/>
                <a:rect l="l" t="t" r="r" b="b"/>
                <a:pathLst>
                  <a:path w="1" h="8" extrusionOk="0">
                    <a:moveTo>
                      <a:pt x="1" y="7"/>
                    </a:moveTo>
                    <a:lnTo>
                      <a:pt x="1" y="0"/>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2" name="Google Shape;4607;p26"/>
              <p:cNvSpPr/>
              <p:nvPr/>
            </p:nvSpPr>
            <p:spPr>
              <a:xfrm>
                <a:off x="1846104" y="2246516"/>
                <a:ext cx="262" cy="361"/>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3" name="Google Shape;4608;p26"/>
              <p:cNvSpPr/>
              <p:nvPr/>
            </p:nvSpPr>
            <p:spPr>
              <a:xfrm>
                <a:off x="1844398" y="2248451"/>
                <a:ext cx="361" cy="394"/>
              </a:xfrm>
              <a:custGeom>
                <a:avLst/>
                <a:gdLst/>
                <a:ahLst/>
                <a:cxnLst/>
                <a:rect l="l" t="t" r="r" b="b"/>
                <a:pathLst>
                  <a:path w="11" h="12" extrusionOk="0">
                    <a:moveTo>
                      <a:pt x="0" y="1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4" name="Google Shape;4609;p26"/>
              <p:cNvSpPr/>
              <p:nvPr/>
            </p:nvSpPr>
            <p:spPr>
              <a:xfrm>
                <a:off x="1851614" y="2234676"/>
                <a:ext cx="164" cy="853"/>
              </a:xfrm>
              <a:custGeom>
                <a:avLst/>
                <a:gdLst/>
                <a:ahLst/>
                <a:cxnLst/>
                <a:rect l="l" t="t" r="r" b="b"/>
                <a:pathLst>
                  <a:path w="5" h="26" extrusionOk="0">
                    <a:moveTo>
                      <a:pt x="1" y="1"/>
                    </a:moveTo>
                    <a:cubicBezTo>
                      <a:pt x="1" y="8"/>
                      <a:pt x="4" y="15"/>
                      <a:pt x="4" y="25"/>
                    </a:cubicBezTo>
                    <a:cubicBezTo>
                      <a:pt x="4" y="15"/>
                      <a:pt x="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5" name="Google Shape;4610;p26"/>
              <p:cNvSpPr/>
              <p:nvPr/>
            </p:nvSpPr>
            <p:spPr>
              <a:xfrm>
                <a:off x="1742987" y="2269376"/>
                <a:ext cx="3378" cy="633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6" name="Google Shape;4611;p26"/>
              <p:cNvSpPr/>
              <p:nvPr/>
            </p:nvSpPr>
            <p:spPr>
              <a:xfrm>
                <a:off x="1748825" y="2267769"/>
                <a:ext cx="164" cy="295"/>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7" name="Google Shape;4612;p26"/>
              <p:cNvSpPr/>
              <p:nvPr/>
            </p:nvSpPr>
            <p:spPr>
              <a:xfrm>
                <a:off x="1749776" y="2266359"/>
                <a:ext cx="197" cy="295"/>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8" name="Google Shape;4613;p26"/>
              <p:cNvSpPr/>
              <p:nvPr/>
            </p:nvSpPr>
            <p:spPr>
              <a:xfrm>
                <a:off x="1750006" y="2265801"/>
                <a:ext cx="33" cy="262"/>
              </a:xfrm>
              <a:custGeom>
                <a:avLst/>
                <a:gdLst/>
                <a:ahLst/>
                <a:cxnLst/>
                <a:rect l="l" t="t" r="r" b="b"/>
                <a:pathLst>
                  <a:path w="1" h="8" extrusionOk="0">
                    <a:moveTo>
                      <a:pt x="0"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89" name="Google Shape;4614;p26"/>
              <p:cNvSpPr/>
              <p:nvPr/>
            </p:nvSpPr>
            <p:spPr>
              <a:xfrm>
                <a:off x="1749317" y="2267048"/>
                <a:ext cx="262" cy="295"/>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0" name="Google Shape;4615;p26"/>
              <p:cNvSpPr/>
              <p:nvPr/>
            </p:nvSpPr>
            <p:spPr>
              <a:xfrm>
                <a:off x="1752400" y="2260652"/>
                <a:ext cx="262" cy="361"/>
              </a:xfrm>
              <a:custGeom>
                <a:avLst/>
                <a:gdLst/>
                <a:ahLst/>
                <a:cxnLst/>
                <a:rect l="l" t="t" r="r" b="b"/>
                <a:pathLst>
                  <a:path w="8" h="11" extrusionOk="0">
                    <a:moveTo>
                      <a:pt x="1" y="11"/>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1" name="Google Shape;4616;p26"/>
              <p:cNvSpPr/>
              <p:nvPr/>
            </p:nvSpPr>
            <p:spPr>
              <a:xfrm>
                <a:off x="1748038" y="2268425"/>
                <a:ext cx="394" cy="164"/>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2" name="Google Shape;4617;p26"/>
              <p:cNvSpPr/>
              <p:nvPr/>
            </p:nvSpPr>
            <p:spPr>
              <a:xfrm>
                <a:off x="1747120" y="2269016"/>
                <a:ext cx="262" cy="164"/>
              </a:xfrm>
              <a:custGeom>
                <a:avLst/>
                <a:gdLst/>
                <a:ahLst/>
                <a:cxnLst/>
                <a:rect l="l" t="t" r="r" b="b"/>
                <a:pathLst>
                  <a:path w="8" h="5" extrusionOk="0">
                    <a:moveTo>
                      <a:pt x="1" y="4"/>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3" name="Google Shape;4618;p26"/>
              <p:cNvSpPr/>
              <p:nvPr/>
            </p:nvSpPr>
            <p:spPr>
              <a:xfrm>
                <a:off x="1757713" y="2251797"/>
                <a:ext cx="262" cy="722"/>
              </a:xfrm>
              <a:custGeom>
                <a:avLst/>
                <a:gdLst/>
                <a:ahLst/>
                <a:cxnLst/>
                <a:rect l="l" t="t" r="r" b="b"/>
                <a:pathLst>
                  <a:path w="8" h="22" extrusionOk="0">
                    <a:moveTo>
                      <a:pt x="7" y="0"/>
                    </a:moveTo>
                    <a:cubicBezTo>
                      <a:pt x="4" y="7"/>
                      <a:pt x="4" y="14"/>
                      <a:pt x="0" y="21"/>
                    </a:cubicBezTo>
                    <a:cubicBezTo>
                      <a:pt x="4" y="14"/>
                      <a:pt x="7" y="7"/>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4" name="Google Shape;4619;p26"/>
              <p:cNvSpPr/>
              <p:nvPr/>
            </p:nvSpPr>
            <p:spPr>
              <a:xfrm>
                <a:off x="1757123" y="2252945"/>
                <a:ext cx="394" cy="951"/>
              </a:xfrm>
              <a:custGeom>
                <a:avLst/>
                <a:gdLst/>
                <a:ahLst/>
                <a:cxnLst/>
                <a:rect l="l" t="t" r="r" b="b"/>
                <a:pathLst>
                  <a:path w="12" h="29" extrusionOk="0">
                    <a:moveTo>
                      <a:pt x="1" y="28"/>
                    </a:moveTo>
                    <a:cubicBezTo>
                      <a:pt x="4" y="18"/>
                      <a:pt x="8" y="11"/>
                      <a:pt x="11" y="0"/>
                    </a:cubicBezTo>
                    <a:cubicBezTo>
                      <a:pt x="8" y="11"/>
                      <a:pt x="4" y="18"/>
                      <a:pt x="1"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5" name="Google Shape;4620;p26"/>
              <p:cNvSpPr/>
              <p:nvPr/>
            </p:nvSpPr>
            <p:spPr>
              <a:xfrm>
                <a:off x="1756336" y="2254224"/>
                <a:ext cx="492" cy="1050"/>
              </a:xfrm>
              <a:custGeom>
                <a:avLst/>
                <a:gdLst/>
                <a:ahLst/>
                <a:cxnLst/>
                <a:rect l="l" t="t" r="r" b="b"/>
                <a:pathLst>
                  <a:path w="15" h="32" extrusionOk="0">
                    <a:moveTo>
                      <a:pt x="14" y="0"/>
                    </a:moveTo>
                    <a:cubicBezTo>
                      <a:pt x="11" y="11"/>
                      <a:pt x="4" y="21"/>
                      <a:pt x="0" y="31"/>
                    </a:cubicBezTo>
                    <a:cubicBezTo>
                      <a:pt x="7" y="21"/>
                      <a:pt x="11" y="11"/>
                      <a:pt x="1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6" name="Google Shape;4621;p26"/>
              <p:cNvSpPr/>
              <p:nvPr/>
            </p:nvSpPr>
            <p:spPr>
              <a:xfrm>
                <a:off x="1754499" y="2257438"/>
                <a:ext cx="590" cy="820"/>
              </a:xfrm>
              <a:custGeom>
                <a:avLst/>
                <a:gdLst/>
                <a:ahLst/>
                <a:cxnLst/>
                <a:rect l="l" t="t" r="r" b="b"/>
                <a:pathLst>
                  <a:path w="18" h="25" extrusionOk="0">
                    <a:moveTo>
                      <a:pt x="0" y="25"/>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7" name="Google Shape;4622;p26"/>
              <p:cNvSpPr/>
              <p:nvPr/>
            </p:nvSpPr>
            <p:spPr>
              <a:xfrm>
                <a:off x="1755418" y="2255798"/>
                <a:ext cx="590" cy="951"/>
              </a:xfrm>
              <a:custGeom>
                <a:avLst/>
                <a:gdLst/>
                <a:ahLst/>
                <a:cxnLst/>
                <a:rect l="l" t="t" r="r" b="b"/>
                <a:pathLst>
                  <a:path w="18" h="29" extrusionOk="0">
                    <a:moveTo>
                      <a:pt x="18" y="1"/>
                    </a:moveTo>
                    <a:cubicBezTo>
                      <a:pt x="14" y="8"/>
                      <a:pt x="7" y="19"/>
                      <a:pt x="0" y="29"/>
                    </a:cubicBezTo>
                    <a:cubicBezTo>
                      <a:pt x="7" y="19"/>
                      <a:pt x="14" y="11"/>
                      <a:pt x="1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8" name="Google Shape;4623;p26"/>
              <p:cNvSpPr/>
              <p:nvPr/>
            </p:nvSpPr>
            <p:spPr>
              <a:xfrm>
                <a:off x="1753450" y="2259045"/>
                <a:ext cx="361" cy="722"/>
              </a:xfrm>
              <a:custGeom>
                <a:avLst/>
                <a:gdLst/>
                <a:ahLst/>
                <a:cxnLst/>
                <a:rect l="l" t="t" r="r" b="b"/>
                <a:pathLst>
                  <a:path w="11" h="22" extrusionOk="0">
                    <a:moveTo>
                      <a:pt x="1" y="21"/>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99" name="Google Shape;4624;p26"/>
              <p:cNvSpPr/>
              <p:nvPr/>
            </p:nvSpPr>
            <p:spPr>
              <a:xfrm>
                <a:off x="1814749" y="2236743"/>
                <a:ext cx="623" cy="33"/>
              </a:xfrm>
              <a:custGeom>
                <a:avLst/>
                <a:gdLst/>
                <a:ahLst/>
                <a:cxnLst/>
                <a:rect l="l" t="t" r="r" b="b"/>
                <a:pathLst>
                  <a:path w="19" h="1" extrusionOk="0">
                    <a:moveTo>
                      <a:pt x="1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0" name="Google Shape;4625;p26"/>
              <p:cNvSpPr/>
              <p:nvPr/>
            </p:nvSpPr>
            <p:spPr>
              <a:xfrm>
                <a:off x="1813831" y="2236743"/>
                <a:ext cx="722" cy="33"/>
              </a:xfrm>
              <a:custGeom>
                <a:avLst/>
                <a:gdLst/>
                <a:ahLst/>
                <a:cxnLst/>
                <a:rect l="l" t="t" r="r" b="b"/>
                <a:pathLst>
                  <a:path w="22" h="1" extrusionOk="0">
                    <a:moveTo>
                      <a:pt x="22"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1" name="Google Shape;4626;p26"/>
              <p:cNvSpPr/>
              <p:nvPr/>
            </p:nvSpPr>
            <p:spPr>
              <a:xfrm>
                <a:off x="1812814" y="2236644"/>
                <a:ext cx="722" cy="33"/>
              </a:xfrm>
              <a:custGeom>
                <a:avLst/>
                <a:gdLst/>
                <a:ahLst/>
                <a:cxnLst/>
                <a:rect l="l" t="t" r="r" b="b"/>
                <a:pathLst>
                  <a:path w="22" h="1" extrusionOk="0">
                    <a:moveTo>
                      <a:pt x="21"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2" name="Google Shape;4627;p26"/>
              <p:cNvSpPr/>
              <p:nvPr/>
            </p:nvSpPr>
            <p:spPr>
              <a:xfrm>
                <a:off x="1806385" y="2236513"/>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3" name="Google Shape;4628;p26"/>
              <p:cNvSpPr/>
              <p:nvPr/>
            </p:nvSpPr>
            <p:spPr>
              <a:xfrm>
                <a:off x="1816126" y="2236972"/>
                <a:ext cx="492" cy="164"/>
              </a:xfrm>
              <a:custGeom>
                <a:avLst/>
                <a:gdLst/>
                <a:ahLst/>
                <a:cxnLst/>
                <a:rect l="l" t="t" r="r" b="b"/>
                <a:pathLst>
                  <a:path w="15" h="5" extrusionOk="0">
                    <a:moveTo>
                      <a:pt x="15"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4" name="Google Shape;4629;p26"/>
              <p:cNvSpPr/>
              <p:nvPr/>
            </p:nvSpPr>
            <p:spPr>
              <a:xfrm>
                <a:off x="1808091" y="2236513"/>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5" name="Google Shape;4630;p26"/>
              <p:cNvSpPr/>
              <p:nvPr/>
            </p:nvSpPr>
            <p:spPr>
              <a:xfrm>
                <a:off x="1811535" y="2236513"/>
                <a:ext cx="853" cy="33"/>
              </a:xfrm>
              <a:custGeom>
                <a:avLst/>
                <a:gdLst/>
                <a:ahLst/>
                <a:cxnLst/>
                <a:rect l="l" t="t" r="r" b="b"/>
                <a:pathLst>
                  <a:path w="26" h="1" extrusionOk="0">
                    <a:moveTo>
                      <a:pt x="25"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6" name="Google Shape;4631;p26"/>
              <p:cNvSpPr/>
              <p:nvPr/>
            </p:nvSpPr>
            <p:spPr>
              <a:xfrm>
                <a:off x="1811076" y="2236513"/>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7" name="Google Shape;4632;p26"/>
              <p:cNvSpPr/>
              <p:nvPr/>
            </p:nvSpPr>
            <p:spPr>
              <a:xfrm>
                <a:off x="1815569" y="2236874"/>
                <a:ext cx="492" cy="33"/>
              </a:xfrm>
              <a:custGeom>
                <a:avLst/>
                <a:gdLst/>
                <a:ahLst/>
                <a:cxnLst/>
                <a:rect l="l" t="t" r="r" b="b"/>
                <a:pathLst>
                  <a:path w="15" h="1" extrusionOk="0">
                    <a:moveTo>
                      <a:pt x="1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8" name="Google Shape;4633;p26"/>
              <p:cNvSpPr/>
              <p:nvPr/>
            </p:nvSpPr>
            <p:spPr>
              <a:xfrm>
                <a:off x="1849777" y="2232610"/>
                <a:ext cx="623" cy="164"/>
              </a:xfrm>
              <a:custGeom>
                <a:avLst/>
                <a:gdLst/>
                <a:ahLst/>
                <a:cxnLst/>
                <a:rect l="l" t="t" r="r" b="b"/>
                <a:pathLst>
                  <a:path w="19" h="5" extrusionOk="0">
                    <a:moveTo>
                      <a:pt x="18"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09" name="Google Shape;4634;p26"/>
              <p:cNvSpPr/>
              <p:nvPr/>
            </p:nvSpPr>
            <p:spPr>
              <a:xfrm>
                <a:off x="1848629" y="2232840"/>
                <a:ext cx="853" cy="164"/>
              </a:xfrm>
              <a:custGeom>
                <a:avLst/>
                <a:gdLst/>
                <a:ahLst/>
                <a:cxnLst/>
                <a:rect l="l" t="t" r="r" b="b"/>
                <a:pathLst>
                  <a:path w="26" h="5" extrusionOk="0">
                    <a:moveTo>
                      <a:pt x="25"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0" name="Google Shape;4635;p26"/>
              <p:cNvSpPr/>
              <p:nvPr/>
            </p:nvSpPr>
            <p:spPr>
              <a:xfrm>
                <a:off x="1850695" y="2232512"/>
                <a:ext cx="394" cy="33"/>
              </a:xfrm>
              <a:custGeom>
                <a:avLst/>
                <a:gdLst/>
                <a:ahLst/>
                <a:cxnLst/>
                <a:rect l="l" t="t" r="r" b="b"/>
                <a:pathLst>
                  <a:path w="12" h="1" extrusionOk="0">
                    <a:moveTo>
                      <a:pt x="11" y="0"/>
                    </a:moveTo>
                    <a:lnTo>
                      <a:pt x="11" y="0"/>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1" name="Google Shape;4636;p26"/>
              <p:cNvSpPr/>
              <p:nvPr/>
            </p:nvSpPr>
            <p:spPr>
              <a:xfrm>
                <a:off x="1846235" y="2233758"/>
                <a:ext cx="361" cy="262"/>
              </a:xfrm>
              <a:custGeom>
                <a:avLst/>
                <a:gdLst/>
                <a:ahLst/>
                <a:cxnLst/>
                <a:rect l="l" t="t" r="r" b="b"/>
                <a:pathLst>
                  <a:path w="11" h="8" extrusionOk="0">
                    <a:moveTo>
                      <a:pt x="11"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2" name="Google Shape;4637;p26"/>
              <p:cNvSpPr/>
              <p:nvPr/>
            </p:nvSpPr>
            <p:spPr>
              <a:xfrm>
                <a:off x="1847842" y="2233069"/>
                <a:ext cx="590" cy="164"/>
              </a:xfrm>
              <a:custGeom>
                <a:avLst/>
                <a:gdLst/>
                <a:ahLst/>
                <a:cxnLst/>
                <a:rect l="l" t="t" r="r" b="b"/>
                <a:pathLst>
                  <a:path w="18" h="5" extrusionOk="0">
                    <a:moveTo>
                      <a:pt x="18"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3" name="Google Shape;4638;p26"/>
              <p:cNvSpPr/>
              <p:nvPr/>
            </p:nvSpPr>
            <p:spPr>
              <a:xfrm>
                <a:off x="1816717" y="2237103"/>
                <a:ext cx="361" cy="131"/>
              </a:xfrm>
              <a:custGeom>
                <a:avLst/>
                <a:gdLst/>
                <a:ahLst/>
                <a:cxnLst/>
                <a:rect l="l" t="t" r="r" b="b"/>
                <a:pathLst>
                  <a:path w="11" h="4" extrusionOk="0">
                    <a:moveTo>
                      <a:pt x="11"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4" name="Google Shape;4639;p26"/>
              <p:cNvSpPr/>
              <p:nvPr/>
            </p:nvSpPr>
            <p:spPr>
              <a:xfrm>
                <a:off x="1847252" y="2233299"/>
                <a:ext cx="394" cy="164"/>
              </a:xfrm>
              <a:custGeom>
                <a:avLst/>
                <a:gdLst/>
                <a:ahLst/>
                <a:cxnLst/>
                <a:rect l="l" t="t" r="r" b="b"/>
                <a:pathLst>
                  <a:path w="12" h="5" extrusionOk="0">
                    <a:moveTo>
                      <a:pt x="11"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5" name="Google Shape;4640;p26"/>
              <p:cNvSpPr/>
              <p:nvPr/>
            </p:nvSpPr>
            <p:spPr>
              <a:xfrm>
                <a:off x="1846694" y="2233528"/>
                <a:ext cx="361" cy="164"/>
              </a:xfrm>
              <a:custGeom>
                <a:avLst/>
                <a:gdLst/>
                <a:ahLst/>
                <a:cxnLst/>
                <a:rect l="l" t="t" r="r" b="b"/>
                <a:pathLst>
                  <a:path w="11" h="5" extrusionOk="0">
                    <a:moveTo>
                      <a:pt x="11"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6" name="Google Shape;4641;p26"/>
              <p:cNvSpPr/>
              <p:nvPr/>
            </p:nvSpPr>
            <p:spPr>
              <a:xfrm>
                <a:off x="1808780" y="2236513"/>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7" name="Google Shape;4642;p26"/>
              <p:cNvSpPr/>
              <p:nvPr/>
            </p:nvSpPr>
            <p:spPr>
              <a:xfrm>
                <a:off x="1795365" y="2237103"/>
                <a:ext cx="951" cy="33"/>
              </a:xfrm>
              <a:custGeom>
                <a:avLst/>
                <a:gdLst/>
                <a:ahLst/>
                <a:cxnLst/>
                <a:rect l="l" t="t" r="r" b="b"/>
                <a:pathLst>
                  <a:path w="29" h="1" extrusionOk="0">
                    <a:moveTo>
                      <a:pt x="0" y="0"/>
                    </a:moveTo>
                    <a:lnTo>
                      <a:pt x="2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8" name="Google Shape;4643;p26"/>
              <p:cNvSpPr/>
              <p:nvPr/>
            </p:nvSpPr>
            <p:spPr>
              <a:xfrm>
                <a:off x="1803630" y="2236513"/>
                <a:ext cx="951" cy="33"/>
              </a:xfrm>
              <a:custGeom>
                <a:avLst/>
                <a:gdLst/>
                <a:ahLst/>
                <a:cxnLst/>
                <a:rect l="l" t="t" r="r" b="b"/>
                <a:pathLst>
                  <a:path w="29" h="1" extrusionOk="0">
                    <a:moveTo>
                      <a:pt x="28"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19" name="Google Shape;4644;p26"/>
              <p:cNvSpPr/>
              <p:nvPr/>
            </p:nvSpPr>
            <p:spPr>
              <a:xfrm>
                <a:off x="1838527" y="2234906"/>
                <a:ext cx="7839" cy="5674"/>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0" name="Google Shape;4645;p26"/>
              <p:cNvSpPr/>
              <p:nvPr/>
            </p:nvSpPr>
            <p:spPr>
              <a:xfrm>
                <a:off x="1796972" y="2236874"/>
                <a:ext cx="1509" cy="131"/>
              </a:xfrm>
              <a:custGeom>
                <a:avLst/>
                <a:gdLst/>
                <a:ahLst/>
                <a:cxnLst/>
                <a:rect l="l" t="t" r="r" b="b"/>
                <a:pathLst>
                  <a:path w="46" h="4" extrusionOk="0">
                    <a:moveTo>
                      <a:pt x="46"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1" name="Google Shape;4646;p26"/>
              <p:cNvSpPr/>
              <p:nvPr/>
            </p:nvSpPr>
            <p:spPr>
              <a:xfrm>
                <a:off x="1799367" y="2236743"/>
                <a:ext cx="1312" cy="33"/>
              </a:xfrm>
              <a:custGeom>
                <a:avLst/>
                <a:gdLst/>
                <a:ahLst/>
                <a:cxnLst/>
                <a:rect l="l" t="t" r="r" b="b"/>
                <a:pathLst>
                  <a:path w="40" h="1" extrusionOk="0">
                    <a:moveTo>
                      <a:pt x="39"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2" name="Google Shape;4647;p26"/>
              <p:cNvSpPr/>
              <p:nvPr/>
            </p:nvSpPr>
            <p:spPr>
              <a:xfrm>
                <a:off x="1801564" y="2236644"/>
                <a:ext cx="1181" cy="33"/>
              </a:xfrm>
              <a:custGeom>
                <a:avLst/>
                <a:gdLst/>
                <a:ahLst/>
                <a:cxnLst/>
                <a:rect l="l" t="t" r="r" b="b"/>
                <a:pathLst>
                  <a:path w="36" h="1" extrusionOk="0">
                    <a:moveTo>
                      <a:pt x="35"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3" name="Google Shape;4648;p26"/>
              <p:cNvSpPr/>
              <p:nvPr/>
            </p:nvSpPr>
            <p:spPr>
              <a:xfrm>
                <a:off x="1765618" y="2251206"/>
                <a:ext cx="1640" cy="164"/>
              </a:xfrm>
              <a:custGeom>
                <a:avLst/>
                <a:gdLst/>
                <a:ahLst/>
                <a:cxnLst/>
                <a:rect l="l" t="t" r="r" b="b"/>
                <a:pathLst>
                  <a:path w="50" h="5" extrusionOk="0">
                    <a:moveTo>
                      <a:pt x="15" y="1"/>
                    </a:moveTo>
                    <a:lnTo>
                      <a:pt x="1" y="4"/>
                    </a:lnTo>
                    <a:cubicBezTo>
                      <a:pt x="18" y="4"/>
                      <a:pt x="32" y="1"/>
                      <a:pt x="5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4" name="Google Shape;4649;p26"/>
              <p:cNvSpPr/>
              <p:nvPr/>
            </p:nvSpPr>
            <p:spPr>
              <a:xfrm>
                <a:off x="1758173" y="2251370"/>
                <a:ext cx="3575" cy="98"/>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5" name="Google Shape;4650;p26"/>
              <p:cNvSpPr/>
              <p:nvPr/>
            </p:nvSpPr>
            <p:spPr>
              <a:xfrm>
                <a:off x="1763683" y="2251338"/>
                <a:ext cx="1509" cy="33"/>
              </a:xfrm>
              <a:custGeom>
                <a:avLst/>
                <a:gdLst/>
                <a:ahLst/>
                <a:cxnLst/>
                <a:rect l="l" t="t" r="r" b="b"/>
                <a:pathLst>
                  <a:path w="46" h="1" extrusionOk="0">
                    <a:moveTo>
                      <a:pt x="25" y="0"/>
                    </a:moveTo>
                    <a:lnTo>
                      <a:pt x="46" y="0"/>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6" name="Google Shape;4651;p26"/>
              <p:cNvSpPr/>
              <p:nvPr/>
            </p:nvSpPr>
            <p:spPr>
              <a:xfrm>
                <a:off x="1767356" y="2250747"/>
                <a:ext cx="1738" cy="394"/>
              </a:xfrm>
              <a:custGeom>
                <a:avLst/>
                <a:gdLst/>
                <a:ahLst/>
                <a:cxnLst/>
                <a:rect l="l" t="t" r="r" b="b"/>
                <a:pathLst>
                  <a:path w="53" h="12" extrusionOk="0">
                    <a:moveTo>
                      <a:pt x="53" y="1"/>
                    </a:moveTo>
                    <a:cubicBezTo>
                      <a:pt x="35" y="4"/>
                      <a:pt x="18" y="8"/>
                      <a:pt x="0" y="11"/>
                    </a:cubicBezTo>
                    <a:cubicBezTo>
                      <a:pt x="18" y="8"/>
                      <a:pt x="35" y="4"/>
                      <a:pt x="5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7" name="Google Shape;4652;p26"/>
              <p:cNvSpPr/>
              <p:nvPr/>
            </p:nvSpPr>
            <p:spPr>
              <a:xfrm>
                <a:off x="1956665" y="2362948"/>
                <a:ext cx="28075" cy="13709"/>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8" name="Google Shape;4653;p26"/>
              <p:cNvSpPr/>
              <p:nvPr/>
            </p:nvSpPr>
            <p:spPr>
              <a:xfrm>
                <a:off x="951445" y="1608074"/>
                <a:ext cx="186126" cy="88061"/>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29" name="Google Shape;4654;p26"/>
              <p:cNvSpPr/>
              <p:nvPr/>
            </p:nvSpPr>
            <p:spPr>
              <a:xfrm>
                <a:off x="1199659" y="1937299"/>
                <a:ext cx="74450" cy="68809"/>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0" name="Google Shape;4655;p26"/>
              <p:cNvSpPr/>
              <p:nvPr/>
            </p:nvSpPr>
            <p:spPr>
              <a:xfrm>
                <a:off x="1231604" y="1921326"/>
                <a:ext cx="15513" cy="12102"/>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1" name="Google Shape;4656;p26"/>
              <p:cNvSpPr/>
              <p:nvPr/>
            </p:nvSpPr>
            <p:spPr>
              <a:xfrm>
                <a:off x="1266042" y="1823982"/>
                <a:ext cx="149294" cy="21862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2" name="Google Shape;4657;p26"/>
              <p:cNvSpPr/>
              <p:nvPr/>
            </p:nvSpPr>
            <p:spPr>
              <a:xfrm>
                <a:off x="1259023" y="1836380"/>
                <a:ext cx="9577" cy="11742"/>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3" name="Google Shape;4658;p26"/>
              <p:cNvSpPr/>
              <p:nvPr/>
            </p:nvSpPr>
            <p:spPr>
              <a:xfrm>
                <a:off x="1241706" y="1917784"/>
                <a:ext cx="40210" cy="26205"/>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4" name="Google Shape;4659;p26"/>
              <p:cNvSpPr/>
              <p:nvPr/>
            </p:nvSpPr>
            <p:spPr>
              <a:xfrm>
                <a:off x="1360532" y="1775081"/>
                <a:ext cx="4854" cy="13578"/>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5" name="Google Shape;4660;p26"/>
              <p:cNvSpPr/>
              <p:nvPr/>
            </p:nvSpPr>
            <p:spPr>
              <a:xfrm>
                <a:off x="1251119" y="1923523"/>
                <a:ext cx="361" cy="1312"/>
              </a:xfrm>
              <a:custGeom>
                <a:avLst/>
                <a:gdLst/>
                <a:ahLst/>
                <a:cxnLst/>
                <a:rect l="l" t="t" r="r" b="b"/>
                <a:pathLst>
                  <a:path w="11" h="40" extrusionOk="0">
                    <a:moveTo>
                      <a:pt x="11" y="1"/>
                    </a:moveTo>
                    <a:cubicBezTo>
                      <a:pt x="7" y="11"/>
                      <a:pt x="4" y="25"/>
                      <a:pt x="0" y="39"/>
                    </a:cubicBezTo>
                    <a:cubicBezTo>
                      <a:pt x="7" y="25"/>
                      <a:pt x="11" y="11"/>
                      <a:pt x="1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6" name="Google Shape;4661;p26"/>
              <p:cNvSpPr/>
              <p:nvPr/>
            </p:nvSpPr>
            <p:spPr>
              <a:xfrm>
                <a:off x="1248921" y="1929033"/>
                <a:ext cx="623" cy="1181"/>
              </a:xfrm>
              <a:custGeom>
                <a:avLst/>
                <a:gdLst/>
                <a:ahLst/>
                <a:cxnLst/>
                <a:rect l="l" t="t" r="r" b="b"/>
                <a:pathLst>
                  <a:path w="19" h="36" extrusionOk="0">
                    <a:moveTo>
                      <a:pt x="1" y="36"/>
                    </a:moveTo>
                    <a:cubicBezTo>
                      <a:pt x="8" y="22"/>
                      <a:pt x="11" y="11"/>
                      <a:pt x="18" y="1"/>
                    </a:cubicBezTo>
                    <a:cubicBezTo>
                      <a:pt x="11" y="11"/>
                      <a:pt x="8" y="22"/>
                      <a:pt x="1" y="3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7" name="Google Shape;4662;p26"/>
              <p:cNvSpPr/>
              <p:nvPr/>
            </p:nvSpPr>
            <p:spPr>
              <a:xfrm>
                <a:off x="1250758" y="1924803"/>
                <a:ext cx="394" cy="1181"/>
              </a:xfrm>
              <a:custGeom>
                <a:avLst/>
                <a:gdLst/>
                <a:ahLst/>
                <a:cxnLst/>
                <a:rect l="l" t="t" r="r" b="b"/>
                <a:pathLst>
                  <a:path w="12" h="36" extrusionOk="0">
                    <a:moveTo>
                      <a:pt x="11" y="0"/>
                    </a:moveTo>
                    <a:cubicBezTo>
                      <a:pt x="8" y="11"/>
                      <a:pt x="4" y="25"/>
                      <a:pt x="1" y="35"/>
                    </a:cubicBezTo>
                    <a:cubicBezTo>
                      <a:pt x="4" y="25"/>
                      <a:pt x="11" y="11"/>
                      <a:pt x="1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8" name="Google Shape;4663;p26"/>
              <p:cNvSpPr/>
              <p:nvPr/>
            </p:nvSpPr>
            <p:spPr>
              <a:xfrm>
                <a:off x="1248232" y="1930313"/>
                <a:ext cx="722" cy="1050"/>
              </a:xfrm>
              <a:custGeom>
                <a:avLst/>
                <a:gdLst/>
                <a:ahLst/>
                <a:cxnLst/>
                <a:rect l="l" t="t" r="r" b="b"/>
                <a:pathLst>
                  <a:path w="22" h="32" extrusionOk="0">
                    <a:moveTo>
                      <a:pt x="22" y="0"/>
                    </a:moveTo>
                    <a:cubicBezTo>
                      <a:pt x="11" y="11"/>
                      <a:pt x="4" y="21"/>
                      <a:pt x="1" y="32"/>
                    </a:cubicBezTo>
                    <a:cubicBezTo>
                      <a:pt x="8" y="21"/>
                      <a:pt x="15" y="11"/>
                      <a:pt x="2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39" name="Google Shape;4664;p26"/>
              <p:cNvSpPr/>
              <p:nvPr/>
            </p:nvSpPr>
            <p:spPr>
              <a:xfrm>
                <a:off x="1249610" y="1927656"/>
                <a:ext cx="623" cy="1181"/>
              </a:xfrm>
              <a:custGeom>
                <a:avLst/>
                <a:gdLst/>
                <a:ahLst/>
                <a:cxnLst/>
                <a:rect l="l" t="t" r="r" b="b"/>
                <a:pathLst>
                  <a:path w="19" h="36" extrusionOk="0">
                    <a:moveTo>
                      <a:pt x="18" y="1"/>
                    </a:moveTo>
                    <a:cubicBezTo>
                      <a:pt x="11" y="11"/>
                      <a:pt x="4" y="25"/>
                      <a:pt x="1" y="36"/>
                    </a:cubicBezTo>
                    <a:cubicBezTo>
                      <a:pt x="8" y="25"/>
                      <a:pt x="11" y="11"/>
                      <a:pt x="1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0" name="Google Shape;4665;p26"/>
              <p:cNvSpPr/>
              <p:nvPr/>
            </p:nvSpPr>
            <p:spPr>
              <a:xfrm>
                <a:off x="1250200" y="1926180"/>
                <a:ext cx="492" cy="1279"/>
              </a:xfrm>
              <a:custGeom>
                <a:avLst/>
                <a:gdLst/>
                <a:ahLst/>
                <a:cxnLst/>
                <a:rect l="l" t="t" r="r" b="b"/>
                <a:pathLst>
                  <a:path w="15" h="39" extrusionOk="0">
                    <a:moveTo>
                      <a:pt x="0" y="39"/>
                    </a:moveTo>
                    <a:cubicBezTo>
                      <a:pt x="7" y="25"/>
                      <a:pt x="11" y="14"/>
                      <a:pt x="14" y="0"/>
                    </a:cubicBezTo>
                    <a:cubicBezTo>
                      <a:pt x="11" y="14"/>
                      <a:pt x="7" y="25"/>
                      <a:pt x="0" y="3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1" name="Google Shape;4666;p26"/>
              <p:cNvSpPr/>
              <p:nvPr/>
            </p:nvSpPr>
            <p:spPr>
              <a:xfrm>
                <a:off x="1264205" y="1939824"/>
                <a:ext cx="1050" cy="1181"/>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2" name="Google Shape;4667;p26"/>
              <p:cNvSpPr/>
              <p:nvPr/>
            </p:nvSpPr>
            <p:spPr>
              <a:xfrm>
                <a:off x="1266730" y="1942349"/>
                <a:ext cx="1279" cy="1181"/>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3" name="Google Shape;4668;p26"/>
              <p:cNvSpPr/>
              <p:nvPr/>
            </p:nvSpPr>
            <p:spPr>
              <a:xfrm>
                <a:off x="1246166" y="1932608"/>
                <a:ext cx="951" cy="820"/>
              </a:xfrm>
              <a:custGeom>
                <a:avLst/>
                <a:gdLst/>
                <a:ahLst/>
                <a:cxnLst/>
                <a:rect l="l" t="t" r="r" b="b"/>
                <a:pathLst>
                  <a:path w="29" h="25" extrusionOk="0">
                    <a:moveTo>
                      <a:pt x="1" y="25"/>
                    </a:moveTo>
                    <a:cubicBezTo>
                      <a:pt x="11" y="18"/>
                      <a:pt x="18" y="7"/>
                      <a:pt x="29" y="0"/>
                    </a:cubicBezTo>
                    <a:cubicBezTo>
                      <a:pt x="18" y="7"/>
                      <a:pt x="11" y="18"/>
                      <a:pt x="1"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4" name="Google Shape;4669;p26"/>
              <p:cNvSpPr/>
              <p:nvPr/>
            </p:nvSpPr>
            <p:spPr>
              <a:xfrm>
                <a:off x="1265451" y="1941201"/>
                <a:ext cx="951" cy="951"/>
              </a:xfrm>
              <a:custGeom>
                <a:avLst/>
                <a:gdLst/>
                <a:ahLst/>
                <a:cxnLst/>
                <a:rect l="l" t="t" r="r" b="b"/>
                <a:pathLst>
                  <a:path w="29" h="29" extrusionOk="0">
                    <a:moveTo>
                      <a:pt x="29" y="29"/>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5" name="Google Shape;4670;p26"/>
              <p:cNvSpPr/>
              <p:nvPr/>
            </p:nvSpPr>
            <p:spPr>
              <a:xfrm>
                <a:off x="1247216" y="1931559"/>
                <a:ext cx="820" cy="951"/>
              </a:xfrm>
              <a:custGeom>
                <a:avLst/>
                <a:gdLst/>
                <a:ahLst/>
                <a:cxnLst/>
                <a:rect l="l" t="t" r="r" b="b"/>
                <a:pathLst>
                  <a:path w="25" h="29" extrusionOk="0">
                    <a:moveTo>
                      <a:pt x="25" y="1"/>
                    </a:moveTo>
                    <a:cubicBezTo>
                      <a:pt x="18" y="11"/>
                      <a:pt x="11" y="18"/>
                      <a:pt x="0" y="29"/>
                    </a:cubicBezTo>
                    <a:cubicBezTo>
                      <a:pt x="11" y="18"/>
                      <a:pt x="18" y="11"/>
                      <a:pt x="2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6" name="Google Shape;4671;p26"/>
              <p:cNvSpPr/>
              <p:nvPr/>
            </p:nvSpPr>
            <p:spPr>
              <a:xfrm>
                <a:off x="1531146" y="1854779"/>
                <a:ext cx="48147" cy="6982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7" name="Google Shape;4672;p26"/>
              <p:cNvSpPr/>
              <p:nvPr/>
            </p:nvSpPr>
            <p:spPr>
              <a:xfrm>
                <a:off x="1588903" y="1900106"/>
                <a:ext cx="21614" cy="29682"/>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8" name="Google Shape;4673;p26"/>
              <p:cNvSpPr/>
              <p:nvPr/>
            </p:nvSpPr>
            <p:spPr>
              <a:xfrm>
                <a:off x="1548726" y="1924212"/>
                <a:ext cx="590" cy="33"/>
              </a:xfrm>
              <a:custGeom>
                <a:avLst/>
                <a:gdLst/>
                <a:ahLst/>
                <a:cxnLst/>
                <a:rect l="l" t="t" r="r" b="b"/>
                <a:pathLst>
                  <a:path w="18" h="1" extrusionOk="0">
                    <a:moveTo>
                      <a:pt x="1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49" name="Google Shape;4674;p26"/>
              <p:cNvSpPr/>
              <p:nvPr/>
            </p:nvSpPr>
            <p:spPr>
              <a:xfrm>
                <a:off x="1551022" y="1924442"/>
                <a:ext cx="623" cy="33"/>
              </a:xfrm>
              <a:custGeom>
                <a:avLst/>
                <a:gdLst/>
                <a:ahLst/>
                <a:cxnLst/>
                <a:rect l="l" t="t" r="r" b="b"/>
                <a:pathLst>
                  <a:path w="19" h="1" extrusionOk="0">
                    <a:moveTo>
                      <a:pt x="1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0" name="Google Shape;4675;p26"/>
              <p:cNvSpPr/>
              <p:nvPr/>
            </p:nvSpPr>
            <p:spPr>
              <a:xfrm>
                <a:off x="1546430" y="1924114"/>
                <a:ext cx="590" cy="33"/>
              </a:xfrm>
              <a:custGeom>
                <a:avLst/>
                <a:gdLst/>
                <a:ahLst/>
                <a:cxnLst/>
                <a:rect l="l" t="t" r="r" b="b"/>
                <a:pathLst>
                  <a:path w="18" h="1" extrusionOk="0">
                    <a:moveTo>
                      <a:pt x="18"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1" name="Google Shape;4676;p26"/>
              <p:cNvSpPr/>
              <p:nvPr/>
            </p:nvSpPr>
            <p:spPr>
              <a:xfrm>
                <a:off x="1547578" y="1924212"/>
                <a:ext cx="590" cy="33"/>
              </a:xfrm>
              <a:custGeom>
                <a:avLst/>
                <a:gdLst/>
                <a:ahLst/>
                <a:cxnLst/>
                <a:rect l="l" t="t" r="r" b="b"/>
                <a:pathLst>
                  <a:path w="18" h="1" extrusionOk="0">
                    <a:moveTo>
                      <a:pt x="18"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2" name="Google Shape;4677;p26"/>
              <p:cNvSpPr/>
              <p:nvPr/>
            </p:nvSpPr>
            <p:spPr>
              <a:xfrm>
                <a:off x="1544233" y="1923983"/>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3" name="Google Shape;4678;p26"/>
              <p:cNvSpPr/>
              <p:nvPr/>
            </p:nvSpPr>
            <p:spPr>
              <a:xfrm>
                <a:off x="1545840" y="1924114"/>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4" name="Google Shape;4679;p26"/>
              <p:cNvSpPr/>
              <p:nvPr/>
            </p:nvSpPr>
            <p:spPr>
              <a:xfrm>
                <a:off x="1552170" y="1924573"/>
                <a:ext cx="623" cy="33"/>
              </a:xfrm>
              <a:custGeom>
                <a:avLst/>
                <a:gdLst/>
                <a:ahLst/>
                <a:cxnLst/>
                <a:rect l="l" t="t" r="r" b="b"/>
                <a:pathLst>
                  <a:path w="19" h="1" extrusionOk="0">
                    <a:moveTo>
                      <a:pt x="18"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5" name="Google Shape;4680;p26"/>
              <p:cNvSpPr/>
              <p:nvPr/>
            </p:nvSpPr>
            <p:spPr>
              <a:xfrm>
                <a:off x="1558500" y="1925721"/>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6" name="Google Shape;4681;p26"/>
              <p:cNvSpPr/>
              <p:nvPr/>
            </p:nvSpPr>
            <p:spPr>
              <a:xfrm>
                <a:off x="1559976" y="192572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7" name="Google Shape;4682;p26"/>
              <p:cNvSpPr/>
              <p:nvPr/>
            </p:nvSpPr>
            <p:spPr>
              <a:xfrm>
                <a:off x="1558828" y="192572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8" name="Google Shape;4683;p26"/>
              <p:cNvSpPr/>
              <p:nvPr/>
            </p:nvSpPr>
            <p:spPr>
              <a:xfrm>
                <a:off x="1553318" y="1924671"/>
                <a:ext cx="492" cy="33"/>
              </a:xfrm>
              <a:custGeom>
                <a:avLst/>
                <a:gdLst/>
                <a:ahLst/>
                <a:cxnLst/>
                <a:rect l="l" t="t" r="r" b="b"/>
                <a:pathLst>
                  <a:path w="15" h="1" extrusionOk="0">
                    <a:moveTo>
                      <a:pt x="15"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59" name="Google Shape;4684;p26"/>
              <p:cNvSpPr/>
              <p:nvPr/>
            </p:nvSpPr>
            <p:spPr>
              <a:xfrm>
                <a:off x="1554367" y="1924803"/>
                <a:ext cx="492" cy="33"/>
              </a:xfrm>
              <a:custGeom>
                <a:avLst/>
                <a:gdLst/>
                <a:ahLst/>
                <a:cxnLst/>
                <a:rect l="l" t="t" r="r" b="b"/>
                <a:pathLst>
                  <a:path w="15" h="1" extrusionOk="0">
                    <a:moveTo>
                      <a:pt x="1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0" name="Google Shape;4685;p26"/>
              <p:cNvSpPr/>
              <p:nvPr/>
            </p:nvSpPr>
            <p:spPr>
              <a:xfrm>
                <a:off x="1555384" y="1925032"/>
                <a:ext cx="394" cy="33"/>
              </a:xfrm>
              <a:custGeom>
                <a:avLst/>
                <a:gdLst/>
                <a:ahLst/>
                <a:cxnLst/>
                <a:rect l="l" t="t" r="r" b="b"/>
                <a:pathLst>
                  <a:path w="12" h="1" extrusionOk="0">
                    <a:moveTo>
                      <a:pt x="1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1" name="Google Shape;4686;p26"/>
              <p:cNvSpPr/>
              <p:nvPr/>
            </p:nvSpPr>
            <p:spPr>
              <a:xfrm>
                <a:off x="1556433" y="1925131"/>
                <a:ext cx="361" cy="33"/>
              </a:xfrm>
              <a:custGeom>
                <a:avLst/>
                <a:gdLst/>
                <a:ahLst/>
                <a:cxnLst/>
                <a:rect l="l" t="t" r="r" b="b"/>
                <a:pathLst>
                  <a:path w="11" h="1" extrusionOk="0">
                    <a:moveTo>
                      <a:pt x="11"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2" name="Google Shape;4687;p26"/>
              <p:cNvSpPr/>
              <p:nvPr/>
            </p:nvSpPr>
            <p:spPr>
              <a:xfrm>
                <a:off x="1549874" y="1924442"/>
                <a:ext cx="623" cy="33"/>
              </a:xfrm>
              <a:custGeom>
                <a:avLst/>
                <a:gdLst/>
                <a:ahLst/>
                <a:cxnLst/>
                <a:rect l="l" t="t" r="r" b="b"/>
                <a:pathLst>
                  <a:path w="19" h="1" extrusionOk="0">
                    <a:moveTo>
                      <a:pt x="1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3" name="Google Shape;4688;p26"/>
              <p:cNvSpPr/>
              <p:nvPr/>
            </p:nvSpPr>
            <p:spPr>
              <a:xfrm>
                <a:off x="1557220" y="1925360"/>
                <a:ext cx="394" cy="33"/>
              </a:xfrm>
              <a:custGeom>
                <a:avLst/>
                <a:gdLst/>
                <a:ahLst/>
                <a:cxnLst/>
                <a:rect l="l" t="t" r="r" b="b"/>
                <a:pathLst>
                  <a:path w="12" h="1" extrusionOk="0">
                    <a:moveTo>
                      <a:pt x="11"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4" name="Google Shape;4689;p26"/>
              <p:cNvSpPr/>
              <p:nvPr/>
            </p:nvSpPr>
            <p:spPr>
              <a:xfrm>
                <a:off x="1543216" y="1923983"/>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5" name="Google Shape;4690;p26"/>
              <p:cNvSpPr/>
              <p:nvPr/>
            </p:nvSpPr>
            <p:spPr>
              <a:xfrm>
                <a:off x="1559418" y="1925721"/>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6" name="Google Shape;4691;p26"/>
              <p:cNvSpPr/>
              <p:nvPr/>
            </p:nvSpPr>
            <p:spPr>
              <a:xfrm>
                <a:off x="1708320" y="1851073"/>
                <a:ext cx="11512" cy="18399"/>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7" name="Google Shape;4692;p26"/>
              <p:cNvSpPr/>
              <p:nvPr/>
            </p:nvSpPr>
            <p:spPr>
              <a:xfrm>
                <a:off x="1589494" y="1528244"/>
                <a:ext cx="219218" cy="382780"/>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8" name="Google Shape;4693;p26"/>
              <p:cNvSpPr/>
              <p:nvPr/>
            </p:nvSpPr>
            <p:spPr>
              <a:xfrm>
                <a:off x="1808681" y="1621784"/>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69" name="Google Shape;4694;p26"/>
              <p:cNvSpPr/>
              <p:nvPr/>
            </p:nvSpPr>
            <p:spPr>
              <a:xfrm>
                <a:off x="1801892" y="1609484"/>
                <a:ext cx="262" cy="492"/>
              </a:xfrm>
              <a:custGeom>
                <a:avLst/>
                <a:gdLst/>
                <a:ahLst/>
                <a:cxnLst/>
                <a:rect l="l" t="t" r="r" b="b"/>
                <a:pathLst>
                  <a:path w="8" h="15" extrusionOk="0">
                    <a:moveTo>
                      <a:pt x="1" y="1"/>
                    </a:moveTo>
                    <a:cubicBezTo>
                      <a:pt x="1" y="4"/>
                      <a:pt x="4" y="11"/>
                      <a:pt x="8" y="15"/>
                    </a:cubicBezTo>
                    <a:cubicBezTo>
                      <a:pt x="4" y="11"/>
                      <a:pt x="4"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0" name="Google Shape;4695;p26"/>
              <p:cNvSpPr/>
              <p:nvPr/>
            </p:nvSpPr>
            <p:spPr>
              <a:xfrm>
                <a:off x="1803729" y="1612928"/>
                <a:ext cx="492" cy="623"/>
              </a:xfrm>
              <a:custGeom>
                <a:avLst/>
                <a:gdLst/>
                <a:ahLst/>
                <a:cxnLst/>
                <a:rect l="l" t="t" r="r" b="b"/>
                <a:pathLst>
                  <a:path w="15" h="19" extrusionOk="0">
                    <a:moveTo>
                      <a:pt x="1" y="1"/>
                    </a:moveTo>
                    <a:lnTo>
                      <a:pt x="15"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1" name="Google Shape;4696;p26"/>
              <p:cNvSpPr/>
              <p:nvPr/>
            </p:nvSpPr>
            <p:spPr>
              <a:xfrm>
                <a:off x="1803171" y="1612141"/>
                <a:ext cx="492" cy="590"/>
              </a:xfrm>
              <a:custGeom>
                <a:avLst/>
                <a:gdLst/>
                <a:ahLst/>
                <a:cxnLst/>
                <a:rect l="l" t="t" r="r" b="b"/>
                <a:pathLst>
                  <a:path w="15" h="18" extrusionOk="0">
                    <a:moveTo>
                      <a:pt x="0" y="0"/>
                    </a:moveTo>
                    <a:lnTo>
                      <a:pt x="14"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2" name="Google Shape;4697;p26"/>
              <p:cNvSpPr/>
              <p:nvPr/>
            </p:nvSpPr>
            <p:spPr>
              <a:xfrm>
                <a:off x="1802253" y="1610304"/>
                <a:ext cx="262" cy="590"/>
              </a:xfrm>
              <a:custGeom>
                <a:avLst/>
                <a:gdLst/>
                <a:ahLst/>
                <a:cxnLst/>
                <a:rect l="l" t="t" r="r" b="b"/>
                <a:pathLst>
                  <a:path w="8" h="18" extrusionOk="0">
                    <a:moveTo>
                      <a:pt x="0" y="0"/>
                    </a:moveTo>
                    <a:cubicBezTo>
                      <a:pt x="4" y="7"/>
                      <a:pt x="7" y="14"/>
                      <a:pt x="7" y="18"/>
                    </a:cubicBezTo>
                    <a:cubicBezTo>
                      <a:pt x="7" y="11"/>
                      <a:pt x="4"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3" name="Google Shape;4698;p26"/>
              <p:cNvSpPr/>
              <p:nvPr/>
            </p:nvSpPr>
            <p:spPr>
              <a:xfrm>
                <a:off x="1808452" y="1620636"/>
                <a:ext cx="262" cy="820"/>
              </a:xfrm>
              <a:custGeom>
                <a:avLst/>
                <a:gdLst/>
                <a:ahLst/>
                <a:cxnLst/>
                <a:rect l="l" t="t" r="r" b="b"/>
                <a:pathLst>
                  <a:path w="8" h="25" extrusionOk="0">
                    <a:moveTo>
                      <a:pt x="0" y="0"/>
                    </a:moveTo>
                    <a:cubicBezTo>
                      <a:pt x="0" y="7"/>
                      <a:pt x="4" y="14"/>
                      <a:pt x="7" y="25"/>
                    </a:cubicBezTo>
                    <a:cubicBezTo>
                      <a:pt x="4" y="14"/>
                      <a:pt x="4"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4" name="Google Shape;4699;p26"/>
              <p:cNvSpPr/>
              <p:nvPr/>
            </p:nvSpPr>
            <p:spPr>
              <a:xfrm>
                <a:off x="1802712" y="1611223"/>
                <a:ext cx="361" cy="590"/>
              </a:xfrm>
              <a:custGeom>
                <a:avLst/>
                <a:gdLst/>
                <a:ahLst/>
                <a:cxnLst/>
                <a:rect l="l" t="t" r="r" b="b"/>
                <a:pathLst>
                  <a:path w="11" h="18" extrusionOk="0">
                    <a:moveTo>
                      <a:pt x="0" y="0"/>
                    </a:moveTo>
                    <a:lnTo>
                      <a:pt x="1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5" name="Google Shape;4700;p26"/>
              <p:cNvSpPr/>
              <p:nvPr/>
            </p:nvSpPr>
            <p:spPr>
              <a:xfrm>
                <a:off x="1808222" y="1619586"/>
                <a:ext cx="262" cy="623"/>
              </a:xfrm>
              <a:custGeom>
                <a:avLst/>
                <a:gdLst/>
                <a:ahLst/>
                <a:cxnLst/>
                <a:rect l="l" t="t" r="r" b="b"/>
                <a:pathLst>
                  <a:path w="8" h="19" extrusionOk="0">
                    <a:moveTo>
                      <a:pt x="0" y="1"/>
                    </a:moveTo>
                    <a:lnTo>
                      <a:pt x="7"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6" name="Google Shape;4701;p26"/>
              <p:cNvSpPr/>
              <p:nvPr/>
            </p:nvSpPr>
            <p:spPr>
              <a:xfrm>
                <a:off x="1805926" y="1615814"/>
                <a:ext cx="492" cy="492"/>
              </a:xfrm>
              <a:custGeom>
                <a:avLst/>
                <a:gdLst/>
                <a:ahLst/>
                <a:cxnLst/>
                <a:rect l="l" t="t" r="r" b="b"/>
                <a:pathLst>
                  <a:path w="15" h="15" extrusionOk="0">
                    <a:moveTo>
                      <a:pt x="0" y="0"/>
                    </a:moveTo>
                    <a:lnTo>
                      <a:pt x="14"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7" name="Google Shape;4702;p26"/>
              <p:cNvSpPr/>
              <p:nvPr/>
            </p:nvSpPr>
            <p:spPr>
              <a:xfrm>
                <a:off x="1805467" y="1615126"/>
                <a:ext cx="492" cy="590"/>
              </a:xfrm>
              <a:custGeom>
                <a:avLst/>
                <a:gdLst/>
                <a:ahLst/>
                <a:cxnLst/>
                <a:rect l="l" t="t" r="r" b="b"/>
                <a:pathLst>
                  <a:path w="15" h="18" extrusionOk="0">
                    <a:moveTo>
                      <a:pt x="0" y="0"/>
                    </a:moveTo>
                    <a:lnTo>
                      <a:pt x="14"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8" name="Google Shape;4703;p26"/>
              <p:cNvSpPr/>
              <p:nvPr/>
            </p:nvSpPr>
            <p:spPr>
              <a:xfrm>
                <a:off x="1807993" y="1618569"/>
                <a:ext cx="262" cy="722"/>
              </a:xfrm>
              <a:custGeom>
                <a:avLst/>
                <a:gdLst/>
                <a:ahLst/>
                <a:cxnLst/>
                <a:rect l="l" t="t" r="r" b="b"/>
                <a:pathLst>
                  <a:path w="8" h="22" extrusionOk="0">
                    <a:moveTo>
                      <a:pt x="0" y="0"/>
                    </a:moveTo>
                    <a:cubicBezTo>
                      <a:pt x="0" y="7"/>
                      <a:pt x="4" y="14"/>
                      <a:pt x="7" y="21"/>
                    </a:cubicBezTo>
                    <a:cubicBezTo>
                      <a:pt x="4" y="14"/>
                      <a:pt x="0"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79" name="Google Shape;4704;p26"/>
              <p:cNvSpPr/>
              <p:nvPr/>
            </p:nvSpPr>
            <p:spPr>
              <a:xfrm>
                <a:off x="1807402" y="1617520"/>
                <a:ext cx="164" cy="262"/>
              </a:xfrm>
              <a:custGeom>
                <a:avLst/>
                <a:gdLst/>
                <a:ahLst/>
                <a:cxnLst/>
                <a:rect l="l" t="t" r="r" b="b"/>
                <a:pathLst>
                  <a:path w="5" h="8" extrusionOk="0">
                    <a:moveTo>
                      <a:pt x="1" y="1"/>
                    </a:moveTo>
                    <a:lnTo>
                      <a:pt x="4"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0" name="Google Shape;4705;p26"/>
              <p:cNvSpPr/>
              <p:nvPr/>
            </p:nvSpPr>
            <p:spPr>
              <a:xfrm>
                <a:off x="1804877" y="1614535"/>
                <a:ext cx="492" cy="623"/>
              </a:xfrm>
              <a:custGeom>
                <a:avLst/>
                <a:gdLst/>
                <a:ahLst/>
                <a:cxnLst/>
                <a:rect l="l" t="t" r="r" b="b"/>
                <a:pathLst>
                  <a:path w="15" h="19" extrusionOk="0">
                    <a:moveTo>
                      <a:pt x="1" y="1"/>
                    </a:moveTo>
                    <a:lnTo>
                      <a:pt x="15"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1" name="Google Shape;4706;p26"/>
              <p:cNvSpPr/>
              <p:nvPr/>
            </p:nvSpPr>
            <p:spPr>
              <a:xfrm>
                <a:off x="1801663" y="1608697"/>
                <a:ext cx="164" cy="492"/>
              </a:xfrm>
              <a:custGeom>
                <a:avLst/>
                <a:gdLst/>
                <a:ahLst/>
                <a:cxnLst/>
                <a:rect l="l" t="t" r="r" b="b"/>
                <a:pathLst>
                  <a:path w="5" h="15" extrusionOk="0">
                    <a:moveTo>
                      <a:pt x="1" y="0"/>
                    </a:moveTo>
                    <a:cubicBezTo>
                      <a:pt x="1" y="4"/>
                      <a:pt x="4" y="7"/>
                      <a:pt x="4" y="14"/>
                    </a:cubicBezTo>
                    <a:cubicBezTo>
                      <a:pt x="4" y="7"/>
                      <a:pt x="1" y="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2" name="Google Shape;4707;p26"/>
              <p:cNvSpPr/>
              <p:nvPr/>
            </p:nvSpPr>
            <p:spPr>
              <a:xfrm>
                <a:off x="1807632" y="1617979"/>
                <a:ext cx="262" cy="394"/>
              </a:xfrm>
              <a:custGeom>
                <a:avLst/>
                <a:gdLst/>
                <a:ahLst/>
                <a:cxnLst/>
                <a:rect l="l" t="t" r="r" b="b"/>
                <a:pathLst>
                  <a:path w="8" h="12" extrusionOk="0">
                    <a:moveTo>
                      <a:pt x="1" y="1"/>
                    </a:moveTo>
                    <a:lnTo>
                      <a:pt x="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3" name="Google Shape;4708;p26"/>
              <p:cNvSpPr/>
              <p:nvPr/>
            </p:nvSpPr>
            <p:spPr>
              <a:xfrm>
                <a:off x="1806385" y="1616274"/>
                <a:ext cx="820" cy="820"/>
              </a:xfrm>
              <a:custGeom>
                <a:avLst/>
                <a:gdLst/>
                <a:ahLst/>
                <a:cxnLst/>
                <a:rect l="l" t="t" r="r" b="b"/>
                <a:pathLst>
                  <a:path w="25" h="25" extrusionOk="0">
                    <a:moveTo>
                      <a:pt x="0" y="0"/>
                    </a:moveTo>
                    <a:cubicBezTo>
                      <a:pt x="14" y="14"/>
                      <a:pt x="21" y="25"/>
                      <a:pt x="25" y="25"/>
                    </a:cubicBezTo>
                    <a:cubicBezTo>
                      <a:pt x="25" y="25"/>
                      <a:pt x="14" y="1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4" name="Google Shape;4709;p26"/>
              <p:cNvSpPr/>
              <p:nvPr/>
            </p:nvSpPr>
            <p:spPr>
              <a:xfrm>
                <a:off x="1801564" y="1606959"/>
                <a:ext cx="33" cy="262"/>
              </a:xfrm>
              <a:custGeom>
                <a:avLst/>
                <a:gdLst/>
                <a:ahLst/>
                <a:cxnLst/>
                <a:rect l="l" t="t" r="r" b="b"/>
                <a:pathLst>
                  <a:path w="1" h="8" extrusionOk="0">
                    <a:moveTo>
                      <a:pt x="0" y="1"/>
                    </a:moveTo>
                    <a:lnTo>
                      <a:pt x="0" y="8"/>
                    </a:lnTo>
                    <a:cubicBezTo>
                      <a:pt x="0" y="8"/>
                      <a:pt x="0"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5" name="Google Shape;4710;p26"/>
              <p:cNvSpPr/>
              <p:nvPr/>
            </p:nvSpPr>
            <p:spPr>
              <a:xfrm>
                <a:off x="1804319" y="1613748"/>
                <a:ext cx="492" cy="590"/>
              </a:xfrm>
              <a:custGeom>
                <a:avLst/>
                <a:gdLst/>
                <a:ahLst/>
                <a:cxnLst/>
                <a:rect l="l" t="t" r="r" b="b"/>
                <a:pathLst>
                  <a:path w="15" h="18" extrusionOk="0">
                    <a:moveTo>
                      <a:pt x="0" y="0"/>
                    </a:moveTo>
                    <a:lnTo>
                      <a:pt x="14"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6" name="Google Shape;4711;p26"/>
              <p:cNvSpPr/>
              <p:nvPr/>
            </p:nvSpPr>
            <p:spPr>
              <a:xfrm>
                <a:off x="1801564" y="1607779"/>
                <a:ext cx="33" cy="361"/>
              </a:xfrm>
              <a:custGeom>
                <a:avLst/>
                <a:gdLst/>
                <a:ahLst/>
                <a:cxnLst/>
                <a:rect l="l" t="t" r="r" b="b"/>
                <a:pathLst>
                  <a:path w="1" h="11" extrusionOk="0">
                    <a:moveTo>
                      <a:pt x="0" y="11"/>
                    </a:moveTo>
                    <a:lnTo>
                      <a:pt x="0" y="0"/>
                    </a:lnTo>
                    <a:cubicBezTo>
                      <a:pt x="0" y="4"/>
                      <a:pt x="0" y="7"/>
                      <a:pt x="0"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7" name="Google Shape;4712;p26"/>
              <p:cNvSpPr/>
              <p:nvPr/>
            </p:nvSpPr>
            <p:spPr>
              <a:xfrm>
                <a:off x="1754729" y="1529819"/>
                <a:ext cx="16104" cy="12430"/>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8" name="Google Shape;4713;p26"/>
              <p:cNvSpPr/>
              <p:nvPr/>
            </p:nvSpPr>
            <p:spPr>
              <a:xfrm>
                <a:off x="1781590" y="1820112"/>
                <a:ext cx="6232" cy="1181"/>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89" name="Google Shape;4714;p26"/>
              <p:cNvSpPr/>
              <p:nvPr/>
            </p:nvSpPr>
            <p:spPr>
              <a:xfrm>
                <a:off x="1798809" y="1803582"/>
                <a:ext cx="80518" cy="48901"/>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0" name="Google Shape;4715;p26"/>
              <p:cNvSpPr/>
              <p:nvPr/>
            </p:nvSpPr>
            <p:spPr>
              <a:xfrm>
                <a:off x="1775392" y="1829164"/>
                <a:ext cx="17022" cy="12299"/>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1" name="Google Shape;4716;p26"/>
              <p:cNvSpPr/>
              <p:nvPr/>
            </p:nvSpPr>
            <p:spPr>
              <a:xfrm>
                <a:off x="1833247" y="1840742"/>
                <a:ext cx="623" cy="33"/>
              </a:xfrm>
              <a:custGeom>
                <a:avLst/>
                <a:gdLst/>
                <a:ahLst/>
                <a:cxnLst/>
                <a:rect l="l" t="t" r="r" b="b"/>
                <a:pathLst>
                  <a:path w="19" h="1" extrusionOk="0">
                    <a:moveTo>
                      <a:pt x="18"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2" name="Google Shape;4717;p26"/>
              <p:cNvSpPr/>
              <p:nvPr/>
            </p:nvSpPr>
            <p:spPr>
              <a:xfrm>
                <a:off x="1834067" y="1840840"/>
                <a:ext cx="361" cy="33"/>
              </a:xfrm>
              <a:custGeom>
                <a:avLst/>
                <a:gdLst/>
                <a:ahLst/>
                <a:cxnLst/>
                <a:rect l="l" t="t" r="r" b="b"/>
                <a:pathLst>
                  <a:path w="11" h="1" extrusionOk="0">
                    <a:moveTo>
                      <a:pt x="11"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3" name="Google Shape;4718;p26"/>
              <p:cNvSpPr/>
              <p:nvPr/>
            </p:nvSpPr>
            <p:spPr>
              <a:xfrm>
                <a:off x="1834985" y="1841070"/>
                <a:ext cx="361" cy="164"/>
              </a:xfrm>
              <a:custGeom>
                <a:avLst/>
                <a:gdLst/>
                <a:ahLst/>
                <a:cxnLst/>
                <a:rect l="l" t="t" r="r" b="b"/>
                <a:pathLst>
                  <a:path w="11" h="5" extrusionOk="0">
                    <a:moveTo>
                      <a:pt x="11"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4" name="Google Shape;4719;p26"/>
              <p:cNvSpPr/>
              <p:nvPr/>
            </p:nvSpPr>
            <p:spPr>
              <a:xfrm>
                <a:off x="1834624" y="1840971"/>
                <a:ext cx="262" cy="33"/>
              </a:xfrm>
              <a:custGeom>
                <a:avLst/>
                <a:gdLst/>
                <a:ahLst/>
                <a:cxnLst/>
                <a:rect l="l" t="t" r="r" b="b"/>
                <a:pathLst>
                  <a:path w="8" h="1" extrusionOk="0">
                    <a:moveTo>
                      <a:pt x="8"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5" name="Google Shape;4720;p26"/>
              <p:cNvSpPr/>
              <p:nvPr/>
            </p:nvSpPr>
            <p:spPr>
              <a:xfrm>
                <a:off x="1822686" y="1840742"/>
                <a:ext cx="1771" cy="131"/>
              </a:xfrm>
              <a:custGeom>
                <a:avLst/>
                <a:gdLst/>
                <a:ahLst/>
                <a:cxnLst/>
                <a:rect l="l" t="t" r="r" b="b"/>
                <a:pathLst>
                  <a:path w="54" h="4" extrusionOk="0">
                    <a:moveTo>
                      <a:pt x="53"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6" name="Google Shape;4721;p26"/>
              <p:cNvSpPr/>
              <p:nvPr/>
            </p:nvSpPr>
            <p:spPr>
              <a:xfrm>
                <a:off x="1861387" y="1851893"/>
                <a:ext cx="1279" cy="131"/>
              </a:xfrm>
              <a:custGeom>
                <a:avLst/>
                <a:gdLst/>
                <a:ahLst/>
                <a:cxnLst/>
                <a:rect l="l" t="t" r="r" b="b"/>
                <a:pathLst>
                  <a:path w="39" h="4" extrusionOk="0">
                    <a:moveTo>
                      <a:pt x="39"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7" name="Google Shape;4722;p26"/>
              <p:cNvSpPr/>
              <p:nvPr/>
            </p:nvSpPr>
            <p:spPr>
              <a:xfrm>
                <a:off x="1859780" y="1851762"/>
                <a:ext cx="1181" cy="164"/>
              </a:xfrm>
              <a:custGeom>
                <a:avLst/>
                <a:gdLst/>
                <a:ahLst/>
                <a:cxnLst/>
                <a:rect l="l" t="t" r="r" b="b"/>
                <a:pathLst>
                  <a:path w="36" h="5" extrusionOk="0">
                    <a:moveTo>
                      <a:pt x="35"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8" name="Google Shape;4723;p26"/>
              <p:cNvSpPr/>
              <p:nvPr/>
            </p:nvSpPr>
            <p:spPr>
              <a:xfrm>
                <a:off x="1835903" y="1841299"/>
                <a:ext cx="262" cy="164"/>
              </a:xfrm>
              <a:custGeom>
                <a:avLst/>
                <a:gdLst/>
                <a:ahLst/>
                <a:cxnLst/>
                <a:rect l="l" t="t" r="r" b="b"/>
                <a:pathLst>
                  <a:path w="8" h="5" extrusionOk="0">
                    <a:moveTo>
                      <a:pt x="7"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99" name="Google Shape;4724;p26"/>
              <p:cNvSpPr/>
              <p:nvPr/>
            </p:nvSpPr>
            <p:spPr>
              <a:xfrm>
                <a:off x="1858403" y="1851762"/>
                <a:ext cx="1050" cy="33"/>
              </a:xfrm>
              <a:custGeom>
                <a:avLst/>
                <a:gdLst/>
                <a:ahLst/>
                <a:cxnLst/>
                <a:rect l="l" t="t" r="r" b="b"/>
                <a:pathLst>
                  <a:path w="32" h="1" extrusionOk="0">
                    <a:moveTo>
                      <a:pt x="32"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0" name="Google Shape;4725;p26"/>
              <p:cNvSpPr/>
              <p:nvPr/>
            </p:nvSpPr>
            <p:spPr>
              <a:xfrm>
                <a:off x="1832329" y="1840742"/>
                <a:ext cx="722" cy="33"/>
              </a:xfrm>
              <a:custGeom>
                <a:avLst/>
                <a:gdLst/>
                <a:ahLst/>
                <a:cxnLst/>
                <a:rect l="l" t="t" r="r" b="b"/>
                <a:pathLst>
                  <a:path w="22" h="1" extrusionOk="0">
                    <a:moveTo>
                      <a:pt x="22"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1" name="Google Shape;4726;p26"/>
              <p:cNvSpPr/>
              <p:nvPr/>
            </p:nvSpPr>
            <p:spPr>
              <a:xfrm>
                <a:off x="1865290" y="1852352"/>
                <a:ext cx="1410" cy="131"/>
              </a:xfrm>
              <a:custGeom>
                <a:avLst/>
                <a:gdLst/>
                <a:ahLst/>
                <a:cxnLst/>
                <a:rect l="l" t="t" r="r" b="b"/>
                <a:pathLst>
                  <a:path w="43" h="4" extrusionOk="0">
                    <a:moveTo>
                      <a:pt x="42"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2" name="Google Shape;4727;p26"/>
              <p:cNvSpPr/>
              <p:nvPr/>
            </p:nvSpPr>
            <p:spPr>
              <a:xfrm>
                <a:off x="1863224" y="1852123"/>
                <a:ext cx="1410" cy="131"/>
              </a:xfrm>
              <a:custGeom>
                <a:avLst/>
                <a:gdLst/>
                <a:ahLst/>
                <a:cxnLst/>
                <a:rect l="l" t="t" r="r" b="b"/>
                <a:pathLst>
                  <a:path w="43" h="4" extrusionOk="0">
                    <a:moveTo>
                      <a:pt x="42"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3" name="Google Shape;4728;p26"/>
              <p:cNvSpPr/>
              <p:nvPr/>
            </p:nvSpPr>
            <p:spPr>
              <a:xfrm>
                <a:off x="1857255" y="1851663"/>
                <a:ext cx="820" cy="33"/>
              </a:xfrm>
              <a:custGeom>
                <a:avLst/>
                <a:gdLst/>
                <a:ahLst/>
                <a:cxnLst/>
                <a:rect l="l" t="t" r="r" b="b"/>
                <a:pathLst>
                  <a:path w="25" h="1" extrusionOk="0">
                    <a:moveTo>
                      <a:pt x="25"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4" name="Google Shape;4729;p26"/>
              <p:cNvSpPr/>
              <p:nvPr/>
            </p:nvSpPr>
            <p:spPr>
              <a:xfrm>
                <a:off x="1853581" y="1851663"/>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5" name="Google Shape;4730;p26"/>
              <p:cNvSpPr/>
              <p:nvPr/>
            </p:nvSpPr>
            <p:spPr>
              <a:xfrm>
                <a:off x="1853122" y="1851663"/>
                <a:ext cx="131" cy="33"/>
              </a:xfrm>
              <a:custGeom>
                <a:avLst/>
                <a:gdLst/>
                <a:ahLst/>
                <a:cxnLst/>
                <a:rect l="l" t="t" r="r" b="b"/>
                <a:pathLst>
                  <a:path w="4" h="1" extrusionOk="0">
                    <a:moveTo>
                      <a:pt x="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6" name="Google Shape;4731;p26"/>
              <p:cNvSpPr/>
              <p:nvPr/>
            </p:nvSpPr>
            <p:spPr>
              <a:xfrm>
                <a:off x="1820029" y="1840840"/>
                <a:ext cx="2329" cy="262"/>
              </a:xfrm>
              <a:custGeom>
                <a:avLst/>
                <a:gdLst/>
                <a:ahLst/>
                <a:cxnLst/>
                <a:rect l="l" t="t" r="r" b="b"/>
                <a:pathLst>
                  <a:path w="71" h="8" extrusionOk="0">
                    <a:moveTo>
                      <a:pt x="1" y="8"/>
                    </a:moveTo>
                    <a:lnTo>
                      <a:pt x="7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7" name="Google Shape;4732;p26"/>
              <p:cNvSpPr/>
              <p:nvPr/>
            </p:nvSpPr>
            <p:spPr>
              <a:xfrm>
                <a:off x="1856205" y="1851532"/>
                <a:ext cx="722" cy="33"/>
              </a:xfrm>
              <a:custGeom>
                <a:avLst/>
                <a:gdLst/>
                <a:ahLst/>
                <a:cxnLst/>
                <a:rect l="l" t="t" r="r" b="b"/>
                <a:pathLst>
                  <a:path w="22" h="1" extrusionOk="0">
                    <a:moveTo>
                      <a:pt x="22"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8" name="Google Shape;4733;p26"/>
              <p:cNvSpPr/>
              <p:nvPr/>
            </p:nvSpPr>
            <p:spPr>
              <a:xfrm>
                <a:off x="1854598" y="1851532"/>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09" name="Google Shape;4734;p26"/>
              <p:cNvSpPr/>
              <p:nvPr/>
            </p:nvSpPr>
            <p:spPr>
              <a:xfrm>
                <a:off x="1854041" y="185153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0" name="Google Shape;4735;p26"/>
              <p:cNvSpPr/>
              <p:nvPr/>
            </p:nvSpPr>
            <p:spPr>
              <a:xfrm>
                <a:off x="1829475" y="184061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1" name="Google Shape;4736;p26"/>
              <p:cNvSpPr/>
              <p:nvPr/>
            </p:nvSpPr>
            <p:spPr>
              <a:xfrm>
                <a:off x="1852762" y="1851762"/>
                <a:ext cx="164" cy="33"/>
              </a:xfrm>
              <a:custGeom>
                <a:avLst/>
                <a:gdLst/>
                <a:ahLst/>
                <a:cxnLst/>
                <a:rect l="l" t="t" r="r" b="b"/>
                <a:pathLst>
                  <a:path w="5" h="1" extrusionOk="0">
                    <a:moveTo>
                      <a:pt x="4"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2" name="Google Shape;4737;p26"/>
              <p:cNvSpPr/>
              <p:nvPr/>
            </p:nvSpPr>
            <p:spPr>
              <a:xfrm>
                <a:off x="1855287" y="1851532"/>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3" name="Google Shape;4738;p26"/>
              <p:cNvSpPr/>
              <p:nvPr/>
            </p:nvSpPr>
            <p:spPr>
              <a:xfrm>
                <a:off x="1824982" y="1840611"/>
                <a:ext cx="1410" cy="33"/>
              </a:xfrm>
              <a:custGeom>
                <a:avLst/>
                <a:gdLst/>
                <a:ahLst/>
                <a:cxnLst/>
                <a:rect l="l" t="t" r="r" b="b"/>
                <a:pathLst>
                  <a:path w="43" h="1" extrusionOk="0">
                    <a:moveTo>
                      <a:pt x="43"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4" name="Google Shape;4739;p26"/>
              <p:cNvSpPr/>
              <p:nvPr/>
            </p:nvSpPr>
            <p:spPr>
              <a:xfrm>
                <a:off x="1835444" y="1841070"/>
                <a:ext cx="262" cy="164"/>
              </a:xfrm>
              <a:custGeom>
                <a:avLst/>
                <a:gdLst/>
                <a:ahLst/>
                <a:cxnLst/>
                <a:rect l="l" t="t" r="r" b="b"/>
                <a:pathLst>
                  <a:path w="8" h="5" extrusionOk="0">
                    <a:moveTo>
                      <a:pt x="7"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5" name="Google Shape;4740;p26"/>
              <p:cNvSpPr/>
              <p:nvPr/>
            </p:nvSpPr>
            <p:spPr>
              <a:xfrm>
                <a:off x="1830853" y="184061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6" name="Google Shape;4741;p26"/>
              <p:cNvSpPr/>
              <p:nvPr/>
            </p:nvSpPr>
            <p:spPr>
              <a:xfrm>
                <a:off x="1827048" y="1840611"/>
                <a:ext cx="1082" cy="33"/>
              </a:xfrm>
              <a:custGeom>
                <a:avLst/>
                <a:gdLst/>
                <a:ahLst/>
                <a:cxnLst/>
                <a:rect l="l" t="t" r="r" b="b"/>
                <a:pathLst>
                  <a:path w="33" h="1" extrusionOk="0">
                    <a:moveTo>
                      <a:pt x="32"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7" name="Google Shape;4742;p26"/>
              <p:cNvSpPr/>
              <p:nvPr/>
            </p:nvSpPr>
            <p:spPr>
              <a:xfrm>
                <a:off x="1836133" y="1841529"/>
                <a:ext cx="131" cy="33"/>
              </a:xfrm>
              <a:custGeom>
                <a:avLst/>
                <a:gdLst/>
                <a:ahLst/>
                <a:cxnLst/>
                <a:rect l="l" t="t" r="r" b="b"/>
                <a:pathLst>
                  <a:path w="4" h="1" extrusionOk="0">
                    <a:moveTo>
                      <a:pt x="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8" name="Google Shape;4743;p26"/>
              <p:cNvSpPr/>
              <p:nvPr/>
            </p:nvSpPr>
            <p:spPr>
              <a:xfrm>
                <a:off x="1852663" y="185176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19" name="Google Shape;4744;p26"/>
              <p:cNvSpPr/>
              <p:nvPr/>
            </p:nvSpPr>
            <p:spPr>
              <a:xfrm>
                <a:off x="1832001" y="184061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0" name="Google Shape;4745;p26"/>
              <p:cNvSpPr/>
              <p:nvPr/>
            </p:nvSpPr>
            <p:spPr>
              <a:xfrm>
                <a:off x="1835674" y="1841201"/>
                <a:ext cx="262" cy="131"/>
              </a:xfrm>
              <a:custGeom>
                <a:avLst/>
                <a:gdLst/>
                <a:ahLst/>
                <a:cxnLst/>
                <a:rect l="l" t="t" r="r" b="b"/>
                <a:pathLst>
                  <a:path w="8" h="4" extrusionOk="0">
                    <a:moveTo>
                      <a:pt x="7"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1" name="Google Shape;4746;p26"/>
              <p:cNvSpPr/>
              <p:nvPr/>
            </p:nvSpPr>
            <p:spPr>
              <a:xfrm>
                <a:off x="1982051" y="2945503"/>
                <a:ext cx="137258" cy="169301"/>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2" name="Google Shape;4747;p26"/>
              <p:cNvSpPr/>
              <p:nvPr/>
            </p:nvSpPr>
            <p:spPr>
              <a:xfrm>
                <a:off x="2113176" y="2961279"/>
                <a:ext cx="5444" cy="7937"/>
              </a:xfrm>
              <a:custGeom>
                <a:avLst/>
                <a:gdLst/>
                <a:ahLst/>
                <a:cxnLst/>
                <a:rect l="l" t="t" r="r" b="b"/>
                <a:pathLst>
                  <a:path w="166" h="242" extrusionOk="0">
                    <a:moveTo>
                      <a:pt x="1" y="242"/>
                    </a:moveTo>
                    <a:lnTo>
                      <a:pt x="165" y="0"/>
                    </a:lnTo>
                    <a:lnTo>
                      <a:pt x="16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3" name="Google Shape;4748;p26"/>
              <p:cNvSpPr/>
              <p:nvPr/>
            </p:nvSpPr>
            <p:spPr>
              <a:xfrm>
                <a:off x="2012356" y="2950029"/>
                <a:ext cx="2329" cy="951"/>
              </a:xfrm>
              <a:custGeom>
                <a:avLst/>
                <a:gdLst/>
                <a:ahLst/>
                <a:cxnLst/>
                <a:rect l="l" t="t" r="r" b="b"/>
                <a:pathLst>
                  <a:path w="71" h="29" extrusionOk="0">
                    <a:moveTo>
                      <a:pt x="1" y="0"/>
                    </a:moveTo>
                    <a:lnTo>
                      <a:pt x="71" y="28"/>
                    </a:lnTo>
                    <a:lnTo>
                      <a:pt x="53" y="21"/>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4" name="Google Shape;4749;p26"/>
              <p:cNvSpPr/>
              <p:nvPr/>
            </p:nvSpPr>
            <p:spPr>
              <a:xfrm>
                <a:off x="1998253" y="2945536"/>
                <a:ext cx="8527" cy="1082"/>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5" name="Google Shape;4750;p26"/>
              <p:cNvSpPr/>
              <p:nvPr/>
            </p:nvSpPr>
            <p:spPr>
              <a:xfrm>
                <a:off x="1984248" y="2956228"/>
                <a:ext cx="131" cy="131"/>
              </a:xfrm>
              <a:custGeom>
                <a:avLst/>
                <a:gdLst/>
                <a:ahLst/>
                <a:cxnLst/>
                <a:rect l="l" t="t" r="r" b="b"/>
                <a:pathLst>
                  <a:path w="4" h="4" extrusionOk="0">
                    <a:moveTo>
                      <a:pt x="4"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6" name="Google Shape;4751;p26"/>
              <p:cNvSpPr/>
              <p:nvPr/>
            </p:nvSpPr>
            <p:spPr>
              <a:xfrm>
                <a:off x="1984576" y="2955638"/>
                <a:ext cx="164" cy="262"/>
              </a:xfrm>
              <a:custGeom>
                <a:avLst/>
                <a:gdLst/>
                <a:ahLst/>
                <a:cxnLst/>
                <a:rect l="l" t="t" r="r" b="b"/>
                <a:pathLst>
                  <a:path w="5" h="8" extrusionOk="0">
                    <a:moveTo>
                      <a:pt x="4"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7" name="Google Shape;4752;p26"/>
              <p:cNvSpPr/>
              <p:nvPr/>
            </p:nvSpPr>
            <p:spPr>
              <a:xfrm>
                <a:off x="1984937" y="2954949"/>
                <a:ext cx="262" cy="295"/>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8" name="Google Shape;4753;p26"/>
              <p:cNvSpPr/>
              <p:nvPr/>
            </p:nvSpPr>
            <p:spPr>
              <a:xfrm>
                <a:off x="1985265" y="2954031"/>
                <a:ext cx="164" cy="722"/>
              </a:xfrm>
              <a:custGeom>
                <a:avLst/>
                <a:gdLst/>
                <a:ahLst/>
                <a:cxnLst/>
                <a:rect l="l" t="t" r="r" b="b"/>
                <a:pathLst>
                  <a:path w="5" h="22" extrusionOk="0">
                    <a:moveTo>
                      <a:pt x="4" y="1"/>
                    </a:moveTo>
                    <a:cubicBezTo>
                      <a:pt x="4" y="8"/>
                      <a:pt x="1" y="15"/>
                      <a:pt x="1" y="22"/>
                    </a:cubicBezTo>
                    <a:cubicBezTo>
                      <a:pt x="1" y="15"/>
                      <a:pt x="4" y="8"/>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29" name="Google Shape;4754;p26"/>
              <p:cNvSpPr/>
              <p:nvPr/>
            </p:nvSpPr>
            <p:spPr>
              <a:xfrm>
                <a:off x="2007764" y="2947602"/>
                <a:ext cx="164" cy="164"/>
              </a:xfrm>
              <a:custGeom>
                <a:avLst/>
                <a:gdLst/>
                <a:ahLst/>
                <a:cxnLst/>
                <a:rect l="l" t="t" r="r" b="b"/>
                <a:pathLst>
                  <a:path w="5" h="5" extrusionOk="0">
                    <a:moveTo>
                      <a:pt x="4"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0" name="Google Shape;4755;p26"/>
              <p:cNvSpPr/>
              <p:nvPr/>
            </p:nvSpPr>
            <p:spPr>
              <a:xfrm>
                <a:off x="2080444" y="2971479"/>
                <a:ext cx="262" cy="33"/>
              </a:xfrm>
              <a:custGeom>
                <a:avLst/>
                <a:gdLst/>
                <a:ahLst/>
                <a:cxnLst/>
                <a:rect l="l" t="t" r="r" b="b"/>
                <a:pathLst>
                  <a:path w="8" h="1" extrusionOk="0">
                    <a:moveTo>
                      <a:pt x="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1" name="Google Shape;4756;p26"/>
              <p:cNvSpPr/>
              <p:nvPr/>
            </p:nvSpPr>
            <p:spPr>
              <a:xfrm>
                <a:off x="2081264" y="2971020"/>
                <a:ext cx="131" cy="164"/>
              </a:xfrm>
              <a:custGeom>
                <a:avLst/>
                <a:gdLst/>
                <a:ahLst/>
                <a:cxnLst/>
                <a:rect l="l" t="t" r="r" b="b"/>
                <a:pathLst>
                  <a:path w="4" h="5" extrusionOk="0">
                    <a:moveTo>
                      <a:pt x="4"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2" name="Google Shape;4757;p26"/>
              <p:cNvSpPr/>
              <p:nvPr/>
            </p:nvSpPr>
            <p:spPr>
              <a:xfrm>
                <a:off x="2109273" y="2962427"/>
                <a:ext cx="3378" cy="590"/>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3" name="Google Shape;4758;p26"/>
              <p:cNvSpPr/>
              <p:nvPr/>
            </p:nvSpPr>
            <p:spPr>
              <a:xfrm>
                <a:off x="2079066" y="2971840"/>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4" name="Google Shape;4759;p26"/>
              <p:cNvSpPr/>
              <p:nvPr/>
            </p:nvSpPr>
            <p:spPr>
              <a:xfrm>
                <a:off x="2078378" y="2971840"/>
                <a:ext cx="394" cy="33"/>
              </a:xfrm>
              <a:custGeom>
                <a:avLst/>
                <a:gdLst/>
                <a:ahLst/>
                <a:cxnLst/>
                <a:rect l="l" t="t" r="r" b="b"/>
                <a:pathLst>
                  <a:path w="12" h="1" extrusionOk="0">
                    <a:moveTo>
                      <a:pt x="1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5" name="Google Shape;4760;p26"/>
              <p:cNvSpPr/>
              <p:nvPr/>
            </p:nvSpPr>
            <p:spPr>
              <a:xfrm>
                <a:off x="2077820" y="2971610"/>
                <a:ext cx="361" cy="131"/>
              </a:xfrm>
              <a:custGeom>
                <a:avLst/>
                <a:gdLst/>
                <a:ahLst/>
                <a:cxnLst/>
                <a:rect l="l" t="t" r="r" b="b"/>
                <a:pathLst>
                  <a:path w="11" h="4" extrusionOk="0">
                    <a:moveTo>
                      <a:pt x="11"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6" name="Google Shape;4761;p26"/>
              <p:cNvSpPr/>
              <p:nvPr/>
            </p:nvSpPr>
            <p:spPr>
              <a:xfrm>
                <a:off x="2079755" y="2971709"/>
                <a:ext cx="262" cy="33"/>
              </a:xfrm>
              <a:custGeom>
                <a:avLst/>
                <a:gdLst/>
                <a:ahLst/>
                <a:cxnLst/>
                <a:rect l="l" t="t" r="r" b="b"/>
                <a:pathLst>
                  <a:path w="8" h="1" extrusionOk="0">
                    <a:moveTo>
                      <a:pt x="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7" name="Google Shape;4762;p26"/>
              <p:cNvSpPr/>
              <p:nvPr/>
            </p:nvSpPr>
            <p:spPr>
              <a:xfrm>
                <a:off x="2077361" y="2971249"/>
                <a:ext cx="492" cy="262"/>
              </a:xfrm>
              <a:custGeom>
                <a:avLst/>
                <a:gdLst/>
                <a:ahLst/>
                <a:cxnLst/>
                <a:rect l="l" t="t" r="r" b="b"/>
                <a:pathLst>
                  <a:path w="15" h="8" extrusionOk="0">
                    <a:moveTo>
                      <a:pt x="14"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8" name="Google Shape;4763;p26"/>
              <p:cNvSpPr/>
              <p:nvPr/>
            </p:nvSpPr>
            <p:spPr>
              <a:xfrm>
                <a:off x="2084019" y="2968396"/>
                <a:ext cx="131" cy="262"/>
              </a:xfrm>
              <a:custGeom>
                <a:avLst/>
                <a:gdLst/>
                <a:ahLst/>
                <a:cxnLst/>
                <a:rect l="l" t="t" r="r" b="b"/>
                <a:pathLst>
                  <a:path w="4" h="8" extrusionOk="0">
                    <a:moveTo>
                      <a:pt x="4"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39" name="Google Shape;4764;p26"/>
              <p:cNvSpPr/>
              <p:nvPr/>
            </p:nvSpPr>
            <p:spPr>
              <a:xfrm>
                <a:off x="2082641" y="2969872"/>
                <a:ext cx="262" cy="164"/>
              </a:xfrm>
              <a:custGeom>
                <a:avLst/>
                <a:gdLst/>
                <a:ahLst/>
                <a:cxnLst/>
                <a:rect l="l" t="t" r="r" b="b"/>
                <a:pathLst>
                  <a:path w="8" h="5" extrusionOk="0">
                    <a:moveTo>
                      <a:pt x="7"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0" name="Google Shape;4765;p26"/>
              <p:cNvSpPr/>
              <p:nvPr/>
            </p:nvSpPr>
            <p:spPr>
              <a:xfrm>
                <a:off x="2083429" y="2969314"/>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1" name="Google Shape;4766;p26"/>
              <p:cNvSpPr/>
              <p:nvPr/>
            </p:nvSpPr>
            <p:spPr>
              <a:xfrm>
                <a:off x="2081953" y="2970561"/>
                <a:ext cx="131" cy="164"/>
              </a:xfrm>
              <a:custGeom>
                <a:avLst/>
                <a:gdLst/>
                <a:ahLst/>
                <a:cxnLst/>
                <a:rect l="l" t="t" r="r" b="b"/>
                <a:pathLst>
                  <a:path w="4" h="5" extrusionOk="0">
                    <a:moveTo>
                      <a:pt x="4"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2" name="Google Shape;4767;p26"/>
              <p:cNvSpPr/>
              <p:nvPr/>
            </p:nvSpPr>
            <p:spPr>
              <a:xfrm>
                <a:off x="2010519" y="2949209"/>
                <a:ext cx="1410" cy="623"/>
              </a:xfrm>
              <a:custGeom>
                <a:avLst/>
                <a:gdLst/>
                <a:ahLst/>
                <a:cxnLst/>
                <a:rect l="l" t="t" r="r" b="b"/>
                <a:pathLst>
                  <a:path w="43" h="19" extrusionOk="0">
                    <a:moveTo>
                      <a:pt x="1" y="1"/>
                    </a:moveTo>
                    <a:lnTo>
                      <a:pt x="1" y="4"/>
                    </a:lnTo>
                    <a:lnTo>
                      <a:pt x="43" y="18"/>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3" name="Google Shape;4768;p26"/>
              <p:cNvSpPr/>
              <p:nvPr/>
            </p:nvSpPr>
            <p:spPr>
              <a:xfrm>
                <a:off x="2051057" y="2965739"/>
                <a:ext cx="3149" cy="1410"/>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4" name="Google Shape;4769;p26"/>
              <p:cNvSpPr/>
              <p:nvPr/>
            </p:nvSpPr>
            <p:spPr>
              <a:xfrm>
                <a:off x="2016947" y="2951866"/>
                <a:ext cx="722" cy="361"/>
              </a:xfrm>
              <a:custGeom>
                <a:avLst/>
                <a:gdLst/>
                <a:ahLst/>
                <a:cxnLst/>
                <a:rect l="l" t="t" r="r" b="b"/>
                <a:pathLst>
                  <a:path w="22" h="11" extrusionOk="0">
                    <a:moveTo>
                      <a:pt x="22"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5" name="Google Shape;4770;p26"/>
              <p:cNvSpPr/>
              <p:nvPr/>
            </p:nvSpPr>
            <p:spPr>
              <a:xfrm>
                <a:off x="2117440" y="2961508"/>
                <a:ext cx="361" cy="131"/>
              </a:xfrm>
              <a:custGeom>
                <a:avLst/>
                <a:gdLst/>
                <a:ahLst/>
                <a:cxnLst/>
                <a:rect l="l" t="t" r="r" b="b"/>
                <a:pathLst>
                  <a:path w="11" h="4" extrusionOk="0">
                    <a:moveTo>
                      <a:pt x="11"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6" name="Google Shape;4771;p26"/>
              <p:cNvSpPr/>
              <p:nvPr/>
            </p:nvSpPr>
            <p:spPr>
              <a:xfrm>
                <a:off x="2026492" y="2953473"/>
                <a:ext cx="24598" cy="12299"/>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7" name="Google Shape;4772;p26"/>
              <p:cNvSpPr/>
              <p:nvPr/>
            </p:nvSpPr>
            <p:spPr>
              <a:xfrm>
                <a:off x="2118457" y="2961279"/>
                <a:ext cx="164" cy="33"/>
              </a:xfrm>
              <a:custGeom>
                <a:avLst/>
                <a:gdLst/>
                <a:ahLst/>
                <a:cxnLst/>
                <a:rect l="l" t="t" r="r" b="b"/>
                <a:pathLst>
                  <a:path w="5" h="1" extrusionOk="0">
                    <a:moveTo>
                      <a:pt x="4" y="0"/>
                    </a:moveTo>
                    <a:lnTo>
                      <a:pt x="4" y="0"/>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8" name="Google Shape;4773;p26"/>
              <p:cNvSpPr/>
              <p:nvPr/>
            </p:nvSpPr>
            <p:spPr>
              <a:xfrm>
                <a:off x="2115931" y="2961968"/>
                <a:ext cx="262" cy="33"/>
              </a:xfrm>
              <a:custGeom>
                <a:avLst/>
                <a:gdLst/>
                <a:ahLst/>
                <a:cxnLst/>
                <a:rect l="l" t="t" r="r" b="b"/>
                <a:pathLst>
                  <a:path w="8" h="1" extrusionOk="0">
                    <a:moveTo>
                      <a:pt x="8"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49" name="Google Shape;4774;p26"/>
              <p:cNvSpPr/>
              <p:nvPr/>
            </p:nvSpPr>
            <p:spPr>
              <a:xfrm>
                <a:off x="2116620" y="2961738"/>
                <a:ext cx="262" cy="131"/>
              </a:xfrm>
              <a:custGeom>
                <a:avLst/>
                <a:gdLst/>
                <a:ahLst/>
                <a:cxnLst/>
                <a:rect l="l" t="t" r="r" b="b"/>
                <a:pathLst>
                  <a:path w="8" h="4" extrusionOk="0">
                    <a:moveTo>
                      <a:pt x="8"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0" name="Google Shape;4775;p26"/>
              <p:cNvSpPr/>
              <p:nvPr/>
            </p:nvSpPr>
            <p:spPr>
              <a:xfrm>
                <a:off x="1904680" y="2959672"/>
                <a:ext cx="92227" cy="95769"/>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1" name="Google Shape;4776;p26"/>
              <p:cNvSpPr/>
              <p:nvPr/>
            </p:nvSpPr>
            <p:spPr>
              <a:xfrm>
                <a:off x="1905008" y="305508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2" name="Google Shape;4777;p26"/>
              <p:cNvSpPr/>
              <p:nvPr/>
            </p:nvSpPr>
            <p:spPr>
              <a:xfrm>
                <a:off x="1906058" y="3054720"/>
                <a:ext cx="262" cy="164"/>
              </a:xfrm>
              <a:custGeom>
                <a:avLst/>
                <a:gdLst/>
                <a:ahLst/>
                <a:cxnLst/>
                <a:rect l="l" t="t" r="r" b="b"/>
                <a:pathLst>
                  <a:path w="8" h="5" extrusionOk="0">
                    <a:moveTo>
                      <a:pt x="0" y="4"/>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3" name="Google Shape;4778;p26"/>
              <p:cNvSpPr/>
              <p:nvPr/>
            </p:nvSpPr>
            <p:spPr>
              <a:xfrm>
                <a:off x="1908452" y="3053474"/>
                <a:ext cx="722" cy="361"/>
              </a:xfrm>
              <a:custGeom>
                <a:avLst/>
                <a:gdLst/>
                <a:ahLst/>
                <a:cxnLst/>
                <a:rect l="l" t="t" r="r" b="b"/>
                <a:pathLst>
                  <a:path w="22" h="11" extrusionOk="0">
                    <a:moveTo>
                      <a:pt x="1" y="11"/>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4" name="Google Shape;4779;p26"/>
              <p:cNvSpPr/>
              <p:nvPr/>
            </p:nvSpPr>
            <p:spPr>
              <a:xfrm>
                <a:off x="1906976" y="3054392"/>
                <a:ext cx="262" cy="131"/>
              </a:xfrm>
              <a:custGeom>
                <a:avLst/>
                <a:gdLst/>
                <a:ahLst/>
                <a:cxnLst/>
                <a:rect l="l" t="t" r="r" b="b"/>
                <a:pathLst>
                  <a:path w="8" h="4" extrusionOk="0">
                    <a:moveTo>
                      <a:pt x="0" y="4"/>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5" name="Google Shape;4780;p26"/>
              <p:cNvSpPr/>
              <p:nvPr/>
            </p:nvSpPr>
            <p:spPr>
              <a:xfrm>
                <a:off x="1909272" y="3053014"/>
                <a:ext cx="951" cy="361"/>
              </a:xfrm>
              <a:custGeom>
                <a:avLst/>
                <a:gdLst/>
                <a:ahLst/>
                <a:cxnLst/>
                <a:rect l="l" t="t" r="r" b="b"/>
                <a:pathLst>
                  <a:path w="29" h="11" extrusionOk="0">
                    <a:moveTo>
                      <a:pt x="0" y="11"/>
                    </a:moveTo>
                    <a:lnTo>
                      <a:pt x="2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6" name="Google Shape;4781;p26"/>
              <p:cNvSpPr/>
              <p:nvPr/>
            </p:nvSpPr>
            <p:spPr>
              <a:xfrm>
                <a:off x="1912814" y="3051735"/>
                <a:ext cx="1082" cy="394"/>
              </a:xfrm>
              <a:custGeom>
                <a:avLst/>
                <a:gdLst/>
                <a:ahLst/>
                <a:cxnLst/>
                <a:rect l="l" t="t" r="r" b="b"/>
                <a:pathLst>
                  <a:path w="33" h="12" extrusionOk="0">
                    <a:moveTo>
                      <a:pt x="1" y="11"/>
                    </a:moveTo>
                    <a:lnTo>
                      <a:pt x="3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7" name="Google Shape;4782;p26"/>
              <p:cNvSpPr/>
              <p:nvPr/>
            </p:nvSpPr>
            <p:spPr>
              <a:xfrm>
                <a:off x="1920292" y="3049800"/>
                <a:ext cx="361" cy="131"/>
              </a:xfrm>
              <a:custGeom>
                <a:avLst/>
                <a:gdLst/>
                <a:ahLst/>
                <a:cxnLst/>
                <a:rect l="l" t="t" r="r" b="b"/>
                <a:pathLst>
                  <a:path w="11" h="4" extrusionOk="0">
                    <a:moveTo>
                      <a:pt x="11"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8" name="Google Shape;4783;p26"/>
              <p:cNvSpPr/>
              <p:nvPr/>
            </p:nvSpPr>
            <p:spPr>
              <a:xfrm>
                <a:off x="1904090" y="3055179"/>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59" name="Google Shape;4784;p26"/>
              <p:cNvSpPr/>
              <p:nvPr/>
            </p:nvSpPr>
            <p:spPr>
              <a:xfrm>
                <a:off x="1910289" y="3052555"/>
                <a:ext cx="1181" cy="492"/>
              </a:xfrm>
              <a:custGeom>
                <a:avLst/>
                <a:gdLst/>
                <a:ahLst/>
                <a:cxnLst/>
                <a:rect l="l" t="t" r="r" b="b"/>
                <a:pathLst>
                  <a:path w="36" h="15" extrusionOk="0">
                    <a:moveTo>
                      <a:pt x="1" y="14"/>
                    </a:moveTo>
                    <a:lnTo>
                      <a:pt x="36"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0" name="Google Shape;4785;p26"/>
              <p:cNvSpPr/>
              <p:nvPr/>
            </p:nvSpPr>
            <p:spPr>
              <a:xfrm>
                <a:off x="1911437" y="3052194"/>
                <a:ext cx="1312" cy="394"/>
              </a:xfrm>
              <a:custGeom>
                <a:avLst/>
                <a:gdLst/>
                <a:ahLst/>
                <a:cxnLst/>
                <a:rect l="l" t="t" r="r" b="b"/>
                <a:pathLst>
                  <a:path w="40" h="12" extrusionOk="0">
                    <a:moveTo>
                      <a:pt x="1" y="11"/>
                    </a:moveTo>
                    <a:lnTo>
                      <a:pt x="3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1" name="Google Shape;4786;p26"/>
              <p:cNvSpPr/>
              <p:nvPr/>
            </p:nvSpPr>
            <p:spPr>
              <a:xfrm>
                <a:off x="1914782" y="3051407"/>
                <a:ext cx="361" cy="131"/>
              </a:xfrm>
              <a:custGeom>
                <a:avLst/>
                <a:gdLst/>
                <a:ahLst/>
                <a:cxnLst/>
                <a:rect l="l" t="t" r="r" b="b"/>
                <a:pathLst>
                  <a:path w="11" h="4" extrusionOk="0">
                    <a:moveTo>
                      <a:pt x="0" y="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2" name="Google Shape;4787;p26"/>
              <p:cNvSpPr/>
              <p:nvPr/>
            </p:nvSpPr>
            <p:spPr>
              <a:xfrm>
                <a:off x="1946465" y="2968954"/>
                <a:ext cx="131" cy="164"/>
              </a:xfrm>
              <a:custGeom>
                <a:avLst/>
                <a:gdLst/>
                <a:ahLst/>
                <a:cxnLst/>
                <a:rect l="l" t="t" r="r" b="b"/>
                <a:pathLst>
                  <a:path w="4" h="5" extrusionOk="0">
                    <a:moveTo>
                      <a:pt x="0" y="1"/>
                    </a:move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3" name="Google Shape;4788;p26"/>
              <p:cNvSpPr/>
              <p:nvPr/>
            </p:nvSpPr>
            <p:spPr>
              <a:xfrm>
                <a:off x="1949089" y="2970102"/>
                <a:ext cx="164" cy="33"/>
              </a:xfrm>
              <a:custGeom>
                <a:avLst/>
                <a:gdLst/>
                <a:ahLst/>
                <a:cxnLst/>
                <a:rect l="l" t="t" r="r" b="b"/>
                <a:pathLst>
                  <a:path w="5" h="1" extrusionOk="0">
                    <a:moveTo>
                      <a:pt x="1"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4" name="Google Shape;4789;p26"/>
              <p:cNvSpPr/>
              <p:nvPr/>
            </p:nvSpPr>
            <p:spPr>
              <a:xfrm>
                <a:off x="1951844" y="2969314"/>
                <a:ext cx="164" cy="131"/>
              </a:xfrm>
              <a:custGeom>
                <a:avLst/>
                <a:gdLst/>
                <a:ahLst/>
                <a:cxnLst/>
                <a:rect l="l" t="t" r="r" b="b"/>
                <a:pathLst>
                  <a:path w="5" h="4" extrusionOk="0">
                    <a:moveTo>
                      <a:pt x="4"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5" name="Google Shape;4790;p26"/>
              <p:cNvSpPr/>
              <p:nvPr/>
            </p:nvSpPr>
            <p:spPr>
              <a:xfrm>
                <a:off x="1950007" y="2970102"/>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6" name="Google Shape;4791;p26"/>
              <p:cNvSpPr/>
              <p:nvPr/>
            </p:nvSpPr>
            <p:spPr>
              <a:xfrm>
                <a:off x="1950466" y="2970102"/>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7" name="Google Shape;4792;p26"/>
              <p:cNvSpPr/>
              <p:nvPr/>
            </p:nvSpPr>
            <p:spPr>
              <a:xfrm>
                <a:off x="1930394" y="2965641"/>
                <a:ext cx="9446" cy="2558"/>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8" name="Google Shape;4793;p26"/>
              <p:cNvSpPr/>
              <p:nvPr/>
            </p:nvSpPr>
            <p:spPr>
              <a:xfrm>
                <a:off x="1951286" y="2969774"/>
                <a:ext cx="131" cy="33"/>
              </a:xfrm>
              <a:custGeom>
                <a:avLst/>
                <a:gdLst/>
                <a:ahLst/>
                <a:cxnLst/>
                <a:rect l="l" t="t" r="r" b="b"/>
                <a:pathLst>
                  <a:path w="4" h="1" extrusionOk="0">
                    <a:moveTo>
                      <a:pt x="0"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69" name="Google Shape;4794;p26"/>
              <p:cNvSpPr/>
              <p:nvPr/>
            </p:nvSpPr>
            <p:spPr>
              <a:xfrm>
                <a:off x="1948400" y="2969872"/>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0" name="Google Shape;4795;p26"/>
              <p:cNvSpPr/>
              <p:nvPr/>
            </p:nvSpPr>
            <p:spPr>
              <a:xfrm>
                <a:off x="1945776" y="2968626"/>
                <a:ext cx="131" cy="131"/>
              </a:xfrm>
              <a:custGeom>
                <a:avLst/>
                <a:gdLst/>
                <a:ahLst/>
                <a:cxnLst/>
                <a:rect l="l" t="t" r="r" b="b"/>
                <a:pathLst>
                  <a:path w="4" h="4" extrusionOk="0">
                    <a:moveTo>
                      <a:pt x="0" y="0"/>
                    </a:move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1" name="Google Shape;4796;p26"/>
              <p:cNvSpPr/>
              <p:nvPr/>
            </p:nvSpPr>
            <p:spPr>
              <a:xfrm>
                <a:off x="1945186" y="2968265"/>
                <a:ext cx="164" cy="33"/>
              </a:xfrm>
              <a:custGeom>
                <a:avLst/>
                <a:gdLst/>
                <a:ahLst/>
                <a:cxnLst/>
                <a:rect l="l" t="t" r="r" b="b"/>
                <a:pathLst>
                  <a:path w="5" h="1" extrusionOk="0">
                    <a:moveTo>
                      <a:pt x="1"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2" name="Google Shape;4797;p26"/>
              <p:cNvSpPr/>
              <p:nvPr/>
            </p:nvSpPr>
            <p:spPr>
              <a:xfrm>
                <a:off x="1947842" y="2969642"/>
                <a:ext cx="131" cy="164"/>
              </a:xfrm>
              <a:custGeom>
                <a:avLst/>
                <a:gdLst/>
                <a:ahLst/>
                <a:cxnLst/>
                <a:rect l="l" t="t" r="r" b="b"/>
                <a:pathLst>
                  <a:path w="4" h="5" extrusionOk="0">
                    <a:moveTo>
                      <a:pt x="0" y="1"/>
                    </a:move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3" name="Google Shape;4798;p26"/>
              <p:cNvSpPr/>
              <p:nvPr/>
            </p:nvSpPr>
            <p:spPr>
              <a:xfrm>
                <a:off x="1947154" y="2969413"/>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4" name="Google Shape;4799;p26"/>
              <p:cNvSpPr/>
              <p:nvPr/>
            </p:nvSpPr>
            <p:spPr>
              <a:xfrm>
                <a:off x="1982510" y="3019265"/>
                <a:ext cx="262" cy="262"/>
              </a:xfrm>
              <a:custGeom>
                <a:avLst/>
                <a:gdLst/>
                <a:ahLst/>
                <a:cxnLst/>
                <a:rect l="l" t="t" r="r" b="b"/>
                <a:pathLst>
                  <a:path w="8" h="8" extrusionOk="0">
                    <a:moveTo>
                      <a:pt x="8"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5" name="Google Shape;4800;p26"/>
              <p:cNvSpPr/>
              <p:nvPr/>
            </p:nvSpPr>
            <p:spPr>
              <a:xfrm>
                <a:off x="1981952" y="3020282"/>
                <a:ext cx="131" cy="394"/>
              </a:xfrm>
              <a:custGeom>
                <a:avLst/>
                <a:gdLst/>
                <a:ahLst/>
                <a:cxnLst/>
                <a:rect l="l" t="t" r="r" b="b"/>
                <a:pathLst>
                  <a:path w="4" h="12" extrusionOk="0">
                    <a:moveTo>
                      <a:pt x="4"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6" name="Google Shape;4801;p26"/>
              <p:cNvSpPr/>
              <p:nvPr/>
            </p:nvSpPr>
            <p:spPr>
              <a:xfrm>
                <a:off x="1981591" y="3020971"/>
                <a:ext cx="164" cy="394"/>
              </a:xfrm>
              <a:custGeom>
                <a:avLst/>
                <a:gdLst/>
                <a:ahLst/>
                <a:cxnLst/>
                <a:rect l="l" t="t" r="r" b="b"/>
                <a:pathLst>
                  <a:path w="5" h="12" extrusionOk="0">
                    <a:moveTo>
                      <a:pt x="4"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7" name="Google Shape;4802;p26"/>
              <p:cNvSpPr/>
              <p:nvPr/>
            </p:nvSpPr>
            <p:spPr>
              <a:xfrm>
                <a:off x="1982280" y="3019725"/>
                <a:ext cx="164" cy="361"/>
              </a:xfrm>
              <a:custGeom>
                <a:avLst/>
                <a:gdLst/>
                <a:ahLst/>
                <a:cxnLst/>
                <a:rect l="l" t="t" r="r" b="b"/>
                <a:pathLst>
                  <a:path w="5" h="11" extrusionOk="0">
                    <a:moveTo>
                      <a:pt x="4"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8" name="Google Shape;4803;p26"/>
              <p:cNvSpPr/>
              <p:nvPr/>
            </p:nvSpPr>
            <p:spPr>
              <a:xfrm>
                <a:off x="1980345" y="3023628"/>
                <a:ext cx="131" cy="492"/>
              </a:xfrm>
              <a:custGeom>
                <a:avLst/>
                <a:gdLst/>
                <a:ahLst/>
                <a:cxnLst/>
                <a:rect l="l" t="t" r="r" b="b"/>
                <a:pathLst>
                  <a:path w="4" h="15" extrusionOk="0">
                    <a:moveTo>
                      <a:pt x="4" y="0"/>
                    </a:moveTo>
                    <a:lnTo>
                      <a:pt x="0"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79" name="Google Shape;4804;p26"/>
              <p:cNvSpPr/>
              <p:nvPr/>
            </p:nvSpPr>
            <p:spPr>
              <a:xfrm>
                <a:off x="1981263" y="3021791"/>
                <a:ext cx="131" cy="361"/>
              </a:xfrm>
              <a:custGeom>
                <a:avLst/>
                <a:gdLst/>
                <a:ahLst/>
                <a:cxnLst/>
                <a:rect l="l" t="t" r="r" b="b"/>
                <a:pathLst>
                  <a:path w="4" h="11" extrusionOk="0">
                    <a:moveTo>
                      <a:pt x="4"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0" name="Google Shape;4805;p26"/>
              <p:cNvSpPr/>
              <p:nvPr/>
            </p:nvSpPr>
            <p:spPr>
              <a:xfrm>
                <a:off x="1980804" y="3022578"/>
                <a:ext cx="131" cy="492"/>
              </a:xfrm>
              <a:custGeom>
                <a:avLst/>
                <a:gdLst/>
                <a:ahLst/>
                <a:cxnLst/>
                <a:rect l="l" t="t" r="r" b="b"/>
                <a:pathLst>
                  <a:path w="4" h="15" extrusionOk="0">
                    <a:moveTo>
                      <a:pt x="4" y="1"/>
                    </a:moveTo>
                    <a:lnTo>
                      <a:pt x="0"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1" name="Google Shape;4806;p26"/>
              <p:cNvSpPr/>
              <p:nvPr/>
            </p:nvSpPr>
            <p:spPr>
              <a:xfrm>
                <a:off x="1983559" y="3017888"/>
                <a:ext cx="131" cy="131"/>
              </a:xfrm>
              <a:custGeom>
                <a:avLst/>
                <a:gdLst/>
                <a:ahLst/>
                <a:cxnLst/>
                <a:rect l="l" t="t" r="r" b="b"/>
                <a:pathLst>
                  <a:path w="4" h="4" extrusionOk="0">
                    <a:moveTo>
                      <a:pt x="4"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2" name="Google Shape;4807;p26"/>
              <p:cNvSpPr/>
              <p:nvPr/>
            </p:nvSpPr>
            <p:spPr>
              <a:xfrm>
                <a:off x="1983789" y="3017658"/>
                <a:ext cx="33" cy="131"/>
              </a:xfrm>
              <a:custGeom>
                <a:avLst/>
                <a:gdLst/>
                <a:ahLst/>
                <a:cxnLst/>
                <a:rect l="l" t="t" r="r" b="b"/>
                <a:pathLst>
                  <a:path w="1" h="4" extrusionOk="0">
                    <a:moveTo>
                      <a:pt x="0"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3" name="Google Shape;4808;p26"/>
              <p:cNvSpPr/>
              <p:nvPr/>
            </p:nvSpPr>
            <p:spPr>
              <a:xfrm>
                <a:off x="1979886" y="3025103"/>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4" name="Google Shape;4809;p26"/>
              <p:cNvSpPr/>
              <p:nvPr/>
            </p:nvSpPr>
            <p:spPr>
              <a:xfrm>
                <a:off x="1980903" y="2959311"/>
                <a:ext cx="6363" cy="5674"/>
              </a:xfrm>
              <a:custGeom>
                <a:avLst/>
                <a:gdLst/>
                <a:ahLst/>
                <a:cxnLst/>
                <a:rect l="l" t="t" r="r" b="b"/>
                <a:pathLst>
                  <a:path w="194" h="173" extrusionOk="0">
                    <a:moveTo>
                      <a:pt x="1" y="1"/>
                    </a:moveTo>
                    <a:lnTo>
                      <a:pt x="1" y="1"/>
                    </a:lnTo>
                    <a:lnTo>
                      <a:pt x="193" y="17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5" name="Google Shape;4810;p26"/>
              <p:cNvSpPr/>
              <p:nvPr/>
            </p:nvSpPr>
            <p:spPr>
              <a:xfrm>
                <a:off x="1983330" y="3018118"/>
                <a:ext cx="131" cy="262"/>
              </a:xfrm>
              <a:custGeom>
                <a:avLst/>
                <a:gdLst/>
                <a:ahLst/>
                <a:cxnLst/>
                <a:rect l="l" t="t" r="r" b="b"/>
                <a:pathLst>
                  <a:path w="4" h="8" extrusionOk="0">
                    <a:moveTo>
                      <a:pt x="4"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6" name="Google Shape;4811;p26"/>
              <p:cNvSpPr/>
              <p:nvPr/>
            </p:nvSpPr>
            <p:spPr>
              <a:xfrm>
                <a:off x="1982870" y="3018806"/>
                <a:ext cx="131" cy="262"/>
              </a:xfrm>
              <a:custGeom>
                <a:avLst/>
                <a:gdLst/>
                <a:ahLst/>
                <a:cxnLst/>
                <a:rect l="l" t="t" r="r" b="b"/>
                <a:pathLst>
                  <a:path w="4" h="8" extrusionOk="0">
                    <a:moveTo>
                      <a:pt x="4"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7" name="Google Shape;4812;p26"/>
              <p:cNvSpPr/>
              <p:nvPr/>
            </p:nvSpPr>
            <p:spPr>
              <a:xfrm>
                <a:off x="1983100" y="3018445"/>
                <a:ext cx="131" cy="262"/>
              </a:xfrm>
              <a:custGeom>
                <a:avLst/>
                <a:gdLst/>
                <a:ahLst/>
                <a:cxnLst/>
                <a:rect l="l" t="t" r="r" b="b"/>
                <a:pathLst>
                  <a:path w="4" h="8" extrusionOk="0">
                    <a:moveTo>
                      <a:pt x="4"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8" name="Google Shape;4813;p26"/>
              <p:cNvSpPr/>
              <p:nvPr/>
            </p:nvSpPr>
            <p:spPr>
              <a:xfrm>
                <a:off x="1979197" y="3026383"/>
                <a:ext cx="262" cy="361"/>
              </a:xfrm>
              <a:custGeom>
                <a:avLst/>
                <a:gdLst/>
                <a:ahLst/>
                <a:cxnLst/>
                <a:rect l="l" t="t" r="r" b="b"/>
                <a:pathLst>
                  <a:path w="8" h="11" extrusionOk="0">
                    <a:moveTo>
                      <a:pt x="7"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89" name="Google Shape;4814;p26"/>
              <p:cNvSpPr/>
              <p:nvPr/>
            </p:nvSpPr>
            <p:spPr>
              <a:xfrm>
                <a:off x="2385759" y="2150648"/>
                <a:ext cx="306132" cy="178353"/>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0" name="Google Shape;4815;p26"/>
              <p:cNvSpPr/>
              <p:nvPr/>
            </p:nvSpPr>
            <p:spPr>
              <a:xfrm>
                <a:off x="2669132" y="2260980"/>
                <a:ext cx="5084" cy="623"/>
              </a:xfrm>
              <a:custGeom>
                <a:avLst/>
                <a:gdLst/>
                <a:ahLst/>
                <a:cxnLst/>
                <a:rect l="l" t="t" r="r" b="b"/>
                <a:pathLst>
                  <a:path w="155" h="19" extrusionOk="0">
                    <a:moveTo>
                      <a:pt x="1" y="1"/>
                    </a:moveTo>
                    <a:cubicBezTo>
                      <a:pt x="50" y="1"/>
                      <a:pt x="102" y="4"/>
                      <a:pt x="155" y="18"/>
                    </a:cubicBezTo>
                    <a:cubicBezTo>
                      <a:pt x="102" y="4"/>
                      <a:pt x="50"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1" name="Google Shape;4816;p26"/>
              <p:cNvSpPr/>
              <p:nvPr/>
            </p:nvSpPr>
            <p:spPr>
              <a:xfrm>
                <a:off x="2652274" y="2264096"/>
                <a:ext cx="7478" cy="951"/>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2" name="Google Shape;4817;p26"/>
              <p:cNvSpPr/>
              <p:nvPr/>
            </p:nvSpPr>
            <p:spPr>
              <a:xfrm>
                <a:off x="2668574" y="2260980"/>
                <a:ext cx="262" cy="33"/>
              </a:xfrm>
              <a:custGeom>
                <a:avLst/>
                <a:gdLst/>
                <a:ahLst/>
                <a:cxnLst/>
                <a:rect l="l" t="t" r="r" b="b"/>
                <a:pathLst>
                  <a:path w="8" h="1" extrusionOk="0">
                    <a:moveTo>
                      <a:pt x="7"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3" name="Google Shape;4818;p26"/>
              <p:cNvSpPr/>
              <p:nvPr/>
            </p:nvSpPr>
            <p:spPr>
              <a:xfrm>
                <a:off x="2671198" y="2241564"/>
                <a:ext cx="19908" cy="11873"/>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4" name="Google Shape;4819;p26"/>
              <p:cNvSpPr/>
              <p:nvPr/>
            </p:nvSpPr>
            <p:spPr>
              <a:xfrm>
                <a:off x="2666705" y="2261669"/>
                <a:ext cx="295" cy="295"/>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5" name="Google Shape;4820;p26"/>
              <p:cNvSpPr/>
              <p:nvPr/>
            </p:nvSpPr>
            <p:spPr>
              <a:xfrm>
                <a:off x="2646173" y="2237202"/>
                <a:ext cx="5772" cy="5313"/>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6" name="Google Shape;4821;p26"/>
              <p:cNvSpPr/>
              <p:nvPr/>
            </p:nvSpPr>
            <p:spPr>
              <a:xfrm>
                <a:off x="2660080" y="2264096"/>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7" name="Google Shape;4822;p26"/>
              <p:cNvSpPr/>
              <p:nvPr/>
            </p:nvSpPr>
            <p:spPr>
              <a:xfrm>
                <a:off x="2667656" y="2261210"/>
                <a:ext cx="131" cy="164"/>
              </a:xfrm>
              <a:custGeom>
                <a:avLst/>
                <a:gdLst/>
                <a:ahLst/>
                <a:cxnLst/>
                <a:rect l="l" t="t" r="r" b="b"/>
                <a:pathLst>
                  <a:path w="4" h="5" extrusionOk="0">
                    <a:moveTo>
                      <a:pt x="4"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8" name="Google Shape;4823;p26"/>
              <p:cNvSpPr/>
              <p:nvPr/>
            </p:nvSpPr>
            <p:spPr>
              <a:xfrm>
                <a:off x="1477423" y="1459500"/>
                <a:ext cx="457361" cy="381271"/>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99" name="Google Shape;4824;p26"/>
              <p:cNvSpPr/>
              <p:nvPr/>
            </p:nvSpPr>
            <p:spPr>
              <a:xfrm>
                <a:off x="1574899" y="1180292"/>
                <a:ext cx="14398" cy="13349"/>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0" name="Google Shape;4825;p26"/>
              <p:cNvSpPr/>
              <p:nvPr/>
            </p:nvSpPr>
            <p:spPr>
              <a:xfrm>
                <a:off x="1750334" y="1490428"/>
                <a:ext cx="4165" cy="3116"/>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1" name="Google Shape;4826;p26"/>
              <p:cNvSpPr/>
              <p:nvPr/>
            </p:nvSpPr>
            <p:spPr>
              <a:xfrm>
                <a:off x="1777556" y="1467503"/>
                <a:ext cx="21843" cy="15480"/>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2" name="Google Shape;4827;p26"/>
              <p:cNvSpPr/>
              <p:nvPr/>
            </p:nvSpPr>
            <p:spPr>
              <a:xfrm>
                <a:off x="1706024" y="1113024"/>
                <a:ext cx="162741" cy="49262"/>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3" name="Google Shape;4828;p26"/>
              <p:cNvSpPr/>
              <p:nvPr/>
            </p:nvSpPr>
            <p:spPr>
              <a:xfrm>
                <a:off x="1581458" y="1130800"/>
                <a:ext cx="239750" cy="134175"/>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4" name="Google Shape;4829;p26"/>
              <p:cNvSpPr/>
              <p:nvPr/>
            </p:nvSpPr>
            <p:spPr>
              <a:xfrm>
                <a:off x="1869193" y="1490428"/>
                <a:ext cx="10462" cy="462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5" name="Google Shape;4830;p26"/>
              <p:cNvSpPr/>
              <p:nvPr/>
            </p:nvSpPr>
            <p:spPr>
              <a:xfrm>
                <a:off x="1757254" y="1521652"/>
                <a:ext cx="361" cy="394"/>
              </a:xfrm>
              <a:custGeom>
                <a:avLst/>
                <a:gdLst/>
                <a:ahLst/>
                <a:cxnLst/>
                <a:rect l="l" t="t" r="r" b="b"/>
                <a:pathLst>
                  <a:path w="11" h="12" extrusionOk="0">
                    <a:moveTo>
                      <a:pt x="11"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6" name="Google Shape;4831;p26"/>
              <p:cNvSpPr/>
              <p:nvPr/>
            </p:nvSpPr>
            <p:spPr>
              <a:xfrm>
                <a:off x="1756566" y="1522570"/>
                <a:ext cx="262" cy="262"/>
              </a:xfrm>
              <a:custGeom>
                <a:avLst/>
                <a:gdLst/>
                <a:ahLst/>
                <a:cxnLst/>
                <a:rect l="l" t="t" r="r" b="b"/>
                <a:pathLst>
                  <a:path w="8" h="8" extrusionOk="0">
                    <a:moveTo>
                      <a:pt x="7"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7" name="Google Shape;4832;p26"/>
              <p:cNvSpPr/>
              <p:nvPr/>
            </p:nvSpPr>
            <p:spPr>
              <a:xfrm>
                <a:off x="1906517" y="1511780"/>
                <a:ext cx="33" cy="623"/>
              </a:xfrm>
              <a:custGeom>
                <a:avLst/>
                <a:gdLst/>
                <a:ahLst/>
                <a:cxnLst/>
                <a:rect l="l" t="t" r="r" b="b"/>
                <a:pathLst>
                  <a:path w="1" h="19" extrusionOk="0">
                    <a:moveTo>
                      <a:pt x="0" y="1"/>
                    </a:moveTo>
                    <a:lnTo>
                      <a:pt x="0" y="18"/>
                    </a:lnTo>
                    <a:cubicBezTo>
                      <a:pt x="0" y="15"/>
                      <a:pt x="0"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8" name="Google Shape;4833;p26"/>
              <p:cNvSpPr/>
              <p:nvPr/>
            </p:nvSpPr>
            <p:spPr>
              <a:xfrm>
                <a:off x="1755188" y="1524538"/>
                <a:ext cx="262" cy="361"/>
              </a:xfrm>
              <a:custGeom>
                <a:avLst/>
                <a:gdLst/>
                <a:ahLst/>
                <a:cxnLst/>
                <a:rect l="l" t="t" r="r" b="b"/>
                <a:pathLst>
                  <a:path w="8" h="11" extrusionOk="0">
                    <a:moveTo>
                      <a:pt x="7"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09" name="Google Shape;4834;p26"/>
              <p:cNvSpPr/>
              <p:nvPr/>
            </p:nvSpPr>
            <p:spPr>
              <a:xfrm>
                <a:off x="1755877" y="1523489"/>
                <a:ext cx="262" cy="394"/>
              </a:xfrm>
              <a:custGeom>
                <a:avLst/>
                <a:gdLst/>
                <a:ahLst/>
                <a:cxnLst/>
                <a:rect l="l" t="t" r="r" b="b"/>
                <a:pathLst>
                  <a:path w="8" h="12" extrusionOk="0">
                    <a:moveTo>
                      <a:pt x="7"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0" name="Google Shape;4835;p26"/>
              <p:cNvSpPr/>
              <p:nvPr/>
            </p:nvSpPr>
            <p:spPr>
              <a:xfrm>
                <a:off x="1766766" y="151719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1" name="Google Shape;4836;p26"/>
              <p:cNvSpPr/>
              <p:nvPr/>
            </p:nvSpPr>
            <p:spPr>
              <a:xfrm>
                <a:off x="1758173" y="1520865"/>
                <a:ext cx="262" cy="262"/>
              </a:xfrm>
              <a:custGeom>
                <a:avLst/>
                <a:gdLst/>
                <a:ahLst/>
                <a:cxnLst/>
                <a:rect l="l" t="t" r="r" b="b"/>
                <a:pathLst>
                  <a:path w="8" h="8" extrusionOk="0">
                    <a:moveTo>
                      <a:pt x="0" y="7"/>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2" name="Google Shape;4837;p26"/>
              <p:cNvSpPr/>
              <p:nvPr/>
            </p:nvSpPr>
            <p:spPr>
              <a:xfrm>
                <a:off x="1758960" y="1520045"/>
                <a:ext cx="262" cy="262"/>
              </a:xfrm>
              <a:custGeom>
                <a:avLst/>
                <a:gdLst/>
                <a:ahLst/>
                <a:cxnLst/>
                <a:rect l="l" t="t" r="r" b="b"/>
                <a:pathLst>
                  <a:path w="8" h="8" extrusionOk="0">
                    <a:moveTo>
                      <a:pt x="8"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3" name="Google Shape;4838;p26"/>
              <p:cNvSpPr/>
              <p:nvPr/>
            </p:nvSpPr>
            <p:spPr>
              <a:xfrm>
                <a:off x="1764699" y="1517290"/>
                <a:ext cx="492" cy="33"/>
              </a:xfrm>
              <a:custGeom>
                <a:avLst/>
                <a:gdLst/>
                <a:ahLst/>
                <a:cxnLst/>
                <a:rect l="l" t="t" r="r" b="b"/>
                <a:pathLst>
                  <a:path w="15" h="1" extrusionOk="0">
                    <a:moveTo>
                      <a:pt x="15"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4" name="Google Shape;4839;p26"/>
              <p:cNvSpPr/>
              <p:nvPr/>
            </p:nvSpPr>
            <p:spPr>
              <a:xfrm>
                <a:off x="1765749" y="1517191"/>
                <a:ext cx="492" cy="33"/>
              </a:xfrm>
              <a:custGeom>
                <a:avLst/>
                <a:gdLst/>
                <a:ahLst/>
                <a:cxnLst/>
                <a:rect l="l" t="t" r="r" b="b"/>
                <a:pathLst>
                  <a:path w="15" h="1" extrusionOk="0">
                    <a:moveTo>
                      <a:pt x="1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5" name="Google Shape;4840;p26"/>
              <p:cNvSpPr/>
              <p:nvPr/>
            </p:nvSpPr>
            <p:spPr>
              <a:xfrm>
                <a:off x="1906517" y="1513518"/>
                <a:ext cx="33" cy="722"/>
              </a:xfrm>
              <a:custGeom>
                <a:avLst/>
                <a:gdLst/>
                <a:ahLst/>
                <a:cxnLst/>
                <a:rect l="l" t="t" r="r" b="b"/>
                <a:pathLst>
                  <a:path w="1" h="22" extrusionOk="0">
                    <a:moveTo>
                      <a:pt x="0" y="21"/>
                    </a:moveTo>
                    <a:lnTo>
                      <a:pt x="0" y="0"/>
                    </a:lnTo>
                    <a:cubicBezTo>
                      <a:pt x="0" y="7"/>
                      <a:pt x="0" y="14"/>
                      <a:pt x="0"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6" name="Google Shape;4841;p26"/>
              <p:cNvSpPr/>
              <p:nvPr/>
            </p:nvSpPr>
            <p:spPr>
              <a:xfrm>
                <a:off x="1761026" y="1518798"/>
                <a:ext cx="164" cy="33"/>
              </a:xfrm>
              <a:custGeom>
                <a:avLst/>
                <a:gdLst/>
                <a:ahLst/>
                <a:cxnLst/>
                <a:rect l="l" t="t" r="r" b="b"/>
                <a:pathLst>
                  <a:path w="5"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7" name="Google Shape;4842;p26"/>
              <p:cNvSpPr/>
              <p:nvPr/>
            </p:nvSpPr>
            <p:spPr>
              <a:xfrm>
                <a:off x="1906517" y="1510173"/>
                <a:ext cx="33" cy="623"/>
              </a:xfrm>
              <a:custGeom>
                <a:avLst/>
                <a:gdLst/>
                <a:ahLst/>
                <a:cxnLst/>
                <a:rect l="l" t="t" r="r" b="b"/>
                <a:pathLst>
                  <a:path w="1" h="19" extrusionOk="0">
                    <a:moveTo>
                      <a:pt x="0" y="1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8" name="Google Shape;4843;p26"/>
              <p:cNvSpPr/>
              <p:nvPr/>
            </p:nvSpPr>
            <p:spPr>
              <a:xfrm>
                <a:off x="1762863" y="1517749"/>
                <a:ext cx="394" cy="262"/>
              </a:xfrm>
              <a:custGeom>
                <a:avLst/>
                <a:gdLst/>
                <a:ahLst/>
                <a:cxnLst/>
                <a:rect l="l" t="t" r="r" b="b"/>
                <a:pathLst>
                  <a:path w="12" h="8" extrusionOk="0">
                    <a:moveTo>
                      <a:pt x="1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19" name="Google Shape;4844;p26"/>
              <p:cNvSpPr/>
              <p:nvPr/>
            </p:nvSpPr>
            <p:spPr>
              <a:xfrm>
                <a:off x="1761944" y="1518208"/>
                <a:ext cx="262" cy="164"/>
              </a:xfrm>
              <a:custGeom>
                <a:avLst/>
                <a:gdLst/>
                <a:ahLst/>
                <a:cxnLst/>
                <a:rect l="l" t="t" r="r" b="b"/>
                <a:pathLst>
                  <a:path w="8" h="5" extrusionOk="0">
                    <a:moveTo>
                      <a:pt x="8"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0" name="Google Shape;4845;p26"/>
              <p:cNvSpPr/>
              <p:nvPr/>
            </p:nvSpPr>
            <p:spPr>
              <a:xfrm>
                <a:off x="1763781" y="1517519"/>
                <a:ext cx="492" cy="164"/>
              </a:xfrm>
              <a:custGeom>
                <a:avLst/>
                <a:gdLst/>
                <a:ahLst/>
                <a:cxnLst/>
                <a:rect l="l" t="t" r="r" b="b"/>
                <a:pathLst>
                  <a:path w="15" h="5" extrusionOk="0">
                    <a:moveTo>
                      <a:pt x="15"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1" name="Google Shape;4846;p26"/>
              <p:cNvSpPr/>
              <p:nvPr/>
            </p:nvSpPr>
            <p:spPr>
              <a:xfrm>
                <a:off x="1749088" y="1524177"/>
                <a:ext cx="131" cy="33"/>
              </a:xfrm>
              <a:custGeom>
                <a:avLst/>
                <a:gdLst/>
                <a:ahLst/>
                <a:cxnLst/>
                <a:rect l="l" t="t" r="r" b="b"/>
                <a:pathLst>
                  <a:path w="4" h="1" extrusionOk="0">
                    <a:moveTo>
                      <a:pt x="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2" name="Google Shape;4847;p26"/>
              <p:cNvSpPr/>
              <p:nvPr/>
            </p:nvSpPr>
            <p:spPr>
              <a:xfrm>
                <a:off x="1748268" y="1524407"/>
                <a:ext cx="262" cy="33"/>
              </a:xfrm>
              <a:custGeom>
                <a:avLst/>
                <a:gdLst/>
                <a:ahLst/>
                <a:cxnLst/>
                <a:rect l="l" t="t" r="r" b="b"/>
                <a:pathLst>
                  <a:path w="8" h="1" extrusionOk="0">
                    <a:moveTo>
                      <a:pt x="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3" name="Google Shape;4848;p26"/>
              <p:cNvSpPr/>
              <p:nvPr/>
            </p:nvSpPr>
            <p:spPr>
              <a:xfrm>
                <a:off x="1632557" y="1634181"/>
                <a:ext cx="10462" cy="2059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4" name="Google Shape;4849;p26"/>
              <p:cNvSpPr/>
              <p:nvPr/>
            </p:nvSpPr>
            <p:spPr>
              <a:xfrm>
                <a:off x="1751711" y="1523948"/>
                <a:ext cx="394" cy="33"/>
              </a:xfrm>
              <a:custGeom>
                <a:avLst/>
                <a:gdLst/>
                <a:ahLst/>
                <a:cxnLst/>
                <a:rect l="l" t="t" r="r" b="b"/>
                <a:pathLst>
                  <a:path w="12" h="1" extrusionOk="0">
                    <a:moveTo>
                      <a:pt x="11"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5" name="Google Shape;4850;p26"/>
              <p:cNvSpPr/>
              <p:nvPr/>
            </p:nvSpPr>
            <p:spPr>
              <a:xfrm>
                <a:off x="1749875" y="1523948"/>
                <a:ext cx="262" cy="33"/>
              </a:xfrm>
              <a:custGeom>
                <a:avLst/>
                <a:gdLst/>
                <a:ahLst/>
                <a:cxnLst/>
                <a:rect l="l" t="t" r="r" b="b"/>
                <a:pathLst>
                  <a:path w="8" h="1" extrusionOk="0">
                    <a:moveTo>
                      <a:pt x="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6" name="Google Shape;4851;p26"/>
              <p:cNvSpPr/>
              <p:nvPr/>
            </p:nvSpPr>
            <p:spPr>
              <a:xfrm>
                <a:off x="1597857" y="1794923"/>
                <a:ext cx="164" cy="853"/>
              </a:xfrm>
              <a:custGeom>
                <a:avLst/>
                <a:gdLst/>
                <a:ahLst/>
                <a:cxnLst/>
                <a:rect l="l" t="t" r="r" b="b"/>
                <a:pathLst>
                  <a:path w="5" h="26" extrusionOk="0">
                    <a:moveTo>
                      <a:pt x="1" y="1"/>
                    </a:moveTo>
                    <a:cubicBezTo>
                      <a:pt x="1" y="8"/>
                      <a:pt x="4" y="18"/>
                      <a:pt x="4" y="25"/>
                    </a:cubicBezTo>
                    <a:cubicBezTo>
                      <a:pt x="4" y="18"/>
                      <a:pt x="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7" name="Google Shape;4852;p26"/>
              <p:cNvSpPr/>
              <p:nvPr/>
            </p:nvSpPr>
            <p:spPr>
              <a:xfrm>
                <a:off x="1753909" y="1524538"/>
                <a:ext cx="590" cy="262"/>
              </a:xfrm>
              <a:custGeom>
                <a:avLst/>
                <a:gdLst/>
                <a:ahLst/>
                <a:cxnLst/>
                <a:rect l="l" t="t" r="r" b="b"/>
                <a:pathLst>
                  <a:path w="18" h="8" extrusionOk="0">
                    <a:moveTo>
                      <a:pt x="18"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8" name="Google Shape;4853;p26"/>
              <p:cNvSpPr/>
              <p:nvPr/>
            </p:nvSpPr>
            <p:spPr>
              <a:xfrm>
                <a:off x="1723145" y="1539559"/>
                <a:ext cx="10364" cy="2919"/>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29" name="Google Shape;4854;p26"/>
              <p:cNvSpPr/>
              <p:nvPr/>
            </p:nvSpPr>
            <p:spPr>
              <a:xfrm>
                <a:off x="1750695" y="1523948"/>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0" name="Google Shape;4855;p26"/>
              <p:cNvSpPr/>
              <p:nvPr/>
            </p:nvSpPr>
            <p:spPr>
              <a:xfrm>
                <a:off x="1752761" y="1524177"/>
                <a:ext cx="492" cy="164"/>
              </a:xfrm>
              <a:custGeom>
                <a:avLst/>
                <a:gdLst/>
                <a:ahLst/>
                <a:cxnLst/>
                <a:rect l="l" t="t" r="r" b="b"/>
                <a:pathLst>
                  <a:path w="15" h="5" extrusionOk="0">
                    <a:moveTo>
                      <a:pt x="15"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1" name="Google Shape;4856;p26"/>
              <p:cNvSpPr/>
              <p:nvPr/>
            </p:nvSpPr>
            <p:spPr>
              <a:xfrm>
                <a:off x="1590969" y="1818013"/>
                <a:ext cx="262" cy="33"/>
              </a:xfrm>
              <a:custGeom>
                <a:avLst/>
                <a:gdLst/>
                <a:ahLst/>
                <a:cxnLst/>
                <a:rect l="l" t="t" r="r" b="b"/>
                <a:pathLst>
                  <a:path w="8" h="1" extrusionOk="0">
                    <a:moveTo>
                      <a:pt x="8"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2" name="Google Shape;4857;p26"/>
              <p:cNvSpPr/>
              <p:nvPr/>
            </p:nvSpPr>
            <p:spPr>
              <a:xfrm>
                <a:off x="1592347" y="1818242"/>
                <a:ext cx="394" cy="131"/>
              </a:xfrm>
              <a:custGeom>
                <a:avLst/>
                <a:gdLst/>
                <a:ahLst/>
                <a:cxnLst/>
                <a:rect l="l" t="t" r="r" b="b"/>
                <a:pathLst>
                  <a:path w="12" h="4" extrusionOk="0">
                    <a:moveTo>
                      <a:pt x="1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3" name="Google Shape;4858;p26"/>
              <p:cNvSpPr/>
              <p:nvPr/>
            </p:nvSpPr>
            <p:spPr>
              <a:xfrm>
                <a:off x="3743621" y="2391351"/>
                <a:ext cx="37816" cy="29387"/>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4" name="Google Shape;4859;p26"/>
              <p:cNvSpPr/>
              <p:nvPr/>
            </p:nvSpPr>
            <p:spPr>
              <a:xfrm>
                <a:off x="3692883" y="2404733"/>
                <a:ext cx="40571" cy="4919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5" name="Google Shape;4860;p26"/>
              <p:cNvSpPr/>
              <p:nvPr/>
            </p:nvSpPr>
            <p:spPr>
              <a:xfrm>
                <a:off x="3716399" y="2247861"/>
                <a:ext cx="199146" cy="154903"/>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6" name="Google Shape;4861;p26"/>
              <p:cNvSpPr/>
              <p:nvPr/>
            </p:nvSpPr>
            <p:spPr>
              <a:xfrm>
                <a:off x="3879109" y="2156027"/>
                <a:ext cx="111052" cy="82814"/>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7" name="Google Shape;4862;p26"/>
              <p:cNvSpPr/>
              <p:nvPr/>
            </p:nvSpPr>
            <p:spPr>
              <a:xfrm>
                <a:off x="3519481" y="2573445"/>
                <a:ext cx="31748" cy="53165"/>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8" name="Google Shape;4863;p26"/>
              <p:cNvSpPr/>
              <p:nvPr/>
            </p:nvSpPr>
            <p:spPr>
              <a:xfrm>
                <a:off x="2711277" y="1966325"/>
                <a:ext cx="1069559" cy="69550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39" name="Google Shape;4864;p26"/>
              <p:cNvSpPr/>
              <p:nvPr/>
            </p:nvSpPr>
            <p:spPr>
              <a:xfrm>
                <a:off x="3313609" y="2671805"/>
                <a:ext cx="38176" cy="28140"/>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0" name="Google Shape;4865;p26"/>
              <p:cNvSpPr/>
              <p:nvPr/>
            </p:nvSpPr>
            <p:spPr>
              <a:xfrm>
                <a:off x="2833449" y="2470656"/>
                <a:ext cx="590" cy="1050"/>
              </a:xfrm>
              <a:custGeom>
                <a:avLst/>
                <a:gdLst/>
                <a:ahLst/>
                <a:cxnLst/>
                <a:rect l="l" t="t" r="r" b="b"/>
                <a:pathLst>
                  <a:path w="18" h="32" extrusionOk="0">
                    <a:moveTo>
                      <a:pt x="0" y="0"/>
                    </a:moveTo>
                    <a:cubicBezTo>
                      <a:pt x="7" y="11"/>
                      <a:pt x="14" y="21"/>
                      <a:pt x="18" y="32"/>
                    </a:cubicBezTo>
                    <a:cubicBezTo>
                      <a:pt x="14" y="21"/>
                      <a:pt x="7"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1" name="Google Shape;4866;p26"/>
              <p:cNvSpPr/>
              <p:nvPr/>
            </p:nvSpPr>
            <p:spPr>
              <a:xfrm>
                <a:off x="3036795" y="2501749"/>
                <a:ext cx="6691" cy="4985"/>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2" name="Google Shape;4867;p26"/>
              <p:cNvSpPr/>
              <p:nvPr/>
            </p:nvSpPr>
            <p:spPr>
              <a:xfrm>
                <a:off x="2832399" y="2469509"/>
                <a:ext cx="853" cy="1050"/>
              </a:xfrm>
              <a:custGeom>
                <a:avLst/>
                <a:gdLst/>
                <a:ahLst/>
                <a:cxnLst/>
                <a:rect l="l" t="t" r="r" b="b"/>
                <a:pathLst>
                  <a:path w="26" h="32" extrusionOk="0">
                    <a:moveTo>
                      <a:pt x="1" y="0"/>
                    </a:moveTo>
                    <a:cubicBezTo>
                      <a:pt x="11" y="11"/>
                      <a:pt x="18" y="21"/>
                      <a:pt x="25" y="32"/>
                    </a:cubicBezTo>
                    <a:cubicBezTo>
                      <a:pt x="18" y="21"/>
                      <a:pt x="11"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3" name="Google Shape;4868;p26"/>
              <p:cNvSpPr/>
              <p:nvPr/>
            </p:nvSpPr>
            <p:spPr>
              <a:xfrm>
                <a:off x="2834138" y="2471804"/>
                <a:ext cx="492" cy="1050"/>
              </a:xfrm>
              <a:custGeom>
                <a:avLst/>
                <a:gdLst/>
                <a:ahLst/>
                <a:cxnLst/>
                <a:rect l="l" t="t" r="r" b="b"/>
                <a:pathLst>
                  <a:path w="15" h="32" extrusionOk="0">
                    <a:moveTo>
                      <a:pt x="0" y="0"/>
                    </a:moveTo>
                    <a:cubicBezTo>
                      <a:pt x="7" y="11"/>
                      <a:pt x="11" y="21"/>
                      <a:pt x="14" y="32"/>
                    </a:cubicBezTo>
                    <a:cubicBezTo>
                      <a:pt x="11" y="21"/>
                      <a:pt x="7"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4" name="Google Shape;4869;p26"/>
              <p:cNvSpPr/>
              <p:nvPr/>
            </p:nvSpPr>
            <p:spPr>
              <a:xfrm>
                <a:off x="2955621" y="2516344"/>
                <a:ext cx="1968" cy="1181"/>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5" name="Google Shape;4870;p26"/>
              <p:cNvSpPr/>
              <p:nvPr/>
            </p:nvSpPr>
            <p:spPr>
              <a:xfrm>
                <a:off x="2969855" y="2526216"/>
                <a:ext cx="33" cy="361"/>
              </a:xfrm>
              <a:custGeom>
                <a:avLst/>
                <a:gdLst/>
                <a:ahLst/>
                <a:cxnLst/>
                <a:rect l="l" t="t" r="r" b="b"/>
                <a:pathLst>
                  <a:path w="1" h="11" extrusionOk="0">
                    <a:moveTo>
                      <a:pt x="0" y="7"/>
                    </a:moveTo>
                    <a:lnTo>
                      <a:pt x="0" y="0"/>
                    </a:ln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6" name="Google Shape;4871;p26"/>
              <p:cNvSpPr/>
              <p:nvPr/>
            </p:nvSpPr>
            <p:spPr>
              <a:xfrm>
                <a:off x="2826561" y="2464786"/>
                <a:ext cx="1050" cy="722"/>
              </a:xfrm>
              <a:custGeom>
                <a:avLst/>
                <a:gdLst/>
                <a:ahLst/>
                <a:cxnLst/>
                <a:rect l="l" t="t" r="r" b="b"/>
                <a:pathLst>
                  <a:path w="32" h="22" extrusionOk="0">
                    <a:moveTo>
                      <a:pt x="0" y="1"/>
                    </a:moveTo>
                    <a:lnTo>
                      <a:pt x="32"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7" name="Google Shape;4872;p26"/>
              <p:cNvSpPr/>
              <p:nvPr/>
            </p:nvSpPr>
            <p:spPr>
              <a:xfrm>
                <a:off x="2828956" y="2466524"/>
                <a:ext cx="1082" cy="820"/>
              </a:xfrm>
              <a:custGeom>
                <a:avLst/>
                <a:gdLst/>
                <a:ahLst/>
                <a:cxnLst/>
                <a:rect l="l" t="t" r="r" b="b"/>
                <a:pathLst>
                  <a:path w="33" h="25" extrusionOk="0">
                    <a:moveTo>
                      <a:pt x="1" y="0"/>
                    </a:moveTo>
                    <a:lnTo>
                      <a:pt x="32"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8" name="Google Shape;4873;p26"/>
              <p:cNvSpPr/>
              <p:nvPr/>
            </p:nvSpPr>
            <p:spPr>
              <a:xfrm>
                <a:off x="2827709" y="2465606"/>
                <a:ext cx="1050" cy="820"/>
              </a:xfrm>
              <a:custGeom>
                <a:avLst/>
                <a:gdLst/>
                <a:ahLst/>
                <a:cxnLst/>
                <a:rect l="l" t="t" r="r" b="b"/>
                <a:pathLst>
                  <a:path w="32" h="25" extrusionOk="0">
                    <a:moveTo>
                      <a:pt x="0" y="0"/>
                    </a:moveTo>
                    <a:lnTo>
                      <a:pt x="32"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49" name="Google Shape;4874;p26"/>
              <p:cNvSpPr/>
              <p:nvPr/>
            </p:nvSpPr>
            <p:spPr>
              <a:xfrm>
                <a:off x="3098685" y="2504635"/>
                <a:ext cx="361" cy="361"/>
              </a:xfrm>
              <a:custGeom>
                <a:avLst/>
                <a:gdLst/>
                <a:ahLst/>
                <a:cxnLst/>
                <a:rect l="l" t="t" r="r" b="b"/>
                <a:pathLst>
                  <a:path w="11" h="11" extrusionOk="0">
                    <a:moveTo>
                      <a:pt x="11" y="1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0" name="Google Shape;4875;p26"/>
              <p:cNvSpPr/>
              <p:nvPr/>
            </p:nvSpPr>
            <p:spPr>
              <a:xfrm>
                <a:off x="2770739" y="2363736"/>
                <a:ext cx="262" cy="623"/>
              </a:xfrm>
              <a:custGeom>
                <a:avLst/>
                <a:gdLst/>
                <a:ahLst/>
                <a:cxnLst/>
                <a:rect l="l" t="t" r="r" b="b"/>
                <a:pathLst>
                  <a:path w="8" h="19" extrusionOk="0">
                    <a:moveTo>
                      <a:pt x="8" y="1"/>
                    </a:moveTo>
                    <a:lnTo>
                      <a:pt x="8" y="1"/>
                    </a:lnTo>
                    <a:lnTo>
                      <a:pt x="1" y="18"/>
                    </a:lnTo>
                    <a:lnTo>
                      <a:pt x="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1" name="Google Shape;4876;p26"/>
              <p:cNvSpPr/>
              <p:nvPr/>
            </p:nvSpPr>
            <p:spPr>
              <a:xfrm>
                <a:off x="2830235" y="2467442"/>
                <a:ext cx="1050" cy="951"/>
              </a:xfrm>
              <a:custGeom>
                <a:avLst/>
                <a:gdLst/>
                <a:ahLst/>
                <a:cxnLst/>
                <a:rect l="l" t="t" r="r" b="b"/>
                <a:pathLst>
                  <a:path w="32" h="29" extrusionOk="0">
                    <a:moveTo>
                      <a:pt x="0" y="0"/>
                    </a:moveTo>
                    <a:cubicBezTo>
                      <a:pt x="11" y="11"/>
                      <a:pt x="21" y="21"/>
                      <a:pt x="32" y="28"/>
                    </a:cubicBezTo>
                    <a:cubicBezTo>
                      <a:pt x="21" y="21"/>
                      <a:pt x="11"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2" name="Google Shape;4877;p26"/>
              <p:cNvSpPr/>
              <p:nvPr/>
            </p:nvSpPr>
            <p:spPr>
              <a:xfrm>
                <a:off x="2831251" y="2468361"/>
                <a:ext cx="1082" cy="951"/>
              </a:xfrm>
              <a:custGeom>
                <a:avLst/>
                <a:gdLst/>
                <a:ahLst/>
                <a:cxnLst/>
                <a:rect l="l" t="t" r="r" b="b"/>
                <a:pathLst>
                  <a:path w="33" h="29" extrusionOk="0">
                    <a:moveTo>
                      <a:pt x="1" y="0"/>
                    </a:moveTo>
                    <a:cubicBezTo>
                      <a:pt x="11" y="11"/>
                      <a:pt x="22" y="21"/>
                      <a:pt x="32" y="28"/>
                    </a:cubicBezTo>
                    <a:cubicBezTo>
                      <a:pt x="22" y="21"/>
                      <a:pt x="11"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3" name="Google Shape;4878;p26"/>
              <p:cNvSpPr/>
              <p:nvPr/>
            </p:nvSpPr>
            <p:spPr>
              <a:xfrm>
                <a:off x="2820461" y="2457537"/>
                <a:ext cx="394" cy="262"/>
              </a:xfrm>
              <a:custGeom>
                <a:avLst/>
                <a:gdLst/>
                <a:ahLst/>
                <a:cxnLst/>
                <a:rect l="l" t="t" r="r" b="b"/>
                <a:pathLst>
                  <a:path w="12" h="8" extrusionOk="0">
                    <a:moveTo>
                      <a:pt x="1" y="1"/>
                    </a:moveTo>
                    <a:lnTo>
                      <a:pt x="1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4" name="Google Shape;4879;p26"/>
              <p:cNvSpPr/>
              <p:nvPr/>
            </p:nvSpPr>
            <p:spPr>
              <a:xfrm>
                <a:off x="2822986" y="2459833"/>
                <a:ext cx="3608" cy="4985"/>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5" name="Google Shape;4880;p26"/>
              <p:cNvSpPr/>
              <p:nvPr/>
            </p:nvSpPr>
            <p:spPr>
              <a:xfrm>
                <a:off x="2800159" y="2402667"/>
                <a:ext cx="4264" cy="6691"/>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6" name="Google Shape;4881;p26"/>
              <p:cNvSpPr/>
              <p:nvPr/>
            </p:nvSpPr>
            <p:spPr>
              <a:xfrm>
                <a:off x="2822199" y="2459046"/>
                <a:ext cx="361" cy="361"/>
              </a:xfrm>
              <a:custGeom>
                <a:avLst/>
                <a:gdLst/>
                <a:ahLst/>
                <a:cxnLst/>
                <a:rect l="l" t="t" r="r" b="b"/>
                <a:pathLst>
                  <a:path w="11" h="11" extrusionOk="0">
                    <a:moveTo>
                      <a:pt x="0" y="0"/>
                    </a:moveTo>
                    <a:lnTo>
                      <a:pt x="1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7" name="Google Shape;4882;p26"/>
              <p:cNvSpPr/>
              <p:nvPr/>
            </p:nvSpPr>
            <p:spPr>
              <a:xfrm>
                <a:off x="3021511" y="2518640"/>
                <a:ext cx="1312" cy="492"/>
              </a:xfrm>
              <a:custGeom>
                <a:avLst/>
                <a:gdLst/>
                <a:ahLst/>
                <a:cxnLst/>
                <a:rect l="l" t="t" r="r" b="b"/>
                <a:pathLst>
                  <a:path w="40" h="15" extrusionOk="0">
                    <a:moveTo>
                      <a:pt x="39" y="0"/>
                    </a:moveTo>
                    <a:lnTo>
                      <a:pt x="1" y="14"/>
                    </a:ln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8" name="Google Shape;4883;p26"/>
              <p:cNvSpPr/>
              <p:nvPr/>
            </p:nvSpPr>
            <p:spPr>
              <a:xfrm>
                <a:off x="2961819" y="2511851"/>
                <a:ext cx="1968" cy="853"/>
              </a:xfrm>
              <a:custGeom>
                <a:avLst/>
                <a:gdLst/>
                <a:ahLst/>
                <a:cxnLst/>
                <a:rect l="l" t="t" r="r" b="b"/>
                <a:pathLst>
                  <a:path w="60" h="26" extrusionOk="0">
                    <a:moveTo>
                      <a:pt x="0" y="25"/>
                    </a:moveTo>
                    <a:cubicBezTo>
                      <a:pt x="18" y="11"/>
                      <a:pt x="39" y="1"/>
                      <a:pt x="60" y="1"/>
                    </a:cubicBezTo>
                    <a:cubicBezTo>
                      <a:pt x="39" y="1"/>
                      <a:pt x="18" y="11"/>
                      <a:pt x="0"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9" name="Google Shape;4884;p26"/>
              <p:cNvSpPr/>
              <p:nvPr/>
            </p:nvSpPr>
            <p:spPr>
              <a:xfrm>
                <a:off x="3098226" y="2503946"/>
                <a:ext cx="262" cy="361"/>
              </a:xfrm>
              <a:custGeom>
                <a:avLst/>
                <a:gdLst/>
                <a:ahLst/>
                <a:cxnLst/>
                <a:rect l="l" t="t" r="r" b="b"/>
                <a:pathLst>
                  <a:path w="8" h="11" extrusionOk="0">
                    <a:moveTo>
                      <a:pt x="0" y="0"/>
                    </a:moveTo>
                    <a:cubicBezTo>
                      <a:pt x="0" y="4"/>
                      <a:pt x="4" y="7"/>
                      <a:pt x="7" y="11"/>
                    </a:cubicBezTo>
                    <a:cubicBezTo>
                      <a:pt x="4" y="7"/>
                      <a:pt x="0"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0" name="Google Shape;4885;p26"/>
              <p:cNvSpPr/>
              <p:nvPr/>
            </p:nvSpPr>
            <p:spPr>
              <a:xfrm>
                <a:off x="3099045" y="2504963"/>
                <a:ext cx="4723" cy="2460"/>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1" name="Google Shape;4886;p26"/>
              <p:cNvSpPr/>
              <p:nvPr/>
            </p:nvSpPr>
            <p:spPr>
              <a:xfrm>
                <a:off x="2780972" y="2363408"/>
                <a:ext cx="2099" cy="1640"/>
              </a:xfrm>
              <a:custGeom>
                <a:avLst/>
                <a:gdLst/>
                <a:ahLst/>
                <a:cxnLst/>
                <a:rect l="l" t="t" r="r" b="b"/>
                <a:pathLst>
                  <a:path w="64" h="50" extrusionOk="0">
                    <a:moveTo>
                      <a:pt x="64" y="49"/>
                    </a:moveTo>
                    <a:cubicBezTo>
                      <a:pt x="43" y="32"/>
                      <a:pt x="22" y="14"/>
                      <a:pt x="1" y="0"/>
                    </a:cubicBezTo>
                    <a:cubicBezTo>
                      <a:pt x="22" y="14"/>
                      <a:pt x="43" y="32"/>
                      <a:pt x="64" y="4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2" name="Google Shape;4887;p26"/>
              <p:cNvSpPr/>
              <p:nvPr/>
            </p:nvSpPr>
            <p:spPr>
              <a:xfrm>
                <a:off x="3098455" y="2504274"/>
                <a:ext cx="262" cy="394"/>
              </a:xfrm>
              <a:custGeom>
                <a:avLst/>
                <a:gdLst/>
                <a:ahLst/>
                <a:cxnLst/>
                <a:rect l="l" t="t" r="r" b="b"/>
                <a:pathLst>
                  <a:path w="8" h="12" extrusionOk="0">
                    <a:moveTo>
                      <a:pt x="0" y="1"/>
                    </a:moveTo>
                    <a:cubicBezTo>
                      <a:pt x="0" y="4"/>
                      <a:pt x="4" y="8"/>
                      <a:pt x="7" y="11"/>
                    </a:cubicBezTo>
                    <a:cubicBezTo>
                      <a:pt x="4" y="8"/>
                      <a:pt x="0"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3" name="Google Shape;4888;p26"/>
              <p:cNvSpPr/>
              <p:nvPr/>
            </p:nvSpPr>
            <p:spPr>
              <a:xfrm>
                <a:off x="3103965" y="2507390"/>
                <a:ext cx="492" cy="131"/>
              </a:xfrm>
              <a:custGeom>
                <a:avLst/>
                <a:gdLst/>
                <a:ahLst/>
                <a:cxnLst/>
                <a:rect l="l" t="t" r="r" b="b"/>
                <a:pathLst>
                  <a:path w="15" h="4" extrusionOk="0">
                    <a:moveTo>
                      <a:pt x="0" y="0"/>
                    </a:moveTo>
                    <a:lnTo>
                      <a:pt x="1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4" name="Google Shape;4889;p26"/>
              <p:cNvSpPr/>
              <p:nvPr/>
            </p:nvSpPr>
            <p:spPr>
              <a:xfrm>
                <a:off x="2969953" y="2524937"/>
                <a:ext cx="164" cy="951"/>
              </a:xfrm>
              <a:custGeom>
                <a:avLst/>
                <a:gdLst/>
                <a:ahLst/>
                <a:cxnLst/>
                <a:rect l="l" t="t" r="r" b="b"/>
                <a:pathLst>
                  <a:path w="5" h="29" extrusionOk="0">
                    <a:moveTo>
                      <a:pt x="4" y="1"/>
                    </a:moveTo>
                    <a:cubicBezTo>
                      <a:pt x="1" y="11"/>
                      <a:pt x="1" y="18"/>
                      <a:pt x="1" y="29"/>
                    </a:cubicBezTo>
                    <a:cubicBezTo>
                      <a:pt x="1" y="18"/>
                      <a:pt x="1" y="11"/>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5" name="Google Shape;4890;p26"/>
              <p:cNvSpPr/>
              <p:nvPr/>
            </p:nvSpPr>
            <p:spPr>
              <a:xfrm>
                <a:off x="2800159" y="2398305"/>
                <a:ext cx="820" cy="4395"/>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6" name="Google Shape;4891;p26"/>
              <p:cNvSpPr/>
              <p:nvPr/>
            </p:nvSpPr>
            <p:spPr>
              <a:xfrm>
                <a:off x="3023119" y="2518181"/>
                <a:ext cx="722" cy="361"/>
              </a:xfrm>
              <a:custGeom>
                <a:avLst/>
                <a:gdLst/>
                <a:ahLst/>
                <a:cxnLst/>
                <a:rect l="l" t="t" r="r" b="b"/>
                <a:pathLst>
                  <a:path w="22" h="11" extrusionOk="0">
                    <a:moveTo>
                      <a:pt x="1" y="11"/>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7" name="Google Shape;4892;p26"/>
              <p:cNvSpPr/>
              <p:nvPr/>
            </p:nvSpPr>
            <p:spPr>
              <a:xfrm>
                <a:off x="3485404" y="2128149"/>
                <a:ext cx="3805" cy="1279"/>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8" name="Google Shape;4893;p26"/>
              <p:cNvSpPr/>
              <p:nvPr/>
            </p:nvSpPr>
            <p:spPr>
              <a:xfrm>
                <a:off x="3090748" y="2213325"/>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69" name="Google Shape;4894;p26"/>
              <p:cNvSpPr/>
              <p:nvPr/>
            </p:nvSpPr>
            <p:spPr>
              <a:xfrm>
                <a:off x="3253917" y="2236415"/>
                <a:ext cx="394" cy="262"/>
              </a:xfrm>
              <a:custGeom>
                <a:avLst/>
                <a:gdLst/>
                <a:ahLst/>
                <a:cxnLst/>
                <a:rect l="l" t="t" r="r" b="b"/>
                <a:pathLst>
                  <a:path w="12" h="8" extrusionOk="0">
                    <a:moveTo>
                      <a:pt x="1" y="7"/>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0" name="Google Shape;4895;p26"/>
              <p:cNvSpPr/>
              <p:nvPr/>
            </p:nvSpPr>
            <p:spPr>
              <a:xfrm>
                <a:off x="3251982" y="2237661"/>
                <a:ext cx="230" cy="164"/>
              </a:xfrm>
              <a:custGeom>
                <a:avLst/>
                <a:gdLst/>
                <a:ahLst/>
                <a:cxnLst/>
                <a:rect l="l" t="t" r="r" b="b"/>
                <a:pathLst>
                  <a:path w="7" h="5" extrusionOk="0">
                    <a:moveTo>
                      <a:pt x="0" y="4"/>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1" name="Google Shape;4896;p26"/>
              <p:cNvSpPr/>
              <p:nvPr/>
            </p:nvSpPr>
            <p:spPr>
              <a:xfrm>
                <a:off x="3310067" y="2222639"/>
                <a:ext cx="4034" cy="722"/>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2" name="Google Shape;4897;p26"/>
              <p:cNvSpPr/>
              <p:nvPr/>
            </p:nvSpPr>
            <p:spPr>
              <a:xfrm>
                <a:off x="3246668" y="2240186"/>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3" name="Google Shape;4898;p26"/>
              <p:cNvSpPr/>
              <p:nvPr/>
            </p:nvSpPr>
            <p:spPr>
              <a:xfrm>
                <a:off x="3255983" y="2235037"/>
                <a:ext cx="492" cy="262"/>
              </a:xfrm>
              <a:custGeom>
                <a:avLst/>
                <a:gdLst/>
                <a:ahLst/>
                <a:cxnLst/>
                <a:rect l="l" t="t" r="r" b="b"/>
                <a:pathLst>
                  <a:path w="15" h="8" extrusionOk="0">
                    <a:moveTo>
                      <a:pt x="1" y="7"/>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4" name="Google Shape;4899;p26"/>
              <p:cNvSpPr/>
              <p:nvPr/>
            </p:nvSpPr>
            <p:spPr>
              <a:xfrm>
                <a:off x="3501114" y="2102993"/>
                <a:ext cx="2099" cy="1738"/>
              </a:xfrm>
              <a:custGeom>
                <a:avLst/>
                <a:gdLst/>
                <a:ahLst/>
                <a:cxnLst/>
                <a:rect l="l" t="t" r="r" b="b"/>
                <a:pathLst>
                  <a:path w="64" h="53" extrusionOk="0">
                    <a:moveTo>
                      <a:pt x="64" y="53"/>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5" name="Google Shape;4900;p26"/>
              <p:cNvSpPr/>
              <p:nvPr/>
            </p:nvSpPr>
            <p:spPr>
              <a:xfrm>
                <a:off x="3102456" y="2216080"/>
                <a:ext cx="13021" cy="492"/>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6" name="Google Shape;4901;p26"/>
              <p:cNvSpPr/>
              <p:nvPr/>
            </p:nvSpPr>
            <p:spPr>
              <a:xfrm>
                <a:off x="3245061" y="2240645"/>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7" name="Google Shape;4902;p26"/>
              <p:cNvSpPr/>
              <p:nvPr/>
            </p:nvSpPr>
            <p:spPr>
              <a:xfrm>
                <a:off x="3250112" y="2238809"/>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8" name="Google Shape;4903;p26"/>
              <p:cNvSpPr/>
              <p:nvPr/>
            </p:nvSpPr>
            <p:spPr>
              <a:xfrm>
                <a:off x="2951816" y="2068096"/>
                <a:ext cx="164" cy="590"/>
              </a:xfrm>
              <a:custGeom>
                <a:avLst/>
                <a:gdLst/>
                <a:ahLst/>
                <a:cxnLst/>
                <a:rect l="l" t="t" r="r" b="b"/>
                <a:pathLst>
                  <a:path w="5" h="18" extrusionOk="0">
                    <a:moveTo>
                      <a:pt x="1" y="0"/>
                    </a:moveTo>
                    <a:cubicBezTo>
                      <a:pt x="1" y="4"/>
                      <a:pt x="4" y="11"/>
                      <a:pt x="4" y="18"/>
                    </a:cubicBezTo>
                    <a:cubicBezTo>
                      <a:pt x="4" y="11"/>
                      <a:pt x="4"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79" name="Google Shape;4904;p26"/>
              <p:cNvSpPr/>
              <p:nvPr/>
            </p:nvSpPr>
            <p:spPr>
              <a:xfrm>
                <a:off x="3226596" y="2233660"/>
                <a:ext cx="3345" cy="262"/>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0" name="Google Shape;4905;p26"/>
              <p:cNvSpPr/>
              <p:nvPr/>
            </p:nvSpPr>
            <p:spPr>
              <a:xfrm>
                <a:off x="3243815" y="2240777"/>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1" name="Google Shape;4906;p26"/>
              <p:cNvSpPr/>
              <p:nvPr/>
            </p:nvSpPr>
            <p:spPr>
              <a:xfrm>
                <a:off x="3445882" y="2053272"/>
                <a:ext cx="13381" cy="26435"/>
              </a:xfrm>
              <a:custGeom>
                <a:avLst/>
                <a:gdLst/>
                <a:ahLst/>
                <a:cxnLst/>
                <a:rect l="l" t="t" r="r" b="b"/>
                <a:pathLst>
                  <a:path w="408" h="806" extrusionOk="0">
                    <a:moveTo>
                      <a:pt x="407" y="1"/>
                    </a:moveTo>
                    <a:lnTo>
                      <a:pt x="1" y="80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2" name="Google Shape;4907;p26"/>
              <p:cNvSpPr/>
              <p:nvPr/>
            </p:nvSpPr>
            <p:spPr>
              <a:xfrm>
                <a:off x="3495145" y="2097352"/>
                <a:ext cx="1869" cy="1869"/>
              </a:xfrm>
              <a:custGeom>
                <a:avLst/>
                <a:gdLst/>
                <a:ahLst/>
                <a:cxnLst/>
                <a:rect l="l" t="t" r="r" b="b"/>
                <a:pathLst>
                  <a:path w="57" h="57" extrusionOk="0">
                    <a:moveTo>
                      <a:pt x="1" y="1"/>
                    </a:moveTo>
                    <a:cubicBezTo>
                      <a:pt x="15" y="18"/>
                      <a:pt x="36" y="36"/>
                      <a:pt x="57" y="57"/>
                    </a:cubicBezTo>
                    <a:cubicBezTo>
                      <a:pt x="36" y="36"/>
                      <a:pt x="18" y="1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3" name="Google Shape;4908;p26"/>
              <p:cNvSpPr/>
              <p:nvPr/>
            </p:nvSpPr>
            <p:spPr>
              <a:xfrm>
                <a:off x="3209377" y="2228838"/>
                <a:ext cx="1640" cy="951"/>
              </a:xfrm>
              <a:custGeom>
                <a:avLst/>
                <a:gdLst/>
                <a:ahLst/>
                <a:cxnLst/>
                <a:rect l="l" t="t" r="r" b="b"/>
                <a:pathLst>
                  <a:path w="50" h="29" extrusionOk="0">
                    <a:moveTo>
                      <a:pt x="0" y="0"/>
                    </a:moveTo>
                    <a:lnTo>
                      <a:pt x="49" y="2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4" name="Google Shape;4909;p26"/>
              <p:cNvSpPr/>
              <p:nvPr/>
            </p:nvSpPr>
            <p:spPr>
              <a:xfrm>
                <a:off x="2713474" y="2276493"/>
                <a:ext cx="131" cy="590"/>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5" name="Google Shape;4910;p26"/>
              <p:cNvSpPr/>
              <p:nvPr/>
            </p:nvSpPr>
            <p:spPr>
              <a:xfrm>
                <a:off x="2713802" y="2274296"/>
                <a:ext cx="33" cy="262"/>
              </a:xfrm>
              <a:custGeom>
                <a:avLst/>
                <a:gdLst/>
                <a:ahLst/>
                <a:cxnLst/>
                <a:rect l="l" t="t" r="r" b="b"/>
                <a:pathLst>
                  <a:path w="1" h="8" extrusionOk="0">
                    <a:moveTo>
                      <a:pt x="1" y="1"/>
                    </a:moveTo>
                    <a:lnTo>
                      <a:pt x="1" y="8"/>
                    </a:lnTo>
                    <a:cubicBezTo>
                      <a:pt x="1" y="8"/>
                      <a:pt x="1"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6" name="Google Shape;4911;p26"/>
              <p:cNvSpPr/>
              <p:nvPr/>
            </p:nvSpPr>
            <p:spPr>
              <a:xfrm>
                <a:off x="2739516" y="2260652"/>
                <a:ext cx="2689" cy="1640"/>
              </a:xfrm>
              <a:custGeom>
                <a:avLst/>
                <a:gdLst/>
                <a:ahLst/>
                <a:cxnLst/>
                <a:rect l="l" t="t" r="r" b="b"/>
                <a:pathLst>
                  <a:path w="82" h="50" extrusionOk="0">
                    <a:moveTo>
                      <a:pt x="81" y="49"/>
                    </a:moveTo>
                    <a:cubicBezTo>
                      <a:pt x="57" y="32"/>
                      <a:pt x="29" y="14"/>
                      <a:pt x="1" y="0"/>
                    </a:cubicBezTo>
                    <a:cubicBezTo>
                      <a:pt x="29" y="14"/>
                      <a:pt x="57" y="32"/>
                      <a:pt x="81" y="4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7" name="Google Shape;4912;p26"/>
              <p:cNvSpPr/>
              <p:nvPr/>
            </p:nvSpPr>
            <p:spPr>
              <a:xfrm>
                <a:off x="2712097" y="2280495"/>
                <a:ext cx="262" cy="623"/>
              </a:xfrm>
              <a:custGeom>
                <a:avLst/>
                <a:gdLst/>
                <a:ahLst/>
                <a:cxnLst/>
                <a:rect l="l" t="t" r="r" b="b"/>
                <a:pathLst>
                  <a:path w="8" h="19" extrusionOk="0">
                    <a:moveTo>
                      <a:pt x="7" y="1"/>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8" name="Google Shape;4913;p26"/>
              <p:cNvSpPr/>
              <p:nvPr/>
            </p:nvSpPr>
            <p:spPr>
              <a:xfrm>
                <a:off x="2823577" y="2228379"/>
                <a:ext cx="33" cy="33"/>
              </a:xfrm>
              <a:custGeom>
                <a:avLst/>
                <a:gdLst/>
                <a:ahLst/>
                <a:cxnLst/>
                <a:rect l="l" t="t" r="r" b="b"/>
                <a:pathLst>
                  <a:path w="1" h="1" extrusionOk="0">
                    <a:moveTo>
                      <a:pt x="0"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9" name="Google Shape;4914;p26"/>
              <p:cNvSpPr/>
              <p:nvPr/>
            </p:nvSpPr>
            <p:spPr>
              <a:xfrm>
                <a:off x="2713704" y="2275346"/>
                <a:ext cx="33" cy="492"/>
              </a:xfrm>
              <a:custGeom>
                <a:avLst/>
                <a:gdLst/>
                <a:ahLst/>
                <a:cxnLst/>
                <a:rect l="l" t="t" r="r" b="b"/>
                <a:pathLst>
                  <a:path w="1" h="15" extrusionOk="0">
                    <a:moveTo>
                      <a:pt x="0" y="0"/>
                    </a:moveTo>
                    <a:lnTo>
                      <a:pt x="0" y="14"/>
                    </a:lnTo>
                    <a:cubicBezTo>
                      <a:pt x="0" y="11"/>
                      <a:pt x="0" y="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0" name="Google Shape;4915;p26"/>
              <p:cNvSpPr/>
              <p:nvPr/>
            </p:nvSpPr>
            <p:spPr>
              <a:xfrm>
                <a:off x="2712654" y="2279117"/>
                <a:ext cx="262" cy="722"/>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1" name="Google Shape;4916;p26"/>
              <p:cNvSpPr/>
              <p:nvPr/>
            </p:nvSpPr>
            <p:spPr>
              <a:xfrm>
                <a:off x="2713114" y="2277871"/>
                <a:ext cx="262" cy="590"/>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2" name="Google Shape;4917;p26"/>
              <p:cNvSpPr/>
              <p:nvPr/>
            </p:nvSpPr>
            <p:spPr>
              <a:xfrm>
                <a:off x="2711277" y="2281872"/>
                <a:ext cx="394" cy="623"/>
              </a:xfrm>
              <a:custGeom>
                <a:avLst/>
                <a:gdLst/>
                <a:ahLst/>
                <a:cxnLst/>
                <a:rect l="l" t="t" r="r" b="b"/>
                <a:pathLst>
                  <a:path w="12" h="19" extrusionOk="0">
                    <a:moveTo>
                      <a:pt x="11" y="1"/>
                    </a:moveTo>
                    <a:cubicBezTo>
                      <a:pt x="8" y="8"/>
                      <a:pt x="4" y="15"/>
                      <a:pt x="1" y="18"/>
                    </a:cubicBezTo>
                    <a:cubicBezTo>
                      <a:pt x="4" y="15"/>
                      <a:pt x="8" y="8"/>
                      <a:pt x="1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3" name="Google Shape;4918;p26"/>
              <p:cNvSpPr/>
              <p:nvPr/>
            </p:nvSpPr>
            <p:spPr>
              <a:xfrm>
                <a:off x="2826430" y="2221492"/>
                <a:ext cx="33" cy="1050"/>
              </a:xfrm>
              <a:custGeom>
                <a:avLst/>
                <a:gdLst/>
                <a:ahLst/>
                <a:cxnLst/>
                <a:rect l="l" t="t" r="r" b="b"/>
                <a:pathLst>
                  <a:path w="1" h="32" extrusionOk="0">
                    <a:moveTo>
                      <a:pt x="1" y="32"/>
                    </a:moveTo>
                    <a:lnTo>
                      <a:pt x="1" y="0"/>
                    </a:lnTo>
                    <a:lnTo>
                      <a:pt x="1" y="0"/>
                    </a:lnTo>
                    <a:lnTo>
                      <a:pt x="1" y="2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4" name="Google Shape;4919;p26"/>
              <p:cNvSpPr/>
              <p:nvPr/>
            </p:nvSpPr>
            <p:spPr>
              <a:xfrm>
                <a:off x="2778808" y="2243302"/>
                <a:ext cx="15972" cy="10003"/>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5" name="Google Shape;4920;p26"/>
              <p:cNvSpPr/>
              <p:nvPr/>
            </p:nvSpPr>
            <p:spPr>
              <a:xfrm>
                <a:off x="2783629" y="2364096"/>
                <a:ext cx="262" cy="262"/>
              </a:xfrm>
              <a:custGeom>
                <a:avLst/>
                <a:gdLst/>
                <a:ahLst/>
                <a:cxnLst/>
                <a:rect l="l" t="t" r="r" b="b"/>
                <a:pathLst>
                  <a:path w="8" h="8" extrusionOk="0">
                    <a:moveTo>
                      <a:pt x="0" y="7"/>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6" name="Google Shape;4921;p26"/>
              <p:cNvSpPr/>
              <p:nvPr/>
            </p:nvSpPr>
            <p:spPr>
              <a:xfrm>
                <a:off x="2787630" y="236075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7" name="Google Shape;4922;p26"/>
              <p:cNvSpPr/>
              <p:nvPr/>
            </p:nvSpPr>
            <p:spPr>
              <a:xfrm>
                <a:off x="2804062" y="2354683"/>
                <a:ext cx="18498" cy="11053"/>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8" name="Google Shape;4923;p26"/>
              <p:cNvSpPr/>
              <p:nvPr/>
            </p:nvSpPr>
            <p:spPr>
              <a:xfrm>
                <a:off x="2801176" y="235491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9" name="Google Shape;4924;p26"/>
              <p:cNvSpPr/>
              <p:nvPr/>
            </p:nvSpPr>
            <p:spPr>
              <a:xfrm>
                <a:off x="2801176" y="2398206"/>
                <a:ext cx="1640" cy="131"/>
              </a:xfrm>
              <a:custGeom>
                <a:avLst/>
                <a:gdLst/>
                <a:ahLst/>
                <a:cxnLst/>
                <a:rect l="l" t="t" r="r" b="b"/>
                <a:pathLst>
                  <a:path w="50" h="4" extrusionOk="0">
                    <a:moveTo>
                      <a:pt x="50"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0" name="Google Shape;4925;p26"/>
              <p:cNvSpPr/>
              <p:nvPr/>
            </p:nvSpPr>
            <p:spPr>
              <a:xfrm>
                <a:off x="2825873" y="2369934"/>
                <a:ext cx="1279" cy="4756"/>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1" name="Google Shape;4926;p26"/>
              <p:cNvSpPr/>
              <p:nvPr/>
            </p:nvSpPr>
            <p:spPr>
              <a:xfrm>
                <a:off x="2802914" y="2398075"/>
                <a:ext cx="1509" cy="164"/>
              </a:xfrm>
              <a:custGeom>
                <a:avLst/>
                <a:gdLst/>
                <a:ahLst/>
                <a:cxnLst/>
                <a:rect l="l" t="t" r="r" b="b"/>
                <a:pathLst>
                  <a:path w="46" h="5" extrusionOk="0">
                    <a:moveTo>
                      <a:pt x="46"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2" name="Google Shape;4927;p26"/>
              <p:cNvSpPr/>
              <p:nvPr/>
            </p:nvSpPr>
            <p:spPr>
              <a:xfrm>
                <a:off x="2804620" y="2397845"/>
                <a:ext cx="1312" cy="164"/>
              </a:xfrm>
              <a:custGeom>
                <a:avLst/>
                <a:gdLst/>
                <a:ahLst/>
                <a:cxnLst/>
                <a:rect l="l" t="t" r="r" b="b"/>
                <a:pathLst>
                  <a:path w="40" h="5" extrusionOk="0">
                    <a:moveTo>
                      <a:pt x="39"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3" name="Google Shape;4928;p26"/>
              <p:cNvSpPr/>
              <p:nvPr/>
            </p:nvSpPr>
            <p:spPr>
              <a:xfrm>
                <a:off x="2802553" y="235468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4" name="Google Shape;4929;p26"/>
              <p:cNvSpPr/>
              <p:nvPr/>
            </p:nvSpPr>
            <p:spPr>
              <a:xfrm>
                <a:off x="2806128" y="2397517"/>
                <a:ext cx="1181" cy="262"/>
              </a:xfrm>
              <a:custGeom>
                <a:avLst/>
                <a:gdLst/>
                <a:ahLst/>
                <a:cxnLst/>
                <a:rect l="l" t="t" r="r" b="b"/>
                <a:pathLst>
                  <a:path w="36" h="8" extrusionOk="0">
                    <a:moveTo>
                      <a:pt x="35"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5" name="Google Shape;4930;p26"/>
              <p:cNvSpPr/>
              <p:nvPr/>
            </p:nvSpPr>
            <p:spPr>
              <a:xfrm>
                <a:off x="3594358" y="2268327"/>
                <a:ext cx="262" cy="492"/>
              </a:xfrm>
              <a:custGeom>
                <a:avLst/>
                <a:gdLst/>
                <a:ahLst/>
                <a:cxnLst/>
                <a:rect l="l" t="t" r="r" b="b"/>
                <a:pathLst>
                  <a:path w="8" h="15" extrusionOk="0">
                    <a:moveTo>
                      <a:pt x="8"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6" name="Google Shape;4931;p26"/>
              <p:cNvSpPr/>
              <p:nvPr/>
            </p:nvSpPr>
            <p:spPr>
              <a:xfrm>
                <a:off x="3592882" y="2270852"/>
                <a:ext cx="361" cy="623"/>
              </a:xfrm>
              <a:custGeom>
                <a:avLst/>
                <a:gdLst/>
                <a:ahLst/>
                <a:cxnLst/>
                <a:rect l="l" t="t" r="r" b="b"/>
                <a:pathLst>
                  <a:path w="11" h="19" extrusionOk="0">
                    <a:moveTo>
                      <a:pt x="11" y="1"/>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7" name="Google Shape;4932;p26"/>
              <p:cNvSpPr/>
              <p:nvPr/>
            </p:nvSpPr>
            <p:spPr>
              <a:xfrm>
                <a:off x="3715480" y="2211029"/>
                <a:ext cx="722" cy="262"/>
              </a:xfrm>
              <a:custGeom>
                <a:avLst/>
                <a:gdLst/>
                <a:ahLst/>
                <a:cxnLst/>
                <a:rect l="l" t="t" r="r" b="b"/>
                <a:pathLst>
                  <a:path w="22" h="8" extrusionOk="0">
                    <a:moveTo>
                      <a:pt x="22"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8" name="Google Shape;4933;p26"/>
              <p:cNvSpPr/>
              <p:nvPr/>
            </p:nvSpPr>
            <p:spPr>
              <a:xfrm>
                <a:off x="3595867" y="2266621"/>
                <a:ext cx="262" cy="361"/>
              </a:xfrm>
              <a:custGeom>
                <a:avLst/>
                <a:gdLst/>
                <a:ahLst/>
                <a:cxnLst/>
                <a:rect l="l" t="t" r="r" b="b"/>
                <a:pathLst>
                  <a:path w="8" h="11" extrusionOk="0">
                    <a:moveTo>
                      <a:pt x="0" y="11"/>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9" name="Google Shape;4934;p26"/>
              <p:cNvSpPr/>
              <p:nvPr/>
            </p:nvSpPr>
            <p:spPr>
              <a:xfrm>
                <a:off x="3592292" y="2272361"/>
                <a:ext cx="262" cy="590"/>
              </a:xfrm>
              <a:custGeom>
                <a:avLst/>
                <a:gdLst/>
                <a:ahLst/>
                <a:cxnLst/>
                <a:rect l="l" t="t" r="r" b="b"/>
                <a:pathLst>
                  <a:path w="8" h="18" extrusionOk="0">
                    <a:moveTo>
                      <a:pt x="8" y="0"/>
                    </a:moveTo>
                    <a:lnTo>
                      <a:pt x="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0" name="Google Shape;4935;p26"/>
              <p:cNvSpPr/>
              <p:nvPr/>
            </p:nvSpPr>
            <p:spPr>
              <a:xfrm>
                <a:off x="3593669" y="2269475"/>
                <a:ext cx="262" cy="623"/>
              </a:xfrm>
              <a:custGeom>
                <a:avLst/>
                <a:gdLst/>
                <a:ahLst/>
                <a:cxnLst/>
                <a:rect l="l" t="t" r="r" b="b"/>
                <a:pathLst>
                  <a:path w="8" h="19" extrusionOk="0">
                    <a:moveTo>
                      <a:pt x="8" y="1"/>
                    </a:moveTo>
                    <a:lnTo>
                      <a:pt x="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1" name="Google Shape;4936;p26"/>
              <p:cNvSpPr/>
              <p:nvPr/>
            </p:nvSpPr>
            <p:spPr>
              <a:xfrm>
                <a:off x="3713873" y="2210799"/>
                <a:ext cx="623" cy="164"/>
              </a:xfrm>
              <a:custGeom>
                <a:avLst/>
                <a:gdLst/>
                <a:ahLst/>
                <a:cxnLst/>
                <a:rect l="l" t="t" r="r" b="b"/>
                <a:pathLst>
                  <a:path w="19" h="5" extrusionOk="0">
                    <a:moveTo>
                      <a:pt x="18"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2" name="Google Shape;4937;p26"/>
              <p:cNvSpPr/>
              <p:nvPr/>
            </p:nvSpPr>
            <p:spPr>
              <a:xfrm>
                <a:off x="3595047" y="2267408"/>
                <a:ext cx="394" cy="394"/>
              </a:xfrm>
              <a:custGeom>
                <a:avLst/>
                <a:gdLst/>
                <a:ahLst/>
                <a:cxnLst/>
                <a:rect l="l" t="t" r="r" b="b"/>
                <a:pathLst>
                  <a:path w="12" h="12" extrusionOk="0">
                    <a:moveTo>
                      <a:pt x="11"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3" name="Google Shape;4938;p26"/>
              <p:cNvSpPr/>
              <p:nvPr/>
            </p:nvSpPr>
            <p:spPr>
              <a:xfrm>
                <a:off x="3596654" y="2266031"/>
                <a:ext cx="262" cy="164"/>
              </a:xfrm>
              <a:custGeom>
                <a:avLst/>
                <a:gdLst/>
                <a:ahLst/>
                <a:cxnLst/>
                <a:rect l="l" t="t" r="r" b="b"/>
                <a:pathLst>
                  <a:path w="8" h="5" extrusionOk="0">
                    <a:moveTo>
                      <a:pt x="8"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4" name="Google Shape;4939;p26"/>
              <p:cNvSpPr/>
              <p:nvPr/>
            </p:nvSpPr>
            <p:spPr>
              <a:xfrm>
                <a:off x="3706986" y="2210570"/>
                <a:ext cx="3247" cy="951"/>
              </a:xfrm>
              <a:custGeom>
                <a:avLst/>
                <a:gdLst/>
                <a:ahLst/>
                <a:cxnLst/>
                <a:rect l="l" t="t" r="r" b="b"/>
                <a:pathLst>
                  <a:path w="99" h="29" extrusionOk="0">
                    <a:moveTo>
                      <a:pt x="1" y="1"/>
                    </a:moveTo>
                    <a:cubicBezTo>
                      <a:pt x="32" y="22"/>
                      <a:pt x="67" y="29"/>
                      <a:pt x="99" y="22"/>
                    </a:cubicBezTo>
                    <a:cubicBezTo>
                      <a:pt x="67" y="29"/>
                      <a:pt x="32" y="22"/>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5" name="Google Shape;4940;p26"/>
              <p:cNvSpPr/>
              <p:nvPr/>
            </p:nvSpPr>
            <p:spPr>
              <a:xfrm>
                <a:off x="3712496" y="2210799"/>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6" name="Google Shape;4941;p26"/>
              <p:cNvSpPr/>
              <p:nvPr/>
            </p:nvSpPr>
            <p:spPr>
              <a:xfrm>
                <a:off x="3663135" y="2233299"/>
                <a:ext cx="853" cy="337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7" name="Google Shape;4942;p26"/>
              <p:cNvSpPr/>
              <p:nvPr/>
            </p:nvSpPr>
            <p:spPr>
              <a:xfrm>
                <a:off x="3710331" y="2211160"/>
                <a:ext cx="820" cy="131"/>
              </a:xfrm>
              <a:custGeom>
                <a:avLst/>
                <a:gdLst/>
                <a:ahLst/>
                <a:cxnLst/>
                <a:rect l="l" t="t" r="r" b="b"/>
                <a:pathLst>
                  <a:path w="25" h="4" extrusionOk="0">
                    <a:moveTo>
                      <a:pt x="25" y="0"/>
                    </a:moveTo>
                    <a:cubicBezTo>
                      <a:pt x="14" y="0"/>
                      <a:pt x="7" y="4"/>
                      <a:pt x="0" y="4"/>
                    </a:cubicBezTo>
                    <a:cubicBezTo>
                      <a:pt x="7" y="4"/>
                      <a:pt x="14" y="0"/>
                      <a:pt x="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8" name="Google Shape;4943;p26"/>
              <p:cNvSpPr/>
              <p:nvPr/>
            </p:nvSpPr>
            <p:spPr>
              <a:xfrm>
                <a:off x="2838959" y="2472264"/>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19" name="Google Shape;4944;p26"/>
              <p:cNvSpPr/>
              <p:nvPr/>
            </p:nvSpPr>
            <p:spPr>
              <a:xfrm>
                <a:off x="2839877" y="2472034"/>
                <a:ext cx="131" cy="33"/>
              </a:xfrm>
              <a:custGeom>
                <a:avLst/>
                <a:gdLst/>
                <a:ahLst/>
                <a:cxnLst/>
                <a:rect l="l" t="t" r="r" b="b"/>
                <a:pathLst>
                  <a:path w="4" h="1" extrusionOk="0">
                    <a:moveTo>
                      <a:pt x="0"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0" name="Google Shape;4945;p26"/>
              <p:cNvSpPr/>
              <p:nvPr/>
            </p:nvSpPr>
            <p:spPr>
              <a:xfrm>
                <a:off x="2954243" y="2517361"/>
                <a:ext cx="722" cy="33"/>
              </a:xfrm>
              <a:custGeom>
                <a:avLst/>
                <a:gdLst/>
                <a:ahLst/>
                <a:cxnLst/>
                <a:rect l="l" t="t" r="r" b="b"/>
                <a:pathLst>
                  <a:path w="22" h="1" extrusionOk="0">
                    <a:moveTo>
                      <a:pt x="0" y="1"/>
                    </a:moveTo>
                    <a:lnTo>
                      <a:pt x="2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1" name="Google Shape;4946;p26"/>
              <p:cNvSpPr/>
              <p:nvPr/>
            </p:nvSpPr>
            <p:spPr>
              <a:xfrm>
                <a:off x="2840566" y="2471804"/>
                <a:ext cx="33" cy="33"/>
              </a:xfrm>
              <a:custGeom>
                <a:avLst/>
                <a:gdLst/>
                <a:ahLst/>
                <a:cxnLst/>
                <a:rect l="l" t="t" r="r" b="b"/>
                <a:pathLst>
                  <a:path w="1" h="1" extrusionOk="0">
                    <a:moveTo>
                      <a:pt x="0"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2" name="Google Shape;4947;p26"/>
              <p:cNvSpPr/>
              <p:nvPr/>
            </p:nvSpPr>
            <p:spPr>
              <a:xfrm>
                <a:off x="2841025" y="247157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3" name="Google Shape;4948;p26"/>
              <p:cNvSpPr/>
              <p:nvPr/>
            </p:nvSpPr>
            <p:spPr>
              <a:xfrm>
                <a:off x="2835745" y="2472723"/>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4" name="Google Shape;4949;p26"/>
              <p:cNvSpPr/>
              <p:nvPr/>
            </p:nvSpPr>
            <p:spPr>
              <a:xfrm>
                <a:off x="2836893" y="247259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5" name="Google Shape;4950;p26"/>
              <p:cNvSpPr/>
              <p:nvPr/>
            </p:nvSpPr>
            <p:spPr>
              <a:xfrm>
                <a:off x="2838041" y="247236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6" name="Google Shape;4951;p26"/>
              <p:cNvSpPr/>
              <p:nvPr/>
            </p:nvSpPr>
            <p:spPr>
              <a:xfrm>
                <a:off x="3169167" y="2636253"/>
                <a:ext cx="6363" cy="1017"/>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7" name="Google Shape;4952;p26"/>
              <p:cNvSpPr/>
              <p:nvPr/>
            </p:nvSpPr>
            <p:spPr>
              <a:xfrm>
                <a:off x="3138665" y="2608079"/>
                <a:ext cx="8035" cy="3936"/>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8" name="Google Shape;4953;p26"/>
              <p:cNvSpPr/>
              <p:nvPr/>
            </p:nvSpPr>
            <p:spPr>
              <a:xfrm>
                <a:off x="3115379" y="2561703"/>
                <a:ext cx="12857" cy="21154"/>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9" name="Google Shape;4954;p26"/>
              <p:cNvSpPr/>
              <p:nvPr/>
            </p:nvSpPr>
            <p:spPr>
              <a:xfrm>
                <a:off x="3131876" y="2538154"/>
                <a:ext cx="4264" cy="19449"/>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0" name="Google Shape;4955;p26"/>
              <p:cNvSpPr/>
              <p:nvPr/>
            </p:nvSpPr>
            <p:spPr>
              <a:xfrm>
                <a:off x="3168249" y="2637368"/>
                <a:ext cx="951" cy="361"/>
              </a:xfrm>
              <a:custGeom>
                <a:avLst/>
                <a:gdLst/>
                <a:ahLst/>
                <a:cxnLst/>
                <a:rect l="l" t="t" r="r" b="b"/>
                <a:pathLst>
                  <a:path w="29" h="11" extrusionOk="0">
                    <a:moveTo>
                      <a:pt x="1" y="11"/>
                    </a:moveTo>
                    <a:lnTo>
                      <a:pt x="29"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1" name="Google Shape;4956;p26"/>
              <p:cNvSpPr/>
              <p:nvPr/>
            </p:nvSpPr>
            <p:spPr>
              <a:xfrm>
                <a:off x="3106819" y="2507488"/>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2" name="Google Shape;4957;p26"/>
              <p:cNvSpPr/>
              <p:nvPr/>
            </p:nvSpPr>
            <p:spPr>
              <a:xfrm>
                <a:off x="3107409" y="2507160"/>
                <a:ext cx="131" cy="33"/>
              </a:xfrm>
              <a:custGeom>
                <a:avLst/>
                <a:gdLst/>
                <a:ahLst/>
                <a:cxnLst/>
                <a:rect l="l" t="t" r="r" b="b"/>
                <a:pathLst>
                  <a:path w="4" h="1" extrusionOk="0">
                    <a:moveTo>
                      <a:pt x="0"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3" name="Google Shape;4958;p26"/>
              <p:cNvSpPr/>
              <p:nvPr/>
            </p:nvSpPr>
            <p:spPr>
              <a:xfrm>
                <a:off x="3107966" y="250693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4" name="Google Shape;4959;p26"/>
              <p:cNvSpPr/>
              <p:nvPr/>
            </p:nvSpPr>
            <p:spPr>
              <a:xfrm>
                <a:off x="3106130" y="2507849"/>
                <a:ext cx="164" cy="131"/>
              </a:xfrm>
              <a:custGeom>
                <a:avLst/>
                <a:gdLst/>
                <a:ahLst/>
                <a:cxnLst/>
                <a:rect l="l" t="t" r="r" b="b"/>
                <a:pathLst>
                  <a:path w="5" h="4" extrusionOk="0">
                    <a:moveTo>
                      <a:pt x="4" y="0"/>
                    </a:moveTo>
                    <a:lnTo>
                      <a:pt x="1" y="4"/>
                    </a:ln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5" name="Google Shape;4960;p26"/>
              <p:cNvSpPr/>
              <p:nvPr/>
            </p:nvSpPr>
            <p:spPr>
              <a:xfrm>
                <a:off x="2969855" y="2526314"/>
                <a:ext cx="131" cy="164"/>
              </a:xfrm>
              <a:custGeom>
                <a:avLst/>
                <a:gdLst/>
                <a:ahLst/>
                <a:cxnLst/>
                <a:rect l="l" t="t" r="r" b="b"/>
                <a:pathLst>
                  <a:path w="4" h="5" extrusionOk="0">
                    <a:moveTo>
                      <a:pt x="4" y="1"/>
                    </a:moveTo>
                    <a:lnTo>
                      <a:pt x="0" y="4"/>
                    </a:ln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6" name="Google Shape;4961;p26"/>
              <p:cNvSpPr/>
              <p:nvPr/>
            </p:nvSpPr>
            <p:spPr>
              <a:xfrm>
                <a:off x="2990058" y="2509915"/>
                <a:ext cx="11512" cy="4165"/>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7" name="Google Shape;4962;p26"/>
              <p:cNvSpPr/>
              <p:nvPr/>
            </p:nvSpPr>
            <p:spPr>
              <a:xfrm>
                <a:off x="3005113" y="2514606"/>
                <a:ext cx="2329" cy="394"/>
              </a:xfrm>
              <a:custGeom>
                <a:avLst/>
                <a:gdLst/>
                <a:ahLst/>
                <a:cxnLst/>
                <a:rect l="l" t="t" r="r" b="b"/>
                <a:pathLst>
                  <a:path w="71" h="12" extrusionOk="0">
                    <a:moveTo>
                      <a:pt x="70" y="1"/>
                    </a:moveTo>
                    <a:cubicBezTo>
                      <a:pt x="46" y="4"/>
                      <a:pt x="25" y="8"/>
                      <a:pt x="0" y="11"/>
                    </a:cubicBezTo>
                    <a:cubicBezTo>
                      <a:pt x="25" y="8"/>
                      <a:pt x="46" y="4"/>
                      <a:pt x="7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8" name="Google Shape;4963;p26"/>
              <p:cNvSpPr/>
              <p:nvPr/>
            </p:nvSpPr>
            <p:spPr>
              <a:xfrm>
                <a:off x="3017379" y="2516114"/>
                <a:ext cx="623" cy="361"/>
              </a:xfrm>
              <a:custGeom>
                <a:avLst/>
                <a:gdLst/>
                <a:ahLst/>
                <a:cxnLst/>
                <a:rect l="l" t="t" r="r" b="b"/>
                <a:pathLst>
                  <a:path w="19" h="11" extrusionOk="0">
                    <a:moveTo>
                      <a:pt x="1" y="0"/>
                    </a:moveTo>
                    <a:lnTo>
                      <a:pt x="1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9" name="Google Shape;4964;p26"/>
              <p:cNvSpPr/>
              <p:nvPr/>
            </p:nvSpPr>
            <p:spPr>
              <a:xfrm>
                <a:off x="3012558" y="2514376"/>
                <a:ext cx="492" cy="164"/>
              </a:xfrm>
              <a:custGeom>
                <a:avLst/>
                <a:gdLst/>
                <a:ahLst/>
                <a:cxnLst/>
                <a:rect l="l" t="t" r="r" b="b"/>
                <a:pathLst>
                  <a:path w="15" h="5" extrusionOk="0">
                    <a:moveTo>
                      <a:pt x="1" y="1"/>
                    </a:moveTo>
                    <a:lnTo>
                      <a:pt x="1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0" name="Google Shape;4965;p26"/>
              <p:cNvSpPr/>
              <p:nvPr/>
            </p:nvSpPr>
            <p:spPr>
              <a:xfrm>
                <a:off x="3018527" y="2516803"/>
                <a:ext cx="492" cy="361"/>
              </a:xfrm>
              <a:custGeom>
                <a:avLst/>
                <a:gdLst/>
                <a:ahLst/>
                <a:cxnLst/>
                <a:rect l="l" t="t" r="r" b="b"/>
                <a:pathLst>
                  <a:path w="15" h="11" extrusionOk="0">
                    <a:moveTo>
                      <a:pt x="1" y="0"/>
                    </a:moveTo>
                    <a:lnTo>
                      <a:pt x="15"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1" name="Google Shape;4966;p26"/>
              <p:cNvSpPr/>
              <p:nvPr/>
            </p:nvSpPr>
            <p:spPr>
              <a:xfrm>
                <a:off x="3008655" y="2514507"/>
                <a:ext cx="492" cy="33"/>
              </a:xfrm>
              <a:custGeom>
                <a:avLst/>
                <a:gdLst/>
                <a:ahLst/>
                <a:cxnLst/>
                <a:rect l="l" t="t" r="r" b="b"/>
                <a:pathLst>
                  <a:path w="15" h="1" extrusionOk="0">
                    <a:moveTo>
                      <a:pt x="1" y="0"/>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2" name="Google Shape;4967;p26"/>
              <p:cNvSpPr/>
              <p:nvPr/>
            </p:nvSpPr>
            <p:spPr>
              <a:xfrm>
                <a:off x="3007408" y="2514507"/>
                <a:ext cx="1181" cy="131"/>
              </a:xfrm>
              <a:custGeom>
                <a:avLst/>
                <a:gdLst/>
                <a:ahLst/>
                <a:cxnLst/>
                <a:rect l="l" t="t" r="r" b="b"/>
                <a:pathLst>
                  <a:path w="36" h="4" extrusionOk="0">
                    <a:moveTo>
                      <a:pt x="0" y="4"/>
                    </a:moveTo>
                    <a:lnTo>
                      <a:pt x="3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3" name="Google Shape;4968;p26"/>
              <p:cNvSpPr/>
              <p:nvPr/>
            </p:nvSpPr>
            <p:spPr>
              <a:xfrm>
                <a:off x="3013476" y="2514606"/>
                <a:ext cx="492" cy="164"/>
              </a:xfrm>
              <a:custGeom>
                <a:avLst/>
                <a:gdLst/>
                <a:ahLst/>
                <a:cxnLst/>
                <a:rect l="l" t="t" r="r" b="b"/>
                <a:pathLst>
                  <a:path w="15" h="5" extrusionOk="0">
                    <a:moveTo>
                      <a:pt x="1" y="1"/>
                    </a:moveTo>
                    <a:lnTo>
                      <a:pt x="1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4" name="Google Shape;4969;p26"/>
              <p:cNvSpPr/>
              <p:nvPr/>
            </p:nvSpPr>
            <p:spPr>
              <a:xfrm>
                <a:off x="3015313" y="2515196"/>
                <a:ext cx="492" cy="131"/>
              </a:xfrm>
              <a:custGeom>
                <a:avLst/>
                <a:gdLst/>
                <a:ahLst/>
                <a:cxnLst/>
                <a:rect l="l" t="t" r="r" b="b"/>
                <a:pathLst>
                  <a:path w="15" h="4" extrusionOk="0">
                    <a:moveTo>
                      <a:pt x="1" y="0"/>
                    </a:moveTo>
                    <a:lnTo>
                      <a:pt x="1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5" name="Google Shape;4970;p26"/>
              <p:cNvSpPr/>
              <p:nvPr/>
            </p:nvSpPr>
            <p:spPr>
              <a:xfrm>
                <a:off x="3014394" y="2514835"/>
                <a:ext cx="492" cy="164"/>
              </a:xfrm>
              <a:custGeom>
                <a:avLst/>
                <a:gdLst/>
                <a:ahLst/>
                <a:cxnLst/>
                <a:rect l="l" t="t" r="r" b="b"/>
                <a:pathLst>
                  <a:path w="15" h="5" extrusionOk="0">
                    <a:moveTo>
                      <a:pt x="1" y="1"/>
                    </a:moveTo>
                    <a:lnTo>
                      <a:pt x="1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6" name="Google Shape;4971;p26"/>
              <p:cNvSpPr/>
              <p:nvPr/>
            </p:nvSpPr>
            <p:spPr>
              <a:xfrm>
                <a:off x="3016362" y="2515655"/>
                <a:ext cx="492" cy="262"/>
              </a:xfrm>
              <a:custGeom>
                <a:avLst/>
                <a:gdLst/>
                <a:ahLst/>
                <a:cxnLst/>
                <a:rect l="l" t="t" r="r" b="b"/>
                <a:pathLst>
                  <a:path w="15" h="8" extrusionOk="0">
                    <a:moveTo>
                      <a:pt x="0" y="0"/>
                    </a:moveTo>
                    <a:lnTo>
                      <a:pt x="14"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7" name="Google Shape;4972;p26"/>
              <p:cNvSpPr/>
              <p:nvPr/>
            </p:nvSpPr>
            <p:spPr>
              <a:xfrm>
                <a:off x="3009343" y="2514376"/>
                <a:ext cx="492" cy="33"/>
              </a:xfrm>
              <a:custGeom>
                <a:avLst/>
                <a:gdLst/>
                <a:ahLst/>
                <a:cxnLst/>
                <a:rect l="l" t="t" r="r" b="b"/>
                <a:pathLst>
                  <a:path w="15" h="1" extrusionOk="0">
                    <a:moveTo>
                      <a:pt x="1" y="1"/>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8" name="Google Shape;4973;p26"/>
              <p:cNvSpPr/>
              <p:nvPr/>
            </p:nvSpPr>
            <p:spPr>
              <a:xfrm>
                <a:off x="3010163" y="2514278"/>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9" name="Google Shape;4974;p26"/>
              <p:cNvSpPr/>
              <p:nvPr/>
            </p:nvSpPr>
            <p:spPr>
              <a:xfrm>
                <a:off x="3011771" y="2514278"/>
                <a:ext cx="361" cy="33"/>
              </a:xfrm>
              <a:custGeom>
                <a:avLst/>
                <a:gdLst/>
                <a:ahLst/>
                <a:cxnLst/>
                <a:rect l="l" t="t" r="r" b="b"/>
                <a:pathLst>
                  <a:path w="11" h="1" extrusionOk="0">
                    <a:moveTo>
                      <a:pt x="0"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0" name="Google Shape;4975;p26"/>
              <p:cNvSpPr/>
              <p:nvPr/>
            </p:nvSpPr>
            <p:spPr>
              <a:xfrm>
                <a:off x="3019675" y="2517590"/>
                <a:ext cx="623" cy="394"/>
              </a:xfrm>
              <a:custGeom>
                <a:avLst/>
                <a:gdLst/>
                <a:ahLst/>
                <a:cxnLst/>
                <a:rect l="l" t="t" r="r" b="b"/>
                <a:pathLst>
                  <a:path w="19" h="12" extrusionOk="0">
                    <a:moveTo>
                      <a:pt x="1" y="1"/>
                    </a:moveTo>
                    <a:lnTo>
                      <a:pt x="1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1" name="Google Shape;4976;p26"/>
              <p:cNvSpPr/>
              <p:nvPr/>
            </p:nvSpPr>
            <p:spPr>
              <a:xfrm>
                <a:off x="3010951" y="2514278"/>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2" name="Google Shape;4977;p26"/>
              <p:cNvSpPr/>
              <p:nvPr/>
            </p:nvSpPr>
            <p:spPr>
              <a:xfrm>
                <a:off x="3020823" y="2518640"/>
                <a:ext cx="623" cy="492"/>
              </a:xfrm>
              <a:custGeom>
                <a:avLst/>
                <a:gdLst/>
                <a:ahLst/>
                <a:cxnLst/>
                <a:rect l="l" t="t" r="r" b="b"/>
                <a:pathLst>
                  <a:path w="19" h="15" extrusionOk="0">
                    <a:moveTo>
                      <a:pt x="1" y="0"/>
                    </a:moveTo>
                    <a:lnTo>
                      <a:pt x="18"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3" name="Google Shape;4978;p26"/>
              <p:cNvSpPr/>
              <p:nvPr/>
            </p:nvSpPr>
            <p:spPr>
              <a:xfrm>
                <a:off x="2969855" y="2526544"/>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4" name="Google Shape;4979;p26"/>
              <p:cNvSpPr/>
              <p:nvPr/>
            </p:nvSpPr>
            <p:spPr>
              <a:xfrm>
                <a:off x="3205245" y="2617164"/>
                <a:ext cx="262" cy="131"/>
              </a:xfrm>
              <a:custGeom>
                <a:avLst/>
                <a:gdLst/>
                <a:ahLst/>
                <a:cxnLst/>
                <a:rect l="l" t="t" r="r" b="b"/>
                <a:pathLst>
                  <a:path w="8" h="4" extrusionOk="0">
                    <a:moveTo>
                      <a:pt x="7"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5" name="Google Shape;4980;p26"/>
              <p:cNvSpPr/>
              <p:nvPr/>
            </p:nvSpPr>
            <p:spPr>
              <a:xfrm>
                <a:off x="3253359" y="2604767"/>
                <a:ext cx="1968" cy="820"/>
              </a:xfrm>
              <a:custGeom>
                <a:avLst/>
                <a:gdLst/>
                <a:ahLst/>
                <a:cxnLst/>
                <a:rect l="l" t="t" r="r" b="b"/>
                <a:pathLst>
                  <a:path w="60" h="25" extrusionOk="0">
                    <a:moveTo>
                      <a:pt x="60" y="25"/>
                    </a:moveTo>
                    <a:cubicBezTo>
                      <a:pt x="42" y="11"/>
                      <a:pt x="21" y="0"/>
                      <a:pt x="0" y="0"/>
                    </a:cubicBezTo>
                    <a:cubicBezTo>
                      <a:pt x="21" y="0"/>
                      <a:pt x="42" y="11"/>
                      <a:pt x="60"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6" name="Google Shape;4981;p26"/>
              <p:cNvSpPr/>
              <p:nvPr/>
            </p:nvSpPr>
            <p:spPr>
              <a:xfrm>
                <a:off x="3194225" y="2620477"/>
                <a:ext cx="1050" cy="722"/>
              </a:xfrm>
              <a:custGeom>
                <a:avLst/>
                <a:gdLst/>
                <a:ahLst/>
                <a:cxnLst/>
                <a:rect l="l" t="t" r="r" b="b"/>
                <a:pathLst>
                  <a:path w="32" h="22" extrusionOk="0">
                    <a:moveTo>
                      <a:pt x="32" y="1"/>
                    </a:moveTo>
                    <a:cubicBezTo>
                      <a:pt x="21" y="8"/>
                      <a:pt x="11" y="15"/>
                      <a:pt x="0" y="22"/>
                    </a:cubicBezTo>
                    <a:cubicBezTo>
                      <a:pt x="11" y="18"/>
                      <a:pt x="21" y="11"/>
                      <a:pt x="3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7" name="Google Shape;4982;p26"/>
              <p:cNvSpPr/>
              <p:nvPr/>
            </p:nvSpPr>
            <p:spPr>
              <a:xfrm>
                <a:off x="3210394" y="2614868"/>
                <a:ext cx="4526" cy="2657"/>
              </a:xfrm>
              <a:custGeom>
                <a:avLst/>
                <a:gdLst/>
                <a:ahLst/>
                <a:cxnLst/>
                <a:rect l="l" t="t" r="r" b="b"/>
                <a:pathLst>
                  <a:path w="138" h="81" extrusionOk="0">
                    <a:moveTo>
                      <a:pt x="1" y="81"/>
                    </a:moveTo>
                    <a:cubicBezTo>
                      <a:pt x="29" y="32"/>
                      <a:pt x="81" y="0"/>
                      <a:pt x="137" y="0"/>
                    </a:cubicBezTo>
                    <a:cubicBezTo>
                      <a:pt x="81" y="0"/>
                      <a:pt x="29" y="32"/>
                      <a:pt x="1" y="8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8" name="Google Shape;4983;p26"/>
              <p:cNvSpPr/>
              <p:nvPr/>
            </p:nvSpPr>
            <p:spPr>
              <a:xfrm>
                <a:off x="3292028" y="2637007"/>
                <a:ext cx="853" cy="262"/>
              </a:xfrm>
              <a:custGeom>
                <a:avLst/>
                <a:gdLst/>
                <a:ahLst/>
                <a:cxnLst/>
                <a:rect l="l" t="t" r="r" b="b"/>
                <a:pathLst>
                  <a:path w="26" h="8" extrusionOk="0">
                    <a:moveTo>
                      <a:pt x="1" y="1"/>
                    </a:moveTo>
                    <a:cubicBezTo>
                      <a:pt x="8" y="4"/>
                      <a:pt x="18" y="4"/>
                      <a:pt x="25" y="8"/>
                    </a:cubicBezTo>
                    <a:cubicBezTo>
                      <a:pt x="18" y="4"/>
                      <a:pt x="8"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9" name="Google Shape;4984;p26"/>
              <p:cNvSpPr/>
              <p:nvPr/>
            </p:nvSpPr>
            <p:spPr>
              <a:xfrm>
                <a:off x="3255425" y="2605554"/>
                <a:ext cx="262" cy="262"/>
              </a:xfrm>
              <a:custGeom>
                <a:avLst/>
                <a:gdLst/>
                <a:ahLst/>
                <a:cxnLst/>
                <a:rect l="l" t="t" r="r" b="b"/>
                <a:pathLst>
                  <a:path w="8" h="8" extrusionOk="0">
                    <a:moveTo>
                      <a:pt x="7"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0" name="Google Shape;4985;p26"/>
              <p:cNvSpPr/>
              <p:nvPr/>
            </p:nvSpPr>
            <p:spPr>
              <a:xfrm>
                <a:off x="3292946" y="2637237"/>
                <a:ext cx="853" cy="492"/>
              </a:xfrm>
              <a:custGeom>
                <a:avLst/>
                <a:gdLst/>
                <a:ahLst/>
                <a:cxnLst/>
                <a:rect l="l" t="t" r="r" b="b"/>
                <a:pathLst>
                  <a:path w="26" h="15" extrusionOk="0">
                    <a:moveTo>
                      <a:pt x="25" y="15"/>
                    </a:moveTo>
                    <a:cubicBezTo>
                      <a:pt x="18" y="8"/>
                      <a:pt x="8" y="4"/>
                      <a:pt x="1" y="1"/>
                    </a:cubicBezTo>
                    <a:cubicBezTo>
                      <a:pt x="8" y="4"/>
                      <a:pt x="18" y="8"/>
                      <a:pt x="25"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1" name="Google Shape;4986;p26"/>
              <p:cNvSpPr/>
              <p:nvPr/>
            </p:nvSpPr>
            <p:spPr>
              <a:xfrm>
                <a:off x="3193077" y="2621297"/>
                <a:ext cx="1050" cy="590"/>
              </a:xfrm>
              <a:custGeom>
                <a:avLst/>
                <a:gdLst/>
                <a:ahLst/>
                <a:cxnLst/>
                <a:rect l="l" t="t" r="r" b="b"/>
                <a:pathLst>
                  <a:path w="32" h="18" extrusionOk="0">
                    <a:moveTo>
                      <a:pt x="32" y="0"/>
                    </a:moveTo>
                    <a:lnTo>
                      <a:pt x="7" y="14"/>
                    </a:lnTo>
                    <a:lnTo>
                      <a:pt x="0" y="18"/>
                    </a:lnTo>
                    <a:cubicBezTo>
                      <a:pt x="11" y="14"/>
                      <a:pt x="21" y="7"/>
                      <a:pt x="3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2" name="Google Shape;4987;p26"/>
              <p:cNvSpPr/>
              <p:nvPr/>
            </p:nvSpPr>
            <p:spPr>
              <a:xfrm>
                <a:off x="3195373" y="2619919"/>
                <a:ext cx="722" cy="590"/>
              </a:xfrm>
              <a:custGeom>
                <a:avLst/>
                <a:gdLst/>
                <a:ahLst/>
                <a:cxnLst/>
                <a:rect l="l" t="t" r="r" b="b"/>
                <a:pathLst>
                  <a:path w="22" h="18" extrusionOk="0">
                    <a:moveTo>
                      <a:pt x="21" y="0"/>
                    </a:moveTo>
                    <a:cubicBezTo>
                      <a:pt x="14" y="4"/>
                      <a:pt x="7" y="11"/>
                      <a:pt x="0" y="18"/>
                    </a:cubicBezTo>
                    <a:cubicBezTo>
                      <a:pt x="7" y="11"/>
                      <a:pt x="14" y="4"/>
                      <a:pt x="2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3" name="Google Shape;4988;p26"/>
              <p:cNvSpPr/>
              <p:nvPr/>
            </p:nvSpPr>
            <p:spPr>
              <a:xfrm>
                <a:off x="3293864" y="2637827"/>
                <a:ext cx="2001" cy="1738"/>
              </a:xfrm>
              <a:custGeom>
                <a:avLst/>
                <a:gdLst/>
                <a:ahLst/>
                <a:cxnLst/>
                <a:rect l="l" t="t" r="r" b="b"/>
                <a:pathLst>
                  <a:path w="61" h="53" extrusionOk="0">
                    <a:moveTo>
                      <a:pt x="1" y="0"/>
                    </a:moveTo>
                    <a:cubicBezTo>
                      <a:pt x="22" y="14"/>
                      <a:pt x="43" y="32"/>
                      <a:pt x="60" y="53"/>
                    </a:cubicBezTo>
                    <a:cubicBezTo>
                      <a:pt x="43" y="32"/>
                      <a:pt x="22" y="1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4" name="Google Shape;4989;p26"/>
              <p:cNvSpPr/>
              <p:nvPr/>
            </p:nvSpPr>
            <p:spPr>
              <a:xfrm>
                <a:off x="3191240" y="2622674"/>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5" name="Google Shape;4990;p26"/>
              <p:cNvSpPr/>
              <p:nvPr/>
            </p:nvSpPr>
            <p:spPr>
              <a:xfrm>
                <a:off x="3190322" y="2622904"/>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6" name="Google Shape;4991;p26"/>
              <p:cNvSpPr/>
              <p:nvPr/>
            </p:nvSpPr>
            <p:spPr>
              <a:xfrm>
                <a:off x="3189502" y="2622904"/>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7" name="Google Shape;4992;p26"/>
              <p:cNvSpPr/>
              <p:nvPr/>
            </p:nvSpPr>
            <p:spPr>
              <a:xfrm>
                <a:off x="3175497" y="2637138"/>
                <a:ext cx="8396" cy="839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8" name="Google Shape;4993;p26"/>
              <p:cNvSpPr/>
              <p:nvPr/>
            </p:nvSpPr>
            <p:spPr>
              <a:xfrm>
                <a:off x="3192158" y="2621986"/>
                <a:ext cx="722" cy="361"/>
              </a:xfrm>
              <a:custGeom>
                <a:avLst/>
                <a:gdLst/>
                <a:ahLst/>
                <a:cxnLst/>
                <a:rect l="l" t="t" r="r" b="b"/>
                <a:pathLst>
                  <a:path w="22" h="11" extrusionOk="0">
                    <a:moveTo>
                      <a:pt x="0" y="11"/>
                    </a:moveTo>
                    <a:lnTo>
                      <a:pt x="2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9" name="Google Shape;4994;p26"/>
              <p:cNvSpPr/>
              <p:nvPr/>
            </p:nvSpPr>
            <p:spPr>
              <a:xfrm>
                <a:off x="3188354" y="2622773"/>
                <a:ext cx="164" cy="33"/>
              </a:xfrm>
              <a:custGeom>
                <a:avLst/>
                <a:gdLst/>
                <a:ahLst/>
                <a:cxnLst/>
                <a:rect l="l" t="t" r="r" b="b"/>
                <a:pathLst>
                  <a:path w="5" h="1" extrusionOk="0">
                    <a:moveTo>
                      <a:pt x="1"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0" name="Google Shape;4995;p26"/>
              <p:cNvSpPr/>
              <p:nvPr/>
            </p:nvSpPr>
            <p:spPr>
              <a:xfrm>
                <a:off x="3175497" y="2637138"/>
                <a:ext cx="131" cy="33"/>
              </a:xfrm>
              <a:custGeom>
                <a:avLst/>
                <a:gdLst/>
                <a:ahLst/>
                <a:cxnLst/>
                <a:rect l="l" t="t" r="r" b="b"/>
                <a:pathLst>
                  <a:path w="4" h="1" extrusionOk="0">
                    <a:moveTo>
                      <a:pt x="4" y="0"/>
                    </a:moveTo>
                    <a:lnTo>
                      <a:pt x="4" y="0"/>
                    </a:lnTo>
                    <a:lnTo>
                      <a:pt x="0" y="0"/>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1" name="Google Shape;4996;p26"/>
              <p:cNvSpPr/>
              <p:nvPr/>
            </p:nvSpPr>
            <p:spPr>
              <a:xfrm>
                <a:off x="3193175" y="2621756"/>
                <a:ext cx="262" cy="131"/>
              </a:xfrm>
              <a:custGeom>
                <a:avLst/>
                <a:gdLst/>
                <a:ahLst/>
                <a:cxnLst/>
                <a:rect l="l" t="t" r="r" b="b"/>
                <a:pathLst>
                  <a:path w="8" h="4" extrusionOk="0">
                    <a:moveTo>
                      <a:pt x="8"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2" name="Google Shape;4997;p26"/>
              <p:cNvSpPr/>
              <p:nvPr/>
            </p:nvSpPr>
            <p:spPr>
              <a:xfrm>
                <a:off x="3586880" y="2857999"/>
                <a:ext cx="10495" cy="7445"/>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3" name="Google Shape;4998;p26"/>
              <p:cNvSpPr/>
              <p:nvPr/>
            </p:nvSpPr>
            <p:spPr>
              <a:xfrm>
                <a:off x="3551426" y="2861246"/>
                <a:ext cx="83043" cy="74680"/>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4" name="Google Shape;4999;p26"/>
              <p:cNvSpPr/>
              <p:nvPr/>
            </p:nvSpPr>
            <p:spPr>
              <a:xfrm>
                <a:off x="3526401" y="2795683"/>
                <a:ext cx="14956" cy="15612"/>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5" name="Google Shape;5000;p26"/>
              <p:cNvSpPr/>
              <p:nvPr/>
            </p:nvSpPr>
            <p:spPr>
              <a:xfrm>
                <a:off x="3549687" y="2779284"/>
                <a:ext cx="67333" cy="75926"/>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6" name="Google Shape;5001;p26"/>
              <p:cNvSpPr/>
              <p:nvPr/>
            </p:nvSpPr>
            <p:spPr>
              <a:xfrm>
                <a:off x="3548769" y="2822938"/>
                <a:ext cx="36307" cy="48934"/>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7" name="Google Shape;5002;p26"/>
              <p:cNvSpPr/>
              <p:nvPr/>
            </p:nvSpPr>
            <p:spPr>
              <a:xfrm>
                <a:off x="3514659" y="2700832"/>
                <a:ext cx="43785" cy="82781"/>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8" name="Google Shape;5003;p26"/>
              <p:cNvSpPr/>
              <p:nvPr/>
            </p:nvSpPr>
            <p:spPr>
              <a:xfrm>
                <a:off x="3470022" y="2837041"/>
                <a:ext cx="37225" cy="46310"/>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9" name="Google Shape;5004;p26"/>
              <p:cNvSpPr/>
              <p:nvPr/>
            </p:nvSpPr>
            <p:spPr>
              <a:xfrm>
                <a:off x="3896557" y="3089978"/>
                <a:ext cx="167202" cy="139225"/>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0" name="Google Shape;5005;p26"/>
              <p:cNvSpPr/>
              <p:nvPr/>
            </p:nvSpPr>
            <p:spPr>
              <a:xfrm>
                <a:off x="2813016" y="2863312"/>
                <a:ext cx="34372" cy="64447"/>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1" name="Google Shape;5006;p26"/>
              <p:cNvSpPr/>
              <p:nvPr/>
            </p:nvSpPr>
            <p:spPr>
              <a:xfrm>
                <a:off x="2146138" y="3253475"/>
                <a:ext cx="128173" cy="24850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2" name="Google Shape;5007;p26"/>
              <p:cNvSpPr/>
              <p:nvPr/>
            </p:nvSpPr>
            <p:spPr>
              <a:xfrm>
                <a:off x="2335119" y="2806342"/>
                <a:ext cx="13578" cy="3542"/>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3" name="Google Shape;5008;p26"/>
              <p:cNvSpPr/>
              <p:nvPr/>
            </p:nvSpPr>
            <p:spPr>
              <a:xfrm>
                <a:off x="2140857" y="2688008"/>
                <a:ext cx="186027" cy="111380"/>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4" name="Google Shape;5009;p26"/>
              <p:cNvSpPr/>
              <p:nvPr/>
            </p:nvSpPr>
            <p:spPr>
              <a:xfrm>
                <a:off x="2185299" y="2718182"/>
                <a:ext cx="12430" cy="2460"/>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5" name="Google Shape;5010;p26"/>
              <p:cNvSpPr/>
              <p:nvPr/>
            </p:nvSpPr>
            <p:spPr>
              <a:xfrm>
                <a:off x="2147843" y="2731727"/>
                <a:ext cx="262" cy="164"/>
              </a:xfrm>
              <a:custGeom>
                <a:avLst/>
                <a:gdLst/>
                <a:ahLst/>
                <a:cxnLst/>
                <a:rect l="l" t="t" r="r" b="b"/>
                <a:pathLst>
                  <a:path w="8" h="5" extrusionOk="0">
                    <a:moveTo>
                      <a:pt x="1" y="4"/>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6" name="Google Shape;5011;p26"/>
              <p:cNvSpPr/>
              <p:nvPr/>
            </p:nvSpPr>
            <p:spPr>
              <a:xfrm>
                <a:off x="2148991" y="2730940"/>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7" name="Google Shape;5012;p26"/>
              <p:cNvSpPr/>
              <p:nvPr/>
            </p:nvSpPr>
            <p:spPr>
              <a:xfrm>
                <a:off x="2147515" y="2732088"/>
                <a:ext cx="262" cy="131"/>
              </a:xfrm>
              <a:custGeom>
                <a:avLst/>
                <a:gdLst/>
                <a:ahLst/>
                <a:cxnLst/>
                <a:rect l="l" t="t" r="r" b="b"/>
                <a:pathLst>
                  <a:path w="8" h="4" extrusionOk="0">
                    <a:moveTo>
                      <a:pt x="0" y="4"/>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8" name="Google Shape;5013;p26"/>
              <p:cNvSpPr/>
              <p:nvPr/>
            </p:nvSpPr>
            <p:spPr>
              <a:xfrm>
                <a:off x="2148893" y="2731038"/>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9" name="Google Shape;5014;p26"/>
              <p:cNvSpPr/>
              <p:nvPr/>
            </p:nvSpPr>
            <p:spPr>
              <a:xfrm>
                <a:off x="2148532" y="2731399"/>
                <a:ext cx="33" cy="33"/>
              </a:xfrm>
              <a:custGeom>
                <a:avLst/>
                <a:gdLst/>
                <a:ahLst/>
                <a:cxnLst/>
                <a:rect l="l" t="t" r="r" b="b"/>
                <a:pathLst>
                  <a:path w="1" h="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0" name="Google Shape;5015;p26"/>
              <p:cNvSpPr/>
              <p:nvPr/>
            </p:nvSpPr>
            <p:spPr>
              <a:xfrm>
                <a:off x="2148204" y="2731497"/>
                <a:ext cx="131" cy="164"/>
              </a:xfrm>
              <a:custGeom>
                <a:avLst/>
                <a:gdLst/>
                <a:ahLst/>
                <a:cxnLst/>
                <a:rect l="l" t="t" r="r" b="b"/>
                <a:pathLst>
                  <a:path w="4" h="5" extrusionOk="0">
                    <a:moveTo>
                      <a:pt x="0" y="4"/>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1" name="Google Shape;5016;p26"/>
              <p:cNvSpPr/>
              <p:nvPr/>
            </p:nvSpPr>
            <p:spPr>
              <a:xfrm>
                <a:off x="2146925" y="2732317"/>
                <a:ext cx="394" cy="131"/>
              </a:xfrm>
              <a:custGeom>
                <a:avLst/>
                <a:gdLst/>
                <a:ahLst/>
                <a:cxnLst/>
                <a:rect l="l" t="t" r="r" b="b"/>
                <a:pathLst>
                  <a:path w="12" h="4" extrusionOk="0">
                    <a:moveTo>
                      <a:pt x="1" y="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2" name="Google Shape;5017;p26"/>
              <p:cNvSpPr/>
              <p:nvPr/>
            </p:nvSpPr>
            <p:spPr>
              <a:xfrm>
                <a:off x="2145679" y="2733006"/>
                <a:ext cx="492" cy="262"/>
              </a:xfrm>
              <a:custGeom>
                <a:avLst/>
                <a:gdLst/>
                <a:ahLst/>
                <a:cxnLst/>
                <a:rect l="l" t="t" r="r" b="b"/>
                <a:pathLst>
                  <a:path w="15" h="8" extrusionOk="0">
                    <a:moveTo>
                      <a:pt x="0" y="8"/>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3" name="Google Shape;5018;p26"/>
              <p:cNvSpPr/>
              <p:nvPr/>
            </p:nvSpPr>
            <p:spPr>
              <a:xfrm>
                <a:off x="2143022" y="2733367"/>
                <a:ext cx="2460" cy="1279"/>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4" name="Google Shape;5019;p26"/>
              <p:cNvSpPr/>
              <p:nvPr/>
            </p:nvSpPr>
            <p:spPr>
              <a:xfrm>
                <a:off x="2146368" y="2732645"/>
                <a:ext cx="361" cy="164"/>
              </a:xfrm>
              <a:custGeom>
                <a:avLst/>
                <a:gdLst/>
                <a:ahLst/>
                <a:cxnLst/>
                <a:rect l="l" t="t" r="r" b="b"/>
                <a:pathLst>
                  <a:path w="11" h="5" extrusionOk="0">
                    <a:moveTo>
                      <a:pt x="0" y="5"/>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5" name="Google Shape;5020;p26"/>
              <p:cNvSpPr/>
              <p:nvPr/>
            </p:nvSpPr>
            <p:spPr>
              <a:xfrm>
                <a:off x="2141874" y="2734613"/>
                <a:ext cx="951" cy="492"/>
              </a:xfrm>
              <a:custGeom>
                <a:avLst/>
                <a:gdLst/>
                <a:ahLst/>
                <a:cxnLst/>
                <a:rect l="l" t="t" r="r" b="b"/>
                <a:pathLst>
                  <a:path w="29" h="15" extrusionOk="0">
                    <a:moveTo>
                      <a:pt x="1" y="15"/>
                    </a:moveTo>
                    <a:lnTo>
                      <a:pt x="2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6" name="Google Shape;5021;p26"/>
              <p:cNvSpPr/>
              <p:nvPr/>
            </p:nvSpPr>
            <p:spPr>
              <a:xfrm>
                <a:off x="2290907" y="2692698"/>
                <a:ext cx="394" cy="33"/>
              </a:xfrm>
              <a:custGeom>
                <a:avLst/>
                <a:gdLst/>
                <a:ahLst/>
                <a:cxnLst/>
                <a:rect l="l" t="t" r="r" b="b"/>
                <a:pathLst>
                  <a:path w="12" h="1" extrusionOk="0">
                    <a:moveTo>
                      <a:pt x="1"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7" name="Google Shape;5022;p26"/>
              <p:cNvSpPr/>
              <p:nvPr/>
            </p:nvSpPr>
            <p:spPr>
              <a:xfrm>
                <a:off x="2155321" y="2715328"/>
                <a:ext cx="2657" cy="590"/>
              </a:xfrm>
              <a:custGeom>
                <a:avLst/>
                <a:gdLst/>
                <a:ahLst/>
                <a:cxnLst/>
                <a:rect l="l" t="t" r="r" b="b"/>
                <a:pathLst>
                  <a:path w="81" h="18" extrusionOk="0">
                    <a:moveTo>
                      <a:pt x="81" y="18"/>
                    </a:moveTo>
                    <a:cubicBezTo>
                      <a:pt x="56" y="7"/>
                      <a:pt x="28" y="0"/>
                      <a:pt x="0" y="0"/>
                    </a:cubicBezTo>
                    <a:cubicBezTo>
                      <a:pt x="28" y="0"/>
                      <a:pt x="56" y="7"/>
                      <a:pt x="8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8" name="Google Shape;5023;p26"/>
              <p:cNvSpPr/>
              <p:nvPr/>
            </p:nvSpPr>
            <p:spPr>
              <a:xfrm>
                <a:off x="2148762" y="2731169"/>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9" name="Google Shape;5024;p26"/>
              <p:cNvSpPr/>
              <p:nvPr/>
            </p:nvSpPr>
            <p:spPr>
              <a:xfrm>
                <a:off x="2149123" y="2730710"/>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0" name="Google Shape;5025;p26"/>
              <p:cNvSpPr/>
              <p:nvPr/>
            </p:nvSpPr>
            <p:spPr>
              <a:xfrm>
                <a:off x="2268769" y="2693977"/>
                <a:ext cx="7937" cy="131"/>
              </a:xfrm>
              <a:custGeom>
                <a:avLst/>
                <a:gdLst/>
                <a:ahLst/>
                <a:cxnLst/>
                <a:rect l="l" t="t" r="r" b="b"/>
                <a:pathLst>
                  <a:path w="242" h="4" extrusionOk="0">
                    <a:moveTo>
                      <a:pt x="0" y="4"/>
                    </a:moveTo>
                    <a:cubicBezTo>
                      <a:pt x="81" y="4"/>
                      <a:pt x="161" y="4"/>
                      <a:pt x="242" y="0"/>
                    </a:cubicBezTo>
                    <a:cubicBezTo>
                      <a:pt x="161" y="4"/>
                      <a:pt x="81" y="4"/>
                      <a:pt x="0"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1" name="Google Shape;5026;p26"/>
              <p:cNvSpPr/>
              <p:nvPr/>
            </p:nvSpPr>
            <p:spPr>
              <a:xfrm>
                <a:off x="2169326" y="2717034"/>
                <a:ext cx="4296" cy="262"/>
              </a:xfrm>
              <a:custGeom>
                <a:avLst/>
                <a:gdLst/>
                <a:ahLst/>
                <a:cxnLst/>
                <a:rect l="l" t="t" r="r" b="b"/>
                <a:pathLst>
                  <a:path w="131" h="8" extrusionOk="0">
                    <a:moveTo>
                      <a:pt x="1" y="8"/>
                    </a:moveTo>
                    <a:cubicBezTo>
                      <a:pt x="43" y="4"/>
                      <a:pt x="88" y="1"/>
                      <a:pt x="130" y="4"/>
                    </a:cubicBezTo>
                    <a:cubicBezTo>
                      <a:pt x="88" y="1"/>
                      <a:pt x="43" y="4"/>
                      <a:pt x="1"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2" name="Google Shape;5027;p26"/>
              <p:cNvSpPr/>
              <p:nvPr/>
            </p:nvSpPr>
            <p:spPr>
              <a:xfrm>
                <a:off x="2325476" y="2727726"/>
                <a:ext cx="951" cy="1869"/>
              </a:xfrm>
              <a:custGeom>
                <a:avLst/>
                <a:gdLst/>
                <a:ahLst/>
                <a:cxnLst/>
                <a:rect l="l" t="t" r="r" b="b"/>
                <a:pathLst>
                  <a:path w="29" h="57" extrusionOk="0">
                    <a:moveTo>
                      <a:pt x="1" y="0"/>
                    </a:moveTo>
                    <a:lnTo>
                      <a:pt x="29" y="5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3" name="Google Shape;5028;p26"/>
              <p:cNvSpPr/>
              <p:nvPr/>
            </p:nvSpPr>
            <p:spPr>
              <a:xfrm>
                <a:off x="2324099" y="2724971"/>
                <a:ext cx="1082" cy="1869"/>
              </a:xfrm>
              <a:custGeom>
                <a:avLst/>
                <a:gdLst/>
                <a:ahLst/>
                <a:cxnLst/>
                <a:rect l="l" t="t" r="r" b="b"/>
                <a:pathLst>
                  <a:path w="33" h="57" extrusionOk="0">
                    <a:moveTo>
                      <a:pt x="1" y="0"/>
                    </a:moveTo>
                    <a:lnTo>
                      <a:pt x="32" y="5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4" name="Google Shape;5029;p26"/>
              <p:cNvSpPr/>
              <p:nvPr/>
            </p:nvSpPr>
            <p:spPr>
              <a:xfrm>
                <a:off x="2321344" y="2719231"/>
                <a:ext cx="951" cy="1869"/>
              </a:xfrm>
              <a:custGeom>
                <a:avLst/>
                <a:gdLst/>
                <a:ahLst/>
                <a:cxnLst/>
                <a:rect l="l" t="t" r="r" b="b"/>
                <a:pathLst>
                  <a:path w="29" h="57" extrusionOk="0">
                    <a:moveTo>
                      <a:pt x="1" y="0"/>
                    </a:moveTo>
                    <a:lnTo>
                      <a:pt x="29" y="5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5" name="Google Shape;5030;p26"/>
              <p:cNvSpPr/>
              <p:nvPr/>
            </p:nvSpPr>
            <p:spPr>
              <a:xfrm>
                <a:off x="2322853" y="2722314"/>
                <a:ext cx="951" cy="1771"/>
              </a:xfrm>
              <a:custGeom>
                <a:avLst/>
                <a:gdLst/>
                <a:ahLst/>
                <a:cxnLst/>
                <a:rect l="l" t="t" r="r" b="b"/>
                <a:pathLst>
                  <a:path w="29" h="54" extrusionOk="0">
                    <a:moveTo>
                      <a:pt x="0" y="1"/>
                    </a:moveTo>
                    <a:lnTo>
                      <a:pt x="28" y="53"/>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6" name="Google Shape;5031;p26"/>
              <p:cNvSpPr/>
              <p:nvPr/>
            </p:nvSpPr>
            <p:spPr>
              <a:xfrm>
                <a:off x="2306421" y="2688237"/>
                <a:ext cx="14726" cy="30436"/>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7" name="Google Shape;5032;p26"/>
              <p:cNvSpPr/>
              <p:nvPr/>
            </p:nvSpPr>
            <p:spPr>
              <a:xfrm>
                <a:off x="3813218" y="3714874"/>
                <a:ext cx="16333" cy="3444"/>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8" name="Google Shape;5033;p26"/>
              <p:cNvSpPr/>
              <p:nvPr/>
            </p:nvSpPr>
            <p:spPr>
              <a:xfrm>
                <a:off x="3390913" y="3234419"/>
                <a:ext cx="728531" cy="54784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9" name="Google Shape;5034;p26"/>
              <p:cNvSpPr/>
              <p:nvPr/>
            </p:nvSpPr>
            <p:spPr>
              <a:xfrm>
                <a:off x="3699409" y="3247440"/>
                <a:ext cx="18990" cy="4264"/>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0" name="Google Shape;5035;p26"/>
              <p:cNvSpPr/>
              <p:nvPr/>
            </p:nvSpPr>
            <p:spPr>
              <a:xfrm>
                <a:off x="3965236" y="3768466"/>
                <a:ext cx="1640" cy="3247"/>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1" name="Google Shape;5036;p26"/>
              <p:cNvSpPr/>
              <p:nvPr/>
            </p:nvSpPr>
            <p:spPr>
              <a:xfrm>
                <a:off x="3961103" y="3822189"/>
                <a:ext cx="62020" cy="59363"/>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2" name="Google Shape;5037;p26"/>
              <p:cNvSpPr/>
              <p:nvPr/>
            </p:nvSpPr>
            <p:spPr>
              <a:xfrm>
                <a:off x="4374913" y="3954725"/>
                <a:ext cx="6691" cy="5608"/>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3" name="Google Shape;5038;p26"/>
              <p:cNvSpPr/>
              <p:nvPr/>
            </p:nvSpPr>
            <p:spPr>
              <a:xfrm>
                <a:off x="4356776" y="3823238"/>
                <a:ext cx="134929" cy="126303"/>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4" name="Google Shape;5039;p26"/>
              <p:cNvSpPr/>
              <p:nvPr/>
            </p:nvSpPr>
            <p:spPr>
              <a:xfrm>
                <a:off x="4473766" y="3697950"/>
                <a:ext cx="97277" cy="138274"/>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5" name="Google Shape;5040;p26"/>
              <p:cNvSpPr/>
              <p:nvPr/>
            </p:nvSpPr>
            <p:spPr>
              <a:xfrm>
                <a:off x="2325706" y="2214276"/>
                <a:ext cx="250114" cy="154247"/>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6" name="Google Shape;5041;p26"/>
              <p:cNvSpPr/>
              <p:nvPr/>
            </p:nvSpPr>
            <p:spPr>
              <a:xfrm>
                <a:off x="2383824" y="2241695"/>
                <a:ext cx="492" cy="262"/>
              </a:xfrm>
              <a:custGeom>
                <a:avLst/>
                <a:gdLst/>
                <a:ahLst/>
                <a:cxnLst/>
                <a:rect l="l" t="t" r="r" b="b"/>
                <a:pathLst>
                  <a:path w="15" h="8" extrusionOk="0">
                    <a:moveTo>
                      <a:pt x="14"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7" name="Google Shape;5042;p26"/>
              <p:cNvSpPr/>
              <p:nvPr/>
            </p:nvSpPr>
            <p:spPr>
              <a:xfrm>
                <a:off x="2391630" y="2243761"/>
                <a:ext cx="590" cy="131"/>
              </a:xfrm>
              <a:custGeom>
                <a:avLst/>
                <a:gdLst/>
                <a:ahLst/>
                <a:cxnLst/>
                <a:rect l="l" t="t" r="r" b="b"/>
                <a:pathLst>
                  <a:path w="18" h="4" extrusionOk="0">
                    <a:moveTo>
                      <a:pt x="18"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8" name="Google Shape;5043;p26"/>
              <p:cNvSpPr/>
              <p:nvPr/>
            </p:nvSpPr>
            <p:spPr>
              <a:xfrm>
                <a:off x="2385201" y="2242154"/>
                <a:ext cx="590" cy="262"/>
              </a:xfrm>
              <a:custGeom>
                <a:avLst/>
                <a:gdLst/>
                <a:ahLst/>
                <a:cxnLst/>
                <a:rect l="l" t="t" r="r" b="b"/>
                <a:pathLst>
                  <a:path w="18" h="8" extrusionOk="0">
                    <a:moveTo>
                      <a:pt x="18"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9" name="Google Shape;5044;p26"/>
              <p:cNvSpPr/>
              <p:nvPr/>
            </p:nvSpPr>
            <p:spPr>
              <a:xfrm>
                <a:off x="2388186" y="2243072"/>
                <a:ext cx="722" cy="262"/>
              </a:xfrm>
              <a:custGeom>
                <a:avLst/>
                <a:gdLst/>
                <a:ahLst/>
                <a:cxnLst/>
                <a:rect l="l" t="t" r="r" b="b"/>
                <a:pathLst>
                  <a:path w="22" h="8" extrusionOk="0">
                    <a:moveTo>
                      <a:pt x="21"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0" name="Google Shape;5045;p26"/>
              <p:cNvSpPr/>
              <p:nvPr/>
            </p:nvSpPr>
            <p:spPr>
              <a:xfrm>
                <a:off x="2386677" y="2242712"/>
                <a:ext cx="623" cy="164"/>
              </a:xfrm>
              <a:custGeom>
                <a:avLst/>
                <a:gdLst/>
                <a:ahLst/>
                <a:cxnLst/>
                <a:rect l="l" t="t" r="r" b="b"/>
                <a:pathLst>
                  <a:path w="19" h="5" extrusionOk="0">
                    <a:moveTo>
                      <a:pt x="18"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1" name="Google Shape;5046;p26"/>
              <p:cNvSpPr/>
              <p:nvPr/>
            </p:nvSpPr>
            <p:spPr>
              <a:xfrm>
                <a:off x="2389793" y="2243532"/>
                <a:ext cx="722" cy="131"/>
              </a:xfrm>
              <a:custGeom>
                <a:avLst/>
                <a:gdLst/>
                <a:ahLst/>
                <a:cxnLst/>
                <a:rect l="l" t="t" r="r" b="b"/>
                <a:pathLst>
                  <a:path w="22" h="4" extrusionOk="0">
                    <a:moveTo>
                      <a:pt x="21"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2" name="Google Shape;5047;p26"/>
              <p:cNvSpPr/>
              <p:nvPr/>
            </p:nvSpPr>
            <p:spPr>
              <a:xfrm>
                <a:off x="2575002" y="2314605"/>
                <a:ext cx="951" cy="8527"/>
              </a:xfrm>
              <a:custGeom>
                <a:avLst/>
                <a:gdLst/>
                <a:ahLst/>
                <a:cxnLst/>
                <a:rect l="l" t="t" r="r" b="b"/>
                <a:pathLst>
                  <a:path w="29" h="260" extrusionOk="0">
                    <a:moveTo>
                      <a:pt x="0" y="0"/>
                    </a:moveTo>
                    <a:lnTo>
                      <a:pt x="28" y="259"/>
                    </a:lnTo>
                    <a:lnTo>
                      <a:pt x="28" y="25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3" name="Google Shape;5048;p26"/>
              <p:cNvSpPr/>
              <p:nvPr/>
            </p:nvSpPr>
            <p:spPr>
              <a:xfrm>
                <a:off x="2393466" y="2244089"/>
                <a:ext cx="590" cy="33"/>
              </a:xfrm>
              <a:custGeom>
                <a:avLst/>
                <a:gdLst/>
                <a:ahLst/>
                <a:cxnLst/>
                <a:rect l="l" t="t" r="r" b="b"/>
                <a:pathLst>
                  <a:path w="18" h="1" extrusionOk="0">
                    <a:moveTo>
                      <a:pt x="18"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4" name="Google Shape;5049;p26"/>
              <p:cNvSpPr/>
              <p:nvPr/>
            </p:nvSpPr>
            <p:spPr>
              <a:xfrm>
                <a:off x="2170146" y="2273509"/>
                <a:ext cx="345751" cy="293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5" name="Google Shape;5050;p26"/>
              <p:cNvSpPr/>
              <p:nvPr/>
            </p:nvSpPr>
            <p:spPr>
              <a:xfrm>
                <a:off x="2179428" y="2323099"/>
                <a:ext cx="722" cy="1410"/>
              </a:xfrm>
              <a:custGeom>
                <a:avLst/>
                <a:gdLst/>
                <a:ahLst/>
                <a:cxnLst/>
                <a:rect l="l" t="t" r="r" b="b"/>
                <a:pathLst>
                  <a:path w="22" h="43" extrusionOk="0">
                    <a:moveTo>
                      <a:pt x="1" y="0"/>
                    </a:moveTo>
                    <a:cubicBezTo>
                      <a:pt x="11" y="14"/>
                      <a:pt x="18" y="32"/>
                      <a:pt x="22" y="43"/>
                    </a:cubicBezTo>
                    <a:cubicBezTo>
                      <a:pt x="18" y="32"/>
                      <a:pt x="11" y="1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6" name="Google Shape;5051;p26"/>
              <p:cNvSpPr/>
              <p:nvPr/>
            </p:nvSpPr>
            <p:spPr>
              <a:xfrm>
                <a:off x="2181264" y="2328511"/>
                <a:ext cx="33" cy="492"/>
              </a:xfrm>
              <a:custGeom>
                <a:avLst/>
                <a:gdLst/>
                <a:ahLst/>
                <a:cxnLst/>
                <a:rect l="l" t="t" r="r" b="b"/>
                <a:pathLst>
                  <a:path w="1" h="15" extrusionOk="0">
                    <a:moveTo>
                      <a:pt x="1" y="0"/>
                    </a:moveTo>
                    <a:cubicBezTo>
                      <a:pt x="1" y="4"/>
                      <a:pt x="1" y="11"/>
                      <a:pt x="1" y="14"/>
                    </a:cubicBezTo>
                    <a:cubicBezTo>
                      <a:pt x="1" y="11"/>
                      <a:pt x="1"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7" name="Google Shape;5052;p26"/>
              <p:cNvSpPr/>
              <p:nvPr/>
            </p:nvSpPr>
            <p:spPr>
              <a:xfrm>
                <a:off x="2181035" y="2327002"/>
                <a:ext cx="164" cy="853"/>
              </a:xfrm>
              <a:custGeom>
                <a:avLst/>
                <a:gdLst/>
                <a:ahLst/>
                <a:cxnLst/>
                <a:rect l="l" t="t" r="r" b="b"/>
                <a:pathLst>
                  <a:path w="5" h="26" extrusionOk="0">
                    <a:moveTo>
                      <a:pt x="1" y="1"/>
                    </a:moveTo>
                    <a:cubicBezTo>
                      <a:pt x="1" y="8"/>
                      <a:pt x="4" y="18"/>
                      <a:pt x="4" y="25"/>
                    </a:cubicBezTo>
                    <a:cubicBezTo>
                      <a:pt x="4" y="18"/>
                      <a:pt x="4"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8" name="Google Shape;5053;p26"/>
              <p:cNvSpPr/>
              <p:nvPr/>
            </p:nvSpPr>
            <p:spPr>
              <a:xfrm>
                <a:off x="2170835" y="2273738"/>
                <a:ext cx="3936" cy="9085"/>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9" name="Google Shape;5054;p26"/>
              <p:cNvSpPr/>
              <p:nvPr/>
            </p:nvSpPr>
            <p:spPr>
              <a:xfrm>
                <a:off x="2181166" y="2327822"/>
                <a:ext cx="33" cy="722"/>
              </a:xfrm>
              <a:custGeom>
                <a:avLst/>
                <a:gdLst/>
                <a:ahLst/>
                <a:cxnLst/>
                <a:rect l="l" t="t" r="r" b="b"/>
                <a:pathLst>
                  <a:path w="1" h="22" extrusionOk="0">
                    <a:moveTo>
                      <a:pt x="0" y="0"/>
                    </a:moveTo>
                    <a:cubicBezTo>
                      <a:pt x="0" y="7"/>
                      <a:pt x="0" y="14"/>
                      <a:pt x="0" y="21"/>
                    </a:cubicBezTo>
                    <a:cubicBezTo>
                      <a:pt x="0" y="14"/>
                      <a:pt x="0"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0" name="Google Shape;5055;p26"/>
              <p:cNvSpPr/>
              <p:nvPr/>
            </p:nvSpPr>
            <p:spPr>
              <a:xfrm>
                <a:off x="2171753" y="2310341"/>
                <a:ext cx="33" cy="394"/>
              </a:xfrm>
              <a:custGeom>
                <a:avLst/>
                <a:gdLst/>
                <a:ahLst/>
                <a:cxnLst/>
                <a:rect l="l" t="t" r="r" b="b"/>
                <a:pathLst>
                  <a:path w="1" h="12" extrusionOk="0">
                    <a:moveTo>
                      <a:pt x="0"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1" name="Google Shape;5056;p26"/>
              <p:cNvSpPr/>
              <p:nvPr/>
            </p:nvSpPr>
            <p:spPr>
              <a:xfrm>
                <a:off x="2180707" y="2325985"/>
                <a:ext cx="361" cy="951"/>
              </a:xfrm>
              <a:custGeom>
                <a:avLst/>
                <a:gdLst/>
                <a:ahLst/>
                <a:cxnLst/>
                <a:rect l="l" t="t" r="r" b="b"/>
                <a:pathLst>
                  <a:path w="11" h="29" extrusionOk="0">
                    <a:moveTo>
                      <a:pt x="0" y="0"/>
                    </a:moveTo>
                    <a:cubicBezTo>
                      <a:pt x="4" y="11"/>
                      <a:pt x="7" y="21"/>
                      <a:pt x="11" y="28"/>
                    </a:cubicBezTo>
                    <a:cubicBezTo>
                      <a:pt x="7" y="21"/>
                      <a:pt x="4"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2" name="Google Shape;5057;p26"/>
              <p:cNvSpPr/>
              <p:nvPr/>
            </p:nvSpPr>
            <p:spPr>
              <a:xfrm>
                <a:off x="2170146" y="2282922"/>
                <a:ext cx="590" cy="33"/>
              </a:xfrm>
              <a:custGeom>
                <a:avLst/>
                <a:gdLst/>
                <a:ahLst/>
                <a:cxnLst/>
                <a:rect l="l" t="t" r="r" b="b"/>
                <a:pathLst>
                  <a:path w="18" h="1" extrusionOk="0">
                    <a:moveTo>
                      <a:pt x="18" y="0"/>
                    </a:moveTo>
                    <a:cubicBezTo>
                      <a:pt x="11" y="0"/>
                      <a:pt x="7" y="0"/>
                      <a:pt x="0" y="0"/>
                    </a:cubicBezTo>
                    <a:cubicBezTo>
                      <a:pt x="7" y="0"/>
                      <a:pt x="11" y="0"/>
                      <a:pt x="1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3" name="Google Shape;5058;p26"/>
              <p:cNvSpPr/>
              <p:nvPr/>
            </p:nvSpPr>
            <p:spPr>
              <a:xfrm>
                <a:off x="2171753" y="2312997"/>
                <a:ext cx="5543" cy="6002"/>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4" name="Google Shape;5059;p26"/>
              <p:cNvSpPr/>
              <p:nvPr/>
            </p:nvSpPr>
            <p:spPr>
              <a:xfrm>
                <a:off x="2180248" y="2324608"/>
                <a:ext cx="492" cy="1279"/>
              </a:xfrm>
              <a:custGeom>
                <a:avLst/>
                <a:gdLst/>
                <a:ahLst/>
                <a:cxnLst/>
                <a:rect l="l" t="t" r="r" b="b"/>
                <a:pathLst>
                  <a:path w="15" h="39" extrusionOk="0">
                    <a:moveTo>
                      <a:pt x="0" y="0"/>
                    </a:moveTo>
                    <a:cubicBezTo>
                      <a:pt x="4" y="14"/>
                      <a:pt x="11" y="28"/>
                      <a:pt x="14" y="39"/>
                    </a:cubicBezTo>
                    <a:cubicBezTo>
                      <a:pt x="11" y="28"/>
                      <a:pt x="4" y="14"/>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5" name="Google Shape;5060;p26"/>
              <p:cNvSpPr/>
              <p:nvPr/>
            </p:nvSpPr>
            <p:spPr>
              <a:xfrm>
                <a:off x="2178509" y="2321131"/>
                <a:ext cx="951" cy="1869"/>
              </a:xfrm>
              <a:custGeom>
                <a:avLst/>
                <a:gdLst/>
                <a:ahLst/>
                <a:cxnLst/>
                <a:rect l="l" t="t" r="r" b="b"/>
                <a:pathLst>
                  <a:path w="29" h="57" extrusionOk="0">
                    <a:moveTo>
                      <a:pt x="1" y="1"/>
                    </a:moveTo>
                    <a:cubicBezTo>
                      <a:pt x="11" y="22"/>
                      <a:pt x="22" y="39"/>
                      <a:pt x="29" y="57"/>
                    </a:cubicBezTo>
                    <a:cubicBezTo>
                      <a:pt x="22" y="39"/>
                      <a:pt x="11" y="22"/>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6" name="Google Shape;5061;p26"/>
              <p:cNvSpPr/>
              <p:nvPr/>
            </p:nvSpPr>
            <p:spPr>
              <a:xfrm>
                <a:off x="2171753" y="2304732"/>
                <a:ext cx="590" cy="5641"/>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7" name="Google Shape;5062;p26"/>
              <p:cNvSpPr/>
              <p:nvPr/>
            </p:nvSpPr>
            <p:spPr>
              <a:xfrm>
                <a:off x="2181264" y="2329068"/>
                <a:ext cx="33" cy="262"/>
              </a:xfrm>
              <a:custGeom>
                <a:avLst/>
                <a:gdLst/>
                <a:ahLst/>
                <a:cxnLst/>
                <a:rect l="l" t="t" r="r" b="b"/>
                <a:pathLst>
                  <a:path w="1" h="8" extrusionOk="0">
                    <a:moveTo>
                      <a:pt x="1" y="1"/>
                    </a:moveTo>
                    <a:cubicBezTo>
                      <a:pt x="1" y="1"/>
                      <a:pt x="1" y="4"/>
                      <a:pt x="1" y="8"/>
                    </a:cubicBezTo>
                    <a:cubicBezTo>
                      <a:pt x="1" y="4"/>
                      <a:pt x="1"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8" name="Google Shape;5063;p26"/>
              <p:cNvSpPr/>
              <p:nvPr/>
            </p:nvSpPr>
            <p:spPr>
              <a:xfrm>
                <a:off x="2171753" y="2311390"/>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9" name="Google Shape;5064;p26"/>
              <p:cNvSpPr/>
              <p:nvPr/>
            </p:nvSpPr>
            <p:spPr>
              <a:xfrm>
                <a:off x="2239481" y="2460784"/>
                <a:ext cx="262" cy="459"/>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0" name="Google Shape;5065;p26"/>
              <p:cNvSpPr/>
              <p:nvPr/>
            </p:nvSpPr>
            <p:spPr>
              <a:xfrm>
                <a:off x="2240169" y="2462031"/>
                <a:ext cx="394" cy="492"/>
              </a:xfrm>
              <a:custGeom>
                <a:avLst/>
                <a:gdLst/>
                <a:ahLst/>
                <a:cxnLst/>
                <a:rect l="l" t="t" r="r" b="b"/>
                <a:pathLst>
                  <a:path w="12" h="15" extrusionOk="0">
                    <a:moveTo>
                      <a:pt x="11" y="1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1" name="Google Shape;5066;p26"/>
              <p:cNvSpPr/>
              <p:nvPr/>
            </p:nvSpPr>
            <p:spPr>
              <a:xfrm>
                <a:off x="2242006" y="2464458"/>
                <a:ext cx="262" cy="361"/>
              </a:xfrm>
              <a:custGeom>
                <a:avLst/>
                <a:gdLst/>
                <a:ahLst/>
                <a:cxnLst/>
                <a:rect l="l" t="t" r="r" b="b"/>
                <a:pathLst>
                  <a:path w="8" h="11" extrusionOk="0">
                    <a:moveTo>
                      <a:pt x="8"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2" name="Google Shape;5067;p26"/>
              <p:cNvSpPr/>
              <p:nvPr/>
            </p:nvSpPr>
            <p:spPr>
              <a:xfrm>
                <a:off x="2242695" y="2465376"/>
                <a:ext cx="262" cy="262"/>
              </a:xfrm>
              <a:custGeom>
                <a:avLst/>
                <a:gdLst/>
                <a:ahLst/>
                <a:cxnLst/>
                <a:rect l="l" t="t" r="r" b="b"/>
                <a:pathLst>
                  <a:path w="8" h="8" extrusionOk="0">
                    <a:moveTo>
                      <a:pt x="8"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3" name="Google Shape;5068;p26"/>
              <p:cNvSpPr/>
              <p:nvPr/>
            </p:nvSpPr>
            <p:spPr>
              <a:xfrm>
                <a:off x="2239382" y="2460194"/>
                <a:ext cx="33" cy="361"/>
              </a:xfrm>
              <a:custGeom>
                <a:avLst/>
                <a:gdLst/>
                <a:ahLst/>
                <a:cxnLst/>
                <a:rect l="l" t="t" r="r" b="b"/>
                <a:pathLst>
                  <a:path w="1" h="11" extrusionOk="0">
                    <a:moveTo>
                      <a:pt x="0" y="11"/>
                    </a:moveTo>
                    <a:cubicBezTo>
                      <a:pt x="0" y="7"/>
                      <a:pt x="0" y="4"/>
                      <a:pt x="0" y="0"/>
                    </a:cubicBezTo>
                    <a:cubicBezTo>
                      <a:pt x="0" y="4"/>
                      <a:pt x="0" y="7"/>
                      <a:pt x="0"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4" name="Google Shape;5069;p26"/>
              <p:cNvSpPr/>
              <p:nvPr/>
            </p:nvSpPr>
            <p:spPr>
              <a:xfrm>
                <a:off x="2243383" y="2466163"/>
                <a:ext cx="262" cy="262"/>
              </a:xfrm>
              <a:custGeom>
                <a:avLst/>
                <a:gdLst/>
                <a:ahLst/>
                <a:cxnLst/>
                <a:rect l="l" t="t" r="r" b="b"/>
                <a:pathLst>
                  <a:path w="8" h="8" extrusionOk="0">
                    <a:moveTo>
                      <a:pt x="8"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5" name="Google Shape;5070;p26"/>
              <p:cNvSpPr/>
              <p:nvPr/>
            </p:nvSpPr>
            <p:spPr>
              <a:xfrm>
                <a:off x="2239251" y="2459505"/>
                <a:ext cx="33" cy="492"/>
              </a:xfrm>
              <a:custGeom>
                <a:avLst/>
                <a:gdLst/>
                <a:ahLst/>
                <a:cxnLst/>
                <a:rect l="l" t="t" r="r" b="b"/>
                <a:pathLst>
                  <a:path w="1" h="15" extrusionOk="0">
                    <a:moveTo>
                      <a:pt x="1" y="14"/>
                    </a:moveTo>
                    <a:cubicBezTo>
                      <a:pt x="1" y="11"/>
                      <a:pt x="1" y="4"/>
                      <a:pt x="1" y="0"/>
                    </a:cubicBezTo>
                    <a:cubicBezTo>
                      <a:pt x="1" y="4"/>
                      <a:pt x="1" y="11"/>
                      <a:pt x="1"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6" name="Google Shape;5071;p26"/>
              <p:cNvSpPr/>
              <p:nvPr/>
            </p:nvSpPr>
            <p:spPr>
              <a:xfrm>
                <a:off x="2245122" y="2468000"/>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7" name="Google Shape;5072;p26"/>
              <p:cNvSpPr/>
              <p:nvPr/>
            </p:nvSpPr>
            <p:spPr>
              <a:xfrm>
                <a:off x="2240760" y="2462851"/>
                <a:ext cx="262" cy="361"/>
              </a:xfrm>
              <a:custGeom>
                <a:avLst/>
                <a:gdLst/>
                <a:ahLst/>
                <a:cxnLst/>
                <a:rect l="l" t="t" r="r" b="b"/>
                <a:pathLst>
                  <a:path w="8" h="11" extrusionOk="0">
                    <a:moveTo>
                      <a:pt x="7" y="1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8" name="Google Shape;5073;p26"/>
              <p:cNvSpPr/>
              <p:nvPr/>
            </p:nvSpPr>
            <p:spPr>
              <a:xfrm>
                <a:off x="2241317" y="2463769"/>
                <a:ext cx="262" cy="361"/>
              </a:xfrm>
              <a:custGeom>
                <a:avLst/>
                <a:gdLst/>
                <a:ahLst/>
                <a:cxnLst/>
                <a:rect l="l" t="t" r="r" b="b"/>
                <a:pathLst>
                  <a:path w="8" h="11" extrusionOk="0">
                    <a:moveTo>
                      <a:pt x="8"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9" name="Google Shape;5074;p26"/>
              <p:cNvSpPr/>
              <p:nvPr/>
            </p:nvSpPr>
            <p:spPr>
              <a:xfrm>
                <a:off x="2244203" y="2467082"/>
                <a:ext cx="131" cy="164"/>
              </a:xfrm>
              <a:custGeom>
                <a:avLst/>
                <a:gdLst/>
                <a:ahLst/>
                <a:cxnLst/>
                <a:rect l="l" t="t" r="r" b="b"/>
                <a:pathLst>
                  <a:path w="4" h="5" extrusionOk="0">
                    <a:moveTo>
                      <a:pt x="4"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0" name="Google Shape;5075;p26"/>
              <p:cNvSpPr/>
              <p:nvPr/>
            </p:nvSpPr>
            <p:spPr>
              <a:xfrm>
                <a:off x="2182773" y="2332283"/>
                <a:ext cx="492" cy="722"/>
              </a:xfrm>
              <a:custGeom>
                <a:avLst/>
                <a:gdLst/>
                <a:ahLst/>
                <a:cxnLst/>
                <a:rect l="l" t="t" r="r" b="b"/>
                <a:pathLst>
                  <a:path w="15" h="22" extrusionOk="0">
                    <a:moveTo>
                      <a:pt x="14" y="22"/>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1" name="Google Shape;5076;p26"/>
              <p:cNvSpPr/>
              <p:nvPr/>
            </p:nvSpPr>
            <p:spPr>
              <a:xfrm>
                <a:off x="2206420" y="2412440"/>
                <a:ext cx="15644" cy="9446"/>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2" name="Google Shape;5077;p26"/>
              <p:cNvSpPr/>
              <p:nvPr/>
            </p:nvSpPr>
            <p:spPr>
              <a:xfrm>
                <a:off x="2181166" y="2329298"/>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3" name="Google Shape;5078;p26"/>
              <p:cNvSpPr/>
              <p:nvPr/>
            </p:nvSpPr>
            <p:spPr>
              <a:xfrm>
                <a:off x="2239710" y="2461342"/>
                <a:ext cx="262" cy="492"/>
              </a:xfrm>
              <a:custGeom>
                <a:avLst/>
                <a:gdLst/>
                <a:ahLst/>
                <a:cxnLst/>
                <a:rect l="l" t="t" r="r" b="b"/>
                <a:pathLst>
                  <a:path w="8" h="15" extrusionOk="0">
                    <a:moveTo>
                      <a:pt x="8" y="1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4" name="Google Shape;5079;p26"/>
              <p:cNvSpPr/>
              <p:nvPr/>
            </p:nvSpPr>
            <p:spPr>
              <a:xfrm>
                <a:off x="2352699" y="2326772"/>
                <a:ext cx="722" cy="164"/>
              </a:xfrm>
              <a:custGeom>
                <a:avLst/>
                <a:gdLst/>
                <a:ahLst/>
                <a:cxnLst/>
                <a:rect l="l" t="t" r="r" b="b"/>
                <a:pathLst>
                  <a:path w="22" h="5" extrusionOk="0">
                    <a:moveTo>
                      <a:pt x="21"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5" name="Google Shape;5080;p26"/>
              <p:cNvSpPr/>
              <p:nvPr/>
            </p:nvSpPr>
            <p:spPr>
              <a:xfrm>
                <a:off x="2361193" y="2324116"/>
                <a:ext cx="131" cy="164"/>
              </a:xfrm>
              <a:custGeom>
                <a:avLst/>
                <a:gdLst/>
                <a:ahLst/>
                <a:cxnLst/>
                <a:rect l="l" t="t" r="r" b="b"/>
                <a:pathLst>
                  <a:path w="4" h="5" extrusionOk="0">
                    <a:moveTo>
                      <a:pt x="4"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6" name="Google Shape;5081;p26"/>
              <p:cNvSpPr/>
              <p:nvPr/>
            </p:nvSpPr>
            <p:spPr>
              <a:xfrm>
                <a:off x="2351190" y="2326904"/>
                <a:ext cx="722" cy="33"/>
              </a:xfrm>
              <a:custGeom>
                <a:avLst/>
                <a:gdLst/>
                <a:ahLst/>
                <a:cxnLst/>
                <a:rect l="l" t="t" r="r" b="b"/>
                <a:pathLst>
                  <a:path w="22" h="1" extrusionOk="0">
                    <a:moveTo>
                      <a:pt x="22"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7" name="Google Shape;5082;p26"/>
              <p:cNvSpPr/>
              <p:nvPr/>
            </p:nvSpPr>
            <p:spPr>
              <a:xfrm>
                <a:off x="2358438" y="2325625"/>
                <a:ext cx="361" cy="131"/>
              </a:xfrm>
              <a:custGeom>
                <a:avLst/>
                <a:gdLst/>
                <a:ahLst/>
                <a:cxnLst/>
                <a:rect l="l" t="t" r="r" b="b"/>
                <a:pathLst>
                  <a:path w="11" h="4" extrusionOk="0">
                    <a:moveTo>
                      <a:pt x="11"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8" name="Google Shape;5083;p26"/>
              <p:cNvSpPr/>
              <p:nvPr/>
            </p:nvSpPr>
            <p:spPr>
              <a:xfrm>
                <a:off x="2357520" y="2325854"/>
                <a:ext cx="492" cy="131"/>
              </a:xfrm>
              <a:custGeom>
                <a:avLst/>
                <a:gdLst/>
                <a:ahLst/>
                <a:cxnLst/>
                <a:rect l="l" t="t" r="r" b="b"/>
                <a:pathLst>
                  <a:path w="15" h="4" extrusionOk="0">
                    <a:moveTo>
                      <a:pt x="14"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9" name="Google Shape;5084;p26"/>
              <p:cNvSpPr/>
              <p:nvPr/>
            </p:nvSpPr>
            <p:spPr>
              <a:xfrm>
                <a:off x="2360275" y="2324706"/>
                <a:ext cx="262" cy="131"/>
              </a:xfrm>
              <a:custGeom>
                <a:avLst/>
                <a:gdLst/>
                <a:ahLst/>
                <a:cxnLst/>
                <a:rect l="l" t="t" r="r" b="b"/>
                <a:pathLst>
                  <a:path w="8" h="4" extrusionOk="0">
                    <a:moveTo>
                      <a:pt x="7"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0" name="Google Shape;5085;p26"/>
              <p:cNvSpPr/>
              <p:nvPr/>
            </p:nvSpPr>
            <p:spPr>
              <a:xfrm>
                <a:off x="2349353" y="2327002"/>
                <a:ext cx="722" cy="33"/>
              </a:xfrm>
              <a:custGeom>
                <a:avLst/>
                <a:gdLst/>
                <a:ahLst/>
                <a:cxnLst/>
                <a:rect l="l" t="t" r="r" b="b"/>
                <a:pathLst>
                  <a:path w="22" h="1" extrusionOk="0">
                    <a:moveTo>
                      <a:pt x="22"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1" name="Google Shape;5086;p26"/>
              <p:cNvSpPr/>
              <p:nvPr/>
            </p:nvSpPr>
            <p:spPr>
              <a:xfrm>
                <a:off x="2347418" y="2327133"/>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2" name="Google Shape;5087;p26"/>
              <p:cNvSpPr/>
              <p:nvPr/>
            </p:nvSpPr>
            <p:spPr>
              <a:xfrm>
                <a:off x="2477265" y="2344582"/>
                <a:ext cx="33" cy="361"/>
              </a:xfrm>
              <a:custGeom>
                <a:avLst/>
                <a:gdLst/>
                <a:ahLst/>
                <a:cxnLst/>
                <a:rect l="l" t="t" r="r" b="b"/>
                <a:pathLst>
                  <a:path w="1" h="11" extrusionOk="0">
                    <a:moveTo>
                      <a:pt x="1" y="11"/>
                    </a:moveTo>
                    <a:lnTo>
                      <a:pt x="1" y="0"/>
                    </a:lnTo>
                    <a:cubicBezTo>
                      <a:pt x="1" y="4"/>
                      <a:pt x="1" y="7"/>
                      <a:pt x="1"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3" name="Google Shape;5088;p26"/>
              <p:cNvSpPr/>
              <p:nvPr/>
            </p:nvSpPr>
            <p:spPr>
              <a:xfrm>
                <a:off x="2477265" y="2345369"/>
                <a:ext cx="33" cy="492"/>
              </a:xfrm>
              <a:custGeom>
                <a:avLst/>
                <a:gdLst/>
                <a:ahLst/>
                <a:cxnLst/>
                <a:rect l="l" t="t" r="r" b="b"/>
                <a:pathLst>
                  <a:path w="1" h="15" extrusionOk="0">
                    <a:moveTo>
                      <a:pt x="1" y="1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4" name="Google Shape;5089;p26"/>
              <p:cNvSpPr/>
              <p:nvPr/>
            </p:nvSpPr>
            <p:spPr>
              <a:xfrm>
                <a:off x="2356601" y="2326084"/>
                <a:ext cx="492" cy="131"/>
              </a:xfrm>
              <a:custGeom>
                <a:avLst/>
                <a:gdLst/>
                <a:ahLst/>
                <a:cxnLst/>
                <a:rect l="l" t="t" r="r" b="b"/>
                <a:pathLst>
                  <a:path w="15" h="4" extrusionOk="0">
                    <a:moveTo>
                      <a:pt x="14"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5" name="Google Shape;5090;p26"/>
              <p:cNvSpPr/>
              <p:nvPr/>
            </p:nvSpPr>
            <p:spPr>
              <a:xfrm>
                <a:off x="2359816" y="2325067"/>
                <a:ext cx="262" cy="131"/>
              </a:xfrm>
              <a:custGeom>
                <a:avLst/>
                <a:gdLst/>
                <a:ahLst/>
                <a:cxnLst/>
                <a:rect l="l" t="t" r="r" b="b"/>
                <a:pathLst>
                  <a:path w="8" h="4" extrusionOk="0">
                    <a:moveTo>
                      <a:pt x="7"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6" name="Google Shape;5091;p26"/>
              <p:cNvSpPr/>
              <p:nvPr/>
            </p:nvSpPr>
            <p:spPr>
              <a:xfrm>
                <a:off x="2354174" y="2326543"/>
                <a:ext cx="623" cy="164"/>
              </a:xfrm>
              <a:custGeom>
                <a:avLst/>
                <a:gdLst/>
                <a:ahLst/>
                <a:cxnLst/>
                <a:rect l="l" t="t" r="r" b="b"/>
                <a:pathLst>
                  <a:path w="19" h="5" extrusionOk="0">
                    <a:moveTo>
                      <a:pt x="18"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7" name="Google Shape;5092;p26"/>
              <p:cNvSpPr/>
              <p:nvPr/>
            </p:nvSpPr>
            <p:spPr>
              <a:xfrm>
                <a:off x="2477396" y="2346287"/>
                <a:ext cx="33" cy="623"/>
              </a:xfrm>
              <a:custGeom>
                <a:avLst/>
                <a:gdLst/>
                <a:ahLst/>
                <a:cxnLst/>
                <a:rect l="l" t="t" r="r" b="b"/>
                <a:pathLst>
                  <a:path w="1" h="19" extrusionOk="0">
                    <a:moveTo>
                      <a:pt x="0" y="1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8" name="Google Shape;5093;p26"/>
              <p:cNvSpPr/>
              <p:nvPr/>
            </p:nvSpPr>
            <p:spPr>
              <a:xfrm>
                <a:off x="2477724" y="2349961"/>
                <a:ext cx="33" cy="722"/>
              </a:xfrm>
              <a:custGeom>
                <a:avLst/>
                <a:gdLst/>
                <a:ahLst/>
                <a:cxnLst/>
                <a:rect l="l" t="t" r="r" b="b"/>
                <a:pathLst>
                  <a:path w="1" h="22" extrusionOk="0">
                    <a:moveTo>
                      <a:pt x="1" y="22"/>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9" name="Google Shape;5094;p26"/>
              <p:cNvSpPr/>
              <p:nvPr/>
            </p:nvSpPr>
            <p:spPr>
              <a:xfrm>
                <a:off x="2477396" y="2347435"/>
                <a:ext cx="131" cy="623"/>
              </a:xfrm>
              <a:custGeom>
                <a:avLst/>
                <a:gdLst/>
                <a:ahLst/>
                <a:cxnLst/>
                <a:rect l="l" t="t" r="r" b="b"/>
                <a:pathLst>
                  <a:path w="4" h="19" extrusionOk="0">
                    <a:moveTo>
                      <a:pt x="4" y="1"/>
                    </a:moveTo>
                    <a:cubicBezTo>
                      <a:pt x="0" y="4"/>
                      <a:pt x="4" y="11"/>
                      <a:pt x="4" y="18"/>
                    </a:cubicBez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0" name="Google Shape;5095;p26"/>
              <p:cNvSpPr/>
              <p:nvPr/>
            </p:nvSpPr>
            <p:spPr>
              <a:xfrm>
                <a:off x="2477625" y="2348583"/>
                <a:ext cx="33" cy="853"/>
              </a:xfrm>
              <a:custGeom>
                <a:avLst/>
                <a:gdLst/>
                <a:ahLst/>
                <a:cxnLst/>
                <a:rect l="l" t="t" r="r" b="b"/>
                <a:pathLst>
                  <a:path w="1" h="26" extrusionOk="0">
                    <a:moveTo>
                      <a:pt x="0" y="2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1" name="Google Shape;5096;p26"/>
              <p:cNvSpPr/>
              <p:nvPr/>
            </p:nvSpPr>
            <p:spPr>
              <a:xfrm>
                <a:off x="2359127" y="2325297"/>
                <a:ext cx="361" cy="230"/>
              </a:xfrm>
              <a:custGeom>
                <a:avLst/>
                <a:gdLst/>
                <a:ahLst/>
                <a:cxnLst/>
                <a:rect l="l" t="t" r="r" b="b"/>
                <a:pathLst>
                  <a:path w="11" h="7" extrusionOk="0">
                    <a:moveTo>
                      <a:pt x="11"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2" name="Google Shape;5097;p26"/>
              <p:cNvSpPr/>
              <p:nvPr/>
            </p:nvSpPr>
            <p:spPr>
              <a:xfrm>
                <a:off x="2355454" y="2326313"/>
                <a:ext cx="492" cy="131"/>
              </a:xfrm>
              <a:custGeom>
                <a:avLst/>
                <a:gdLst/>
                <a:ahLst/>
                <a:cxnLst/>
                <a:rect l="l" t="t" r="r" b="b"/>
                <a:pathLst>
                  <a:path w="15" h="4" extrusionOk="0">
                    <a:moveTo>
                      <a:pt x="14"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3" name="Google Shape;5098;p26"/>
              <p:cNvSpPr/>
              <p:nvPr/>
            </p:nvSpPr>
            <p:spPr>
              <a:xfrm>
                <a:off x="2361521" y="2323788"/>
                <a:ext cx="33" cy="131"/>
              </a:xfrm>
              <a:custGeom>
                <a:avLst/>
                <a:gdLst/>
                <a:ahLst/>
                <a:cxnLst/>
                <a:rect l="l" t="t" r="r" b="b"/>
                <a:pathLst>
                  <a:path w="1" h="4" extrusionOk="0">
                    <a:moveTo>
                      <a:pt x="1"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4" name="Google Shape;5099;p26"/>
              <p:cNvSpPr/>
              <p:nvPr/>
            </p:nvSpPr>
            <p:spPr>
              <a:xfrm>
                <a:off x="2478314" y="2356061"/>
                <a:ext cx="131" cy="820"/>
              </a:xfrm>
              <a:custGeom>
                <a:avLst/>
                <a:gdLst/>
                <a:ahLst/>
                <a:cxnLst/>
                <a:rect l="l" t="t" r="r" b="b"/>
                <a:pathLst>
                  <a:path w="4" h="25" extrusionOk="0">
                    <a:moveTo>
                      <a:pt x="4" y="25"/>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5" name="Google Shape;5100;p26"/>
              <p:cNvSpPr/>
              <p:nvPr/>
            </p:nvSpPr>
            <p:spPr>
              <a:xfrm>
                <a:off x="2478872" y="2359374"/>
                <a:ext cx="164" cy="722"/>
              </a:xfrm>
              <a:custGeom>
                <a:avLst/>
                <a:gdLst/>
                <a:ahLst/>
                <a:cxnLst/>
                <a:rect l="l" t="t" r="r" b="b"/>
                <a:pathLst>
                  <a:path w="5" h="22" extrusionOk="0">
                    <a:moveTo>
                      <a:pt x="4" y="22"/>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6" name="Google Shape;5101;p26"/>
              <p:cNvSpPr/>
              <p:nvPr/>
            </p:nvSpPr>
            <p:spPr>
              <a:xfrm>
                <a:off x="2478642" y="2357668"/>
                <a:ext cx="164" cy="820"/>
              </a:xfrm>
              <a:custGeom>
                <a:avLst/>
                <a:gdLst/>
                <a:ahLst/>
                <a:cxnLst/>
                <a:rect l="l" t="t" r="r" b="b"/>
                <a:pathLst>
                  <a:path w="5" h="25" extrusionOk="0">
                    <a:moveTo>
                      <a:pt x="4" y="25"/>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7" name="Google Shape;5102;p26"/>
              <p:cNvSpPr/>
              <p:nvPr/>
            </p:nvSpPr>
            <p:spPr>
              <a:xfrm>
                <a:off x="2360734" y="2324477"/>
                <a:ext cx="262" cy="131"/>
              </a:xfrm>
              <a:custGeom>
                <a:avLst/>
                <a:gdLst/>
                <a:ahLst/>
                <a:cxnLst/>
                <a:rect l="l" t="t" r="r" b="b"/>
                <a:pathLst>
                  <a:path w="8" h="4" extrusionOk="0">
                    <a:moveTo>
                      <a:pt x="7"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8" name="Google Shape;5103;p26"/>
              <p:cNvSpPr/>
              <p:nvPr/>
            </p:nvSpPr>
            <p:spPr>
              <a:xfrm>
                <a:off x="2479232" y="2361112"/>
                <a:ext cx="131" cy="590"/>
              </a:xfrm>
              <a:custGeom>
                <a:avLst/>
                <a:gdLst/>
                <a:ahLst/>
                <a:cxnLst/>
                <a:rect l="l" t="t" r="r" b="b"/>
                <a:pathLst>
                  <a:path w="4" h="18" extrusionOk="0">
                    <a:moveTo>
                      <a:pt x="4" y="18"/>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9" name="Google Shape;5104;p26"/>
              <p:cNvSpPr/>
              <p:nvPr/>
            </p:nvSpPr>
            <p:spPr>
              <a:xfrm>
                <a:off x="2477724" y="2351338"/>
                <a:ext cx="164" cy="853"/>
              </a:xfrm>
              <a:custGeom>
                <a:avLst/>
                <a:gdLst/>
                <a:ahLst/>
                <a:cxnLst/>
                <a:rect l="l" t="t" r="r" b="b"/>
                <a:pathLst>
                  <a:path w="5" h="26" extrusionOk="0">
                    <a:moveTo>
                      <a:pt x="4" y="2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0" name="Google Shape;5105;p26"/>
              <p:cNvSpPr/>
              <p:nvPr/>
            </p:nvSpPr>
            <p:spPr>
              <a:xfrm>
                <a:off x="2477953" y="2352847"/>
                <a:ext cx="164" cy="820"/>
              </a:xfrm>
              <a:custGeom>
                <a:avLst/>
                <a:gdLst/>
                <a:ahLst/>
                <a:cxnLst/>
                <a:rect l="l" t="t" r="r" b="b"/>
                <a:pathLst>
                  <a:path w="5" h="25" extrusionOk="0">
                    <a:moveTo>
                      <a:pt x="4" y="25"/>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1" name="Google Shape;5106;p26"/>
              <p:cNvSpPr/>
              <p:nvPr/>
            </p:nvSpPr>
            <p:spPr>
              <a:xfrm>
                <a:off x="2478085" y="2354454"/>
                <a:ext cx="131" cy="820"/>
              </a:xfrm>
              <a:custGeom>
                <a:avLst/>
                <a:gdLst/>
                <a:ahLst/>
                <a:cxnLst/>
                <a:rect l="l" t="t" r="r" b="b"/>
                <a:pathLst>
                  <a:path w="4" h="25" extrusionOk="0">
                    <a:moveTo>
                      <a:pt x="4" y="25"/>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2" name="Google Shape;5107;p26"/>
              <p:cNvSpPr/>
              <p:nvPr/>
            </p:nvSpPr>
            <p:spPr>
              <a:xfrm>
                <a:off x="2479692" y="2363178"/>
                <a:ext cx="131" cy="492"/>
              </a:xfrm>
              <a:custGeom>
                <a:avLst/>
                <a:gdLst/>
                <a:ahLst/>
                <a:cxnLst/>
                <a:rect l="l" t="t" r="r" b="b"/>
                <a:pathLst>
                  <a:path w="4" h="15" extrusionOk="0">
                    <a:moveTo>
                      <a:pt x="4"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3" name="Google Shape;5108;p26"/>
              <p:cNvSpPr/>
              <p:nvPr/>
            </p:nvSpPr>
            <p:spPr>
              <a:xfrm>
                <a:off x="2214325" y="1918571"/>
                <a:ext cx="725022" cy="335092"/>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4" name="Google Shape;5109;p26"/>
              <p:cNvSpPr/>
              <p:nvPr/>
            </p:nvSpPr>
            <p:spPr>
              <a:xfrm>
                <a:off x="2647682" y="2227559"/>
                <a:ext cx="131" cy="394"/>
              </a:xfrm>
              <a:custGeom>
                <a:avLst/>
                <a:gdLst/>
                <a:ahLst/>
                <a:cxnLst/>
                <a:rect l="l" t="t" r="r" b="b"/>
                <a:pathLst>
                  <a:path w="4" h="12" extrusionOk="0">
                    <a:moveTo>
                      <a:pt x="0" y="1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5" name="Google Shape;5110;p26"/>
              <p:cNvSpPr/>
              <p:nvPr/>
            </p:nvSpPr>
            <p:spPr>
              <a:xfrm>
                <a:off x="2649617" y="2224476"/>
                <a:ext cx="262" cy="262"/>
              </a:xfrm>
              <a:custGeom>
                <a:avLst/>
                <a:gdLst/>
                <a:ahLst/>
                <a:cxnLst/>
                <a:rect l="l" t="t" r="r" b="b"/>
                <a:pathLst>
                  <a:path w="8" h="8" extrusionOk="0">
                    <a:moveTo>
                      <a:pt x="1" y="7"/>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6" name="Google Shape;5111;p26"/>
              <p:cNvSpPr/>
              <p:nvPr/>
            </p:nvSpPr>
            <p:spPr>
              <a:xfrm>
                <a:off x="2650535" y="2223656"/>
                <a:ext cx="164" cy="33"/>
              </a:xfrm>
              <a:custGeom>
                <a:avLst/>
                <a:gdLst/>
                <a:ahLst/>
                <a:cxnLst/>
                <a:rect l="l" t="t" r="r" b="b"/>
                <a:pathLst>
                  <a:path w="5" h="1" extrusionOk="0">
                    <a:moveTo>
                      <a:pt x="1"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7" name="Google Shape;5112;p26"/>
              <p:cNvSpPr/>
              <p:nvPr/>
            </p:nvSpPr>
            <p:spPr>
              <a:xfrm>
                <a:off x="2650306" y="2223886"/>
                <a:ext cx="164" cy="164"/>
              </a:xfrm>
              <a:custGeom>
                <a:avLst/>
                <a:gdLst/>
                <a:ahLst/>
                <a:cxnLst/>
                <a:rect l="l" t="t" r="r" b="b"/>
                <a:pathLst>
                  <a:path w="5" h="5" extrusionOk="0">
                    <a:moveTo>
                      <a:pt x="1" y="4"/>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8" name="Google Shape;5113;p26"/>
              <p:cNvSpPr/>
              <p:nvPr/>
            </p:nvSpPr>
            <p:spPr>
              <a:xfrm>
                <a:off x="2648600" y="2226083"/>
                <a:ext cx="131" cy="262"/>
              </a:xfrm>
              <a:custGeom>
                <a:avLst/>
                <a:gdLst/>
                <a:ahLst/>
                <a:cxnLst/>
                <a:rect l="l" t="t" r="r" b="b"/>
                <a:pathLst>
                  <a:path w="4" h="8" extrusionOk="0">
                    <a:moveTo>
                      <a:pt x="0"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9" name="Google Shape;5114;p26"/>
              <p:cNvSpPr/>
              <p:nvPr/>
            </p:nvSpPr>
            <p:spPr>
              <a:xfrm>
                <a:off x="2649060" y="2225394"/>
                <a:ext cx="131" cy="262"/>
              </a:xfrm>
              <a:custGeom>
                <a:avLst/>
                <a:gdLst/>
                <a:ahLst/>
                <a:cxnLst/>
                <a:rect l="l" t="t" r="r" b="b"/>
                <a:pathLst>
                  <a:path w="4" h="8" extrusionOk="0">
                    <a:moveTo>
                      <a:pt x="0"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0" name="Google Shape;5115;p26"/>
              <p:cNvSpPr/>
              <p:nvPr/>
            </p:nvSpPr>
            <p:spPr>
              <a:xfrm>
                <a:off x="2648141" y="2226772"/>
                <a:ext cx="131" cy="262"/>
              </a:xfrm>
              <a:custGeom>
                <a:avLst/>
                <a:gdLst/>
                <a:ahLst/>
                <a:cxnLst/>
                <a:rect l="l" t="t" r="r" b="b"/>
                <a:pathLst>
                  <a:path w="4" h="8" extrusionOk="0">
                    <a:moveTo>
                      <a:pt x="0"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1" name="Google Shape;5116;p26"/>
              <p:cNvSpPr/>
              <p:nvPr/>
            </p:nvSpPr>
            <p:spPr>
              <a:xfrm>
                <a:off x="2649978" y="2224115"/>
                <a:ext cx="131" cy="164"/>
              </a:xfrm>
              <a:custGeom>
                <a:avLst/>
                <a:gdLst/>
                <a:ahLst/>
                <a:cxnLst/>
                <a:rect l="l" t="t" r="r" b="b"/>
                <a:pathLst>
                  <a:path w="4" h="5" extrusionOk="0">
                    <a:moveTo>
                      <a:pt x="0" y="4"/>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2" name="Google Shape;5117;p26"/>
              <p:cNvSpPr/>
              <p:nvPr/>
            </p:nvSpPr>
            <p:spPr>
              <a:xfrm>
                <a:off x="2647223" y="2228609"/>
                <a:ext cx="131" cy="262"/>
              </a:xfrm>
              <a:custGeom>
                <a:avLst/>
                <a:gdLst/>
                <a:ahLst/>
                <a:cxnLst/>
                <a:rect l="l" t="t" r="r" b="b"/>
                <a:pathLst>
                  <a:path w="4" h="8" extrusionOk="0">
                    <a:moveTo>
                      <a:pt x="0"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3" name="Google Shape;5118;p26"/>
              <p:cNvSpPr/>
              <p:nvPr/>
            </p:nvSpPr>
            <p:spPr>
              <a:xfrm>
                <a:off x="2816919" y="2218048"/>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4" name="Google Shape;5119;p26"/>
              <p:cNvSpPr/>
              <p:nvPr/>
            </p:nvSpPr>
            <p:spPr>
              <a:xfrm>
                <a:off x="2651126" y="2223328"/>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5" name="Google Shape;5120;p26"/>
              <p:cNvSpPr/>
              <p:nvPr/>
            </p:nvSpPr>
            <p:spPr>
              <a:xfrm>
                <a:off x="2818395" y="2218048"/>
                <a:ext cx="492" cy="33"/>
              </a:xfrm>
              <a:custGeom>
                <a:avLst/>
                <a:gdLst/>
                <a:ahLst/>
                <a:cxnLst/>
                <a:rect l="l" t="t" r="r" b="b"/>
                <a:pathLst>
                  <a:path w="15" h="1" extrusionOk="0">
                    <a:moveTo>
                      <a:pt x="1" y="0"/>
                    </a:moveTo>
                    <a:lnTo>
                      <a:pt x="1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6" name="Google Shape;5121;p26"/>
              <p:cNvSpPr/>
              <p:nvPr/>
            </p:nvSpPr>
            <p:spPr>
              <a:xfrm>
                <a:off x="2649289" y="2224935"/>
                <a:ext cx="262" cy="262"/>
              </a:xfrm>
              <a:custGeom>
                <a:avLst/>
                <a:gdLst/>
                <a:ahLst/>
                <a:cxnLst/>
                <a:rect l="l" t="t" r="r" b="b"/>
                <a:pathLst>
                  <a:path w="8" h="8" extrusionOk="0">
                    <a:moveTo>
                      <a:pt x="0" y="7"/>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7" name="Google Shape;5122;p26"/>
              <p:cNvSpPr/>
              <p:nvPr/>
            </p:nvSpPr>
            <p:spPr>
              <a:xfrm>
                <a:off x="2819543" y="2218146"/>
                <a:ext cx="623" cy="164"/>
              </a:xfrm>
              <a:custGeom>
                <a:avLst/>
                <a:gdLst/>
                <a:ahLst/>
                <a:cxnLst/>
                <a:rect l="l" t="t" r="r" b="b"/>
                <a:pathLst>
                  <a:path w="19" h="5" extrusionOk="0">
                    <a:moveTo>
                      <a:pt x="1" y="1"/>
                    </a:moveTo>
                    <a:lnTo>
                      <a:pt x="1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8" name="Google Shape;5123;p26"/>
              <p:cNvSpPr/>
              <p:nvPr/>
            </p:nvSpPr>
            <p:spPr>
              <a:xfrm>
                <a:off x="2820690" y="2218277"/>
                <a:ext cx="853" cy="361"/>
              </a:xfrm>
              <a:custGeom>
                <a:avLst/>
                <a:gdLst/>
                <a:ahLst/>
                <a:cxnLst/>
                <a:rect l="l" t="t" r="r" b="b"/>
                <a:pathLst>
                  <a:path w="26" h="11" extrusionOk="0">
                    <a:moveTo>
                      <a:pt x="1" y="0"/>
                    </a:moveTo>
                    <a:cubicBezTo>
                      <a:pt x="8" y="4"/>
                      <a:pt x="18" y="7"/>
                      <a:pt x="25" y="11"/>
                    </a:cubicBezTo>
                    <a:cubicBezTo>
                      <a:pt x="18" y="7"/>
                      <a:pt x="8" y="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9" name="Google Shape;5124;p26"/>
              <p:cNvSpPr/>
              <p:nvPr/>
            </p:nvSpPr>
            <p:spPr>
              <a:xfrm>
                <a:off x="2801307" y="2210012"/>
                <a:ext cx="9675" cy="5313"/>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0" name="Google Shape;5125;p26"/>
              <p:cNvSpPr/>
              <p:nvPr/>
            </p:nvSpPr>
            <p:spPr>
              <a:xfrm>
                <a:off x="2650896" y="2223558"/>
                <a:ext cx="131" cy="33"/>
              </a:xfrm>
              <a:custGeom>
                <a:avLst/>
                <a:gdLst/>
                <a:ahLst/>
                <a:cxnLst/>
                <a:rect l="l" t="t" r="r" b="b"/>
                <a:pathLst>
                  <a:path w="4" h="1" extrusionOk="0">
                    <a:moveTo>
                      <a:pt x="0"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1" name="Google Shape;5126;p26"/>
              <p:cNvSpPr/>
              <p:nvPr/>
            </p:nvSpPr>
            <p:spPr>
              <a:xfrm>
                <a:off x="2490712" y="2188759"/>
                <a:ext cx="590" cy="722"/>
              </a:xfrm>
              <a:custGeom>
                <a:avLst/>
                <a:gdLst/>
                <a:ahLst/>
                <a:cxnLst/>
                <a:rect l="l" t="t" r="r" b="b"/>
                <a:pathLst>
                  <a:path w="18" h="22" extrusionOk="0">
                    <a:moveTo>
                      <a:pt x="0" y="1"/>
                    </a:moveTo>
                    <a:lnTo>
                      <a:pt x="18"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2" name="Google Shape;5127;p26"/>
              <p:cNvSpPr/>
              <p:nvPr/>
            </p:nvSpPr>
            <p:spPr>
              <a:xfrm>
                <a:off x="2486907" y="2184168"/>
                <a:ext cx="722" cy="820"/>
              </a:xfrm>
              <a:custGeom>
                <a:avLst/>
                <a:gdLst/>
                <a:ahLst/>
                <a:cxnLst/>
                <a:rect l="l" t="t" r="r" b="b"/>
                <a:pathLst>
                  <a:path w="22" h="25" extrusionOk="0">
                    <a:moveTo>
                      <a:pt x="1" y="0"/>
                    </a:moveTo>
                    <a:lnTo>
                      <a:pt x="22"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3" name="Google Shape;5128;p26"/>
              <p:cNvSpPr/>
              <p:nvPr/>
            </p:nvSpPr>
            <p:spPr>
              <a:xfrm>
                <a:off x="2488285" y="2185775"/>
                <a:ext cx="722" cy="820"/>
              </a:xfrm>
              <a:custGeom>
                <a:avLst/>
                <a:gdLst/>
                <a:ahLst/>
                <a:cxnLst/>
                <a:rect l="l" t="t" r="r" b="b"/>
                <a:pathLst>
                  <a:path w="22" h="25" extrusionOk="0">
                    <a:moveTo>
                      <a:pt x="1" y="0"/>
                    </a:moveTo>
                    <a:lnTo>
                      <a:pt x="22"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4" name="Google Shape;5129;p26"/>
              <p:cNvSpPr/>
              <p:nvPr/>
            </p:nvSpPr>
            <p:spPr>
              <a:xfrm>
                <a:off x="2483824" y="2180822"/>
                <a:ext cx="820" cy="853"/>
              </a:xfrm>
              <a:custGeom>
                <a:avLst/>
                <a:gdLst/>
                <a:ahLst/>
                <a:cxnLst/>
                <a:rect l="l" t="t" r="r" b="b"/>
                <a:pathLst>
                  <a:path w="25" h="26" extrusionOk="0">
                    <a:moveTo>
                      <a:pt x="0" y="1"/>
                    </a:moveTo>
                    <a:lnTo>
                      <a:pt x="25"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5" name="Google Shape;5130;p26"/>
              <p:cNvSpPr/>
              <p:nvPr/>
            </p:nvSpPr>
            <p:spPr>
              <a:xfrm>
                <a:off x="2641254" y="2232512"/>
                <a:ext cx="590" cy="131"/>
              </a:xfrm>
              <a:custGeom>
                <a:avLst/>
                <a:gdLst/>
                <a:ahLst/>
                <a:cxnLst/>
                <a:rect l="l" t="t" r="r" b="b"/>
                <a:pathLst>
                  <a:path w="18" h="4" extrusionOk="0">
                    <a:moveTo>
                      <a:pt x="0" y="4"/>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6" name="Google Shape;5131;p26"/>
              <p:cNvSpPr/>
              <p:nvPr/>
            </p:nvSpPr>
            <p:spPr>
              <a:xfrm>
                <a:off x="2639515" y="2232971"/>
                <a:ext cx="262" cy="33"/>
              </a:xfrm>
              <a:custGeom>
                <a:avLst/>
                <a:gdLst/>
                <a:ahLst/>
                <a:cxnLst/>
                <a:rect l="l" t="t" r="r" b="b"/>
                <a:pathLst>
                  <a:path w="8" h="1" extrusionOk="0">
                    <a:moveTo>
                      <a:pt x="1" y="0"/>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7" name="Google Shape;5132;p26"/>
              <p:cNvSpPr/>
              <p:nvPr/>
            </p:nvSpPr>
            <p:spPr>
              <a:xfrm>
                <a:off x="2383692" y="2145827"/>
                <a:ext cx="45949" cy="12201"/>
              </a:xfrm>
              <a:custGeom>
                <a:avLst/>
                <a:gdLst/>
                <a:ahLst/>
                <a:cxnLst/>
                <a:rect l="l" t="t" r="r" b="b"/>
                <a:pathLst>
                  <a:path w="1401" h="372" extrusionOk="0">
                    <a:moveTo>
                      <a:pt x="1401" y="0"/>
                    </a:moveTo>
                    <a:lnTo>
                      <a:pt x="1" y="37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8" name="Google Shape;5133;p26"/>
              <p:cNvSpPr/>
              <p:nvPr/>
            </p:nvSpPr>
            <p:spPr>
              <a:xfrm>
                <a:off x="2514589" y="2190038"/>
                <a:ext cx="951" cy="230"/>
              </a:xfrm>
              <a:custGeom>
                <a:avLst/>
                <a:gdLst/>
                <a:ahLst/>
                <a:cxnLst/>
                <a:rect l="l" t="t" r="r" b="b"/>
                <a:pathLst>
                  <a:path w="29" h="7" extrusionOk="0">
                    <a:moveTo>
                      <a:pt x="1" y="0"/>
                    </a:moveTo>
                    <a:cubicBezTo>
                      <a:pt x="11" y="0"/>
                      <a:pt x="18" y="4"/>
                      <a:pt x="29" y="7"/>
                    </a:cubicBezTo>
                    <a:cubicBezTo>
                      <a:pt x="18" y="4"/>
                      <a:pt x="11" y="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9" name="Google Shape;5134;p26"/>
              <p:cNvSpPr/>
              <p:nvPr/>
            </p:nvSpPr>
            <p:spPr>
              <a:xfrm>
                <a:off x="2512653" y="2189907"/>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0" name="Google Shape;5135;p26"/>
              <p:cNvSpPr/>
              <p:nvPr/>
            </p:nvSpPr>
            <p:spPr>
              <a:xfrm>
                <a:off x="2511276" y="2190137"/>
                <a:ext cx="361" cy="33"/>
              </a:xfrm>
              <a:custGeom>
                <a:avLst/>
                <a:gdLst/>
                <a:ahLst/>
                <a:cxnLst/>
                <a:rect l="l" t="t" r="r" b="b"/>
                <a:pathLst>
                  <a:path w="11" h="1" extrusionOk="0">
                    <a:moveTo>
                      <a:pt x="0"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1" name="Google Shape;5136;p26"/>
              <p:cNvSpPr/>
              <p:nvPr/>
            </p:nvSpPr>
            <p:spPr>
              <a:xfrm>
                <a:off x="2509898" y="2190268"/>
                <a:ext cx="361" cy="0"/>
              </a:xfrm>
              <a:custGeom>
                <a:avLst/>
                <a:gdLst/>
                <a:ahLst/>
                <a:cxnLst/>
                <a:rect l="l" t="t" r="r" b="b"/>
                <a:pathLst>
                  <a:path w="11" extrusionOk="0">
                    <a:moveTo>
                      <a:pt x="0"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2" name="Google Shape;5137;p26"/>
              <p:cNvSpPr/>
              <p:nvPr/>
            </p:nvSpPr>
            <p:spPr>
              <a:xfrm>
                <a:off x="2474280" y="2171311"/>
                <a:ext cx="722" cy="722"/>
              </a:xfrm>
              <a:custGeom>
                <a:avLst/>
                <a:gdLst/>
                <a:ahLst/>
                <a:cxnLst/>
                <a:rect l="l" t="t" r="r" b="b"/>
                <a:pathLst>
                  <a:path w="22" h="22" extrusionOk="0">
                    <a:moveTo>
                      <a:pt x="1" y="0"/>
                    </a:moveTo>
                    <a:lnTo>
                      <a:pt x="22"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3" name="Google Shape;5138;p26"/>
              <p:cNvSpPr/>
              <p:nvPr/>
            </p:nvSpPr>
            <p:spPr>
              <a:xfrm>
                <a:off x="2489662" y="2187382"/>
                <a:ext cx="623" cy="722"/>
              </a:xfrm>
              <a:custGeom>
                <a:avLst/>
                <a:gdLst/>
                <a:ahLst/>
                <a:cxnLst/>
                <a:rect l="l" t="t" r="r" b="b"/>
                <a:pathLst>
                  <a:path w="19" h="22" extrusionOk="0">
                    <a:moveTo>
                      <a:pt x="1" y="0"/>
                    </a:moveTo>
                    <a:lnTo>
                      <a:pt x="18"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4" name="Google Shape;5139;p26"/>
              <p:cNvSpPr/>
              <p:nvPr/>
            </p:nvSpPr>
            <p:spPr>
              <a:xfrm>
                <a:off x="2472903" y="2170032"/>
                <a:ext cx="623" cy="623"/>
              </a:xfrm>
              <a:custGeom>
                <a:avLst/>
                <a:gdLst/>
                <a:ahLst/>
                <a:cxnLst/>
                <a:rect l="l" t="t" r="r" b="b"/>
                <a:pathLst>
                  <a:path w="19" h="19" extrusionOk="0">
                    <a:moveTo>
                      <a:pt x="1" y="1"/>
                    </a:moveTo>
                    <a:lnTo>
                      <a:pt x="18"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5" name="Google Shape;5140;p26"/>
              <p:cNvSpPr/>
              <p:nvPr/>
            </p:nvSpPr>
            <p:spPr>
              <a:xfrm>
                <a:off x="2493106" y="2192433"/>
                <a:ext cx="262" cy="394"/>
              </a:xfrm>
              <a:custGeom>
                <a:avLst/>
                <a:gdLst/>
                <a:ahLst/>
                <a:cxnLst/>
                <a:rect l="l" t="t" r="r" b="b"/>
                <a:pathLst>
                  <a:path w="8" h="12" extrusionOk="0">
                    <a:moveTo>
                      <a:pt x="1" y="1"/>
                    </a:moveTo>
                    <a:cubicBezTo>
                      <a:pt x="1" y="4"/>
                      <a:pt x="4" y="8"/>
                      <a:pt x="8" y="11"/>
                    </a:cubicBezTo>
                    <a:cubicBezTo>
                      <a:pt x="8" y="8"/>
                      <a:pt x="4"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6" name="Google Shape;5141;p26"/>
              <p:cNvSpPr/>
              <p:nvPr/>
            </p:nvSpPr>
            <p:spPr>
              <a:xfrm>
                <a:off x="2479003" y="2175771"/>
                <a:ext cx="820" cy="853"/>
              </a:xfrm>
              <a:custGeom>
                <a:avLst/>
                <a:gdLst/>
                <a:ahLst/>
                <a:cxnLst/>
                <a:rect l="l" t="t" r="r" b="b"/>
                <a:pathLst>
                  <a:path w="25" h="26" extrusionOk="0">
                    <a:moveTo>
                      <a:pt x="0" y="1"/>
                    </a:moveTo>
                    <a:lnTo>
                      <a:pt x="25"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7" name="Google Shape;5142;p26"/>
              <p:cNvSpPr/>
              <p:nvPr/>
            </p:nvSpPr>
            <p:spPr>
              <a:xfrm>
                <a:off x="2613802" y="2249960"/>
                <a:ext cx="2197" cy="3017"/>
              </a:xfrm>
              <a:custGeom>
                <a:avLst/>
                <a:gdLst/>
                <a:ahLst/>
                <a:cxnLst/>
                <a:rect l="l" t="t" r="r" b="b"/>
                <a:pathLst>
                  <a:path w="67" h="92" extrusionOk="0">
                    <a:moveTo>
                      <a:pt x="67" y="0"/>
                    </a:moveTo>
                    <a:cubicBezTo>
                      <a:pt x="56" y="39"/>
                      <a:pt x="32" y="70"/>
                      <a:pt x="0" y="91"/>
                    </a:cubicBezTo>
                    <a:cubicBezTo>
                      <a:pt x="32" y="70"/>
                      <a:pt x="56" y="39"/>
                      <a:pt x="6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8" name="Google Shape;5143;p26"/>
              <p:cNvSpPr/>
              <p:nvPr/>
            </p:nvSpPr>
            <p:spPr>
              <a:xfrm>
                <a:off x="2480610" y="2177378"/>
                <a:ext cx="820" cy="853"/>
              </a:xfrm>
              <a:custGeom>
                <a:avLst/>
                <a:gdLst/>
                <a:ahLst/>
                <a:cxnLst/>
                <a:rect l="l" t="t" r="r" b="b"/>
                <a:pathLst>
                  <a:path w="25" h="26" extrusionOk="0">
                    <a:moveTo>
                      <a:pt x="0" y="1"/>
                    </a:moveTo>
                    <a:lnTo>
                      <a:pt x="25"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9" name="Google Shape;5144;p26"/>
              <p:cNvSpPr/>
              <p:nvPr/>
            </p:nvSpPr>
            <p:spPr>
              <a:xfrm>
                <a:off x="2477396" y="2174164"/>
                <a:ext cx="722" cy="722"/>
              </a:xfrm>
              <a:custGeom>
                <a:avLst/>
                <a:gdLst/>
                <a:ahLst/>
                <a:cxnLst/>
                <a:rect l="l" t="t" r="r" b="b"/>
                <a:pathLst>
                  <a:path w="22" h="22" extrusionOk="0">
                    <a:moveTo>
                      <a:pt x="0" y="1"/>
                    </a:moveTo>
                    <a:lnTo>
                      <a:pt x="21"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0" name="Google Shape;5145;p26"/>
              <p:cNvSpPr/>
              <p:nvPr/>
            </p:nvSpPr>
            <p:spPr>
              <a:xfrm>
                <a:off x="2492548" y="2191416"/>
                <a:ext cx="361" cy="492"/>
              </a:xfrm>
              <a:custGeom>
                <a:avLst/>
                <a:gdLst/>
                <a:ahLst/>
                <a:cxnLst/>
                <a:rect l="l" t="t" r="r" b="b"/>
                <a:pathLst>
                  <a:path w="11" h="15" extrusionOk="0">
                    <a:moveTo>
                      <a:pt x="0" y="0"/>
                    </a:moveTo>
                    <a:lnTo>
                      <a:pt x="1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1" name="Google Shape;5146;p26"/>
              <p:cNvSpPr/>
              <p:nvPr/>
            </p:nvSpPr>
            <p:spPr>
              <a:xfrm>
                <a:off x="2485431" y="2182561"/>
                <a:ext cx="722" cy="820"/>
              </a:xfrm>
              <a:custGeom>
                <a:avLst/>
                <a:gdLst/>
                <a:ahLst/>
                <a:cxnLst/>
                <a:rect l="l" t="t" r="r" b="b"/>
                <a:pathLst>
                  <a:path w="22" h="25" extrusionOk="0">
                    <a:moveTo>
                      <a:pt x="0" y="0"/>
                    </a:moveTo>
                    <a:lnTo>
                      <a:pt x="21"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2" name="Google Shape;5147;p26"/>
              <p:cNvSpPr/>
              <p:nvPr/>
            </p:nvSpPr>
            <p:spPr>
              <a:xfrm>
                <a:off x="2491728" y="2190137"/>
                <a:ext cx="492" cy="623"/>
              </a:xfrm>
              <a:custGeom>
                <a:avLst/>
                <a:gdLst/>
                <a:ahLst/>
                <a:cxnLst/>
                <a:rect l="l" t="t" r="r" b="b"/>
                <a:pathLst>
                  <a:path w="15" h="19" extrusionOk="0">
                    <a:moveTo>
                      <a:pt x="1" y="1"/>
                    </a:moveTo>
                    <a:lnTo>
                      <a:pt x="15"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3" name="Google Shape;5148;p26"/>
              <p:cNvSpPr/>
              <p:nvPr/>
            </p:nvSpPr>
            <p:spPr>
              <a:xfrm>
                <a:off x="2513572" y="2189907"/>
                <a:ext cx="722" cy="33"/>
              </a:xfrm>
              <a:custGeom>
                <a:avLst/>
                <a:gdLst/>
                <a:ahLst/>
                <a:cxnLst/>
                <a:rect l="l" t="t" r="r" b="b"/>
                <a:pathLst>
                  <a:path w="22" h="1" extrusionOk="0">
                    <a:moveTo>
                      <a:pt x="0" y="1"/>
                    </a:moveTo>
                    <a:lnTo>
                      <a:pt x="2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4" name="Google Shape;5149;p26"/>
              <p:cNvSpPr/>
              <p:nvPr/>
            </p:nvSpPr>
            <p:spPr>
              <a:xfrm>
                <a:off x="2642402" y="2232380"/>
                <a:ext cx="3247" cy="262"/>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5" name="Google Shape;5150;p26"/>
              <p:cNvSpPr/>
              <p:nvPr/>
            </p:nvSpPr>
            <p:spPr>
              <a:xfrm>
                <a:off x="2506323" y="2190826"/>
                <a:ext cx="623" cy="164"/>
              </a:xfrm>
              <a:custGeom>
                <a:avLst/>
                <a:gdLst/>
                <a:ahLst/>
                <a:cxnLst/>
                <a:rect l="l" t="t" r="r" b="b"/>
                <a:pathLst>
                  <a:path w="19" h="5" extrusionOk="0">
                    <a:moveTo>
                      <a:pt x="1" y="4"/>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6" name="Google Shape;5151;p26"/>
              <p:cNvSpPr/>
              <p:nvPr/>
            </p:nvSpPr>
            <p:spPr>
              <a:xfrm>
                <a:off x="2475789" y="2172688"/>
                <a:ext cx="722" cy="722"/>
              </a:xfrm>
              <a:custGeom>
                <a:avLst/>
                <a:gdLst/>
                <a:ahLst/>
                <a:cxnLst/>
                <a:rect l="l" t="t" r="r" b="b"/>
                <a:pathLst>
                  <a:path w="22" h="22" extrusionOk="0">
                    <a:moveTo>
                      <a:pt x="0" y="0"/>
                    </a:moveTo>
                    <a:lnTo>
                      <a:pt x="21"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7" name="Google Shape;5152;p26"/>
              <p:cNvSpPr/>
              <p:nvPr/>
            </p:nvSpPr>
            <p:spPr>
              <a:xfrm>
                <a:off x="2508160" y="2190498"/>
                <a:ext cx="394" cy="131"/>
              </a:xfrm>
              <a:custGeom>
                <a:avLst/>
                <a:gdLst/>
                <a:ahLst/>
                <a:cxnLst/>
                <a:rect l="l" t="t" r="r" b="b"/>
                <a:pathLst>
                  <a:path w="12" h="4" extrusionOk="0">
                    <a:moveTo>
                      <a:pt x="1" y="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8" name="Google Shape;5153;p26"/>
              <p:cNvSpPr/>
              <p:nvPr/>
            </p:nvSpPr>
            <p:spPr>
              <a:xfrm>
                <a:off x="2637548" y="2233430"/>
                <a:ext cx="394" cy="131"/>
              </a:xfrm>
              <a:custGeom>
                <a:avLst/>
                <a:gdLst/>
                <a:ahLst/>
                <a:cxnLst/>
                <a:rect l="l" t="t" r="r" b="b"/>
                <a:pathLst>
                  <a:path w="12" h="4" extrusionOk="0">
                    <a:moveTo>
                      <a:pt x="1" y="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9" name="Google Shape;5154;p26"/>
              <p:cNvSpPr/>
              <p:nvPr/>
            </p:nvSpPr>
            <p:spPr>
              <a:xfrm>
                <a:off x="2482217" y="2179117"/>
                <a:ext cx="820" cy="820"/>
              </a:xfrm>
              <a:custGeom>
                <a:avLst/>
                <a:gdLst/>
                <a:ahLst/>
                <a:cxnLst/>
                <a:rect l="l" t="t" r="r" b="b"/>
                <a:pathLst>
                  <a:path w="25" h="25" extrusionOk="0">
                    <a:moveTo>
                      <a:pt x="0" y="0"/>
                    </a:moveTo>
                    <a:lnTo>
                      <a:pt x="25"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0" name="Google Shape;5155;p26"/>
              <p:cNvSpPr/>
              <p:nvPr/>
            </p:nvSpPr>
            <p:spPr>
              <a:xfrm>
                <a:off x="2936795" y="2065669"/>
                <a:ext cx="820" cy="1181"/>
              </a:xfrm>
              <a:custGeom>
                <a:avLst/>
                <a:gdLst/>
                <a:ahLst/>
                <a:cxnLst/>
                <a:rect l="l" t="t" r="r" b="b"/>
                <a:pathLst>
                  <a:path w="25" h="36" extrusionOk="0">
                    <a:moveTo>
                      <a:pt x="25" y="1"/>
                    </a:moveTo>
                    <a:lnTo>
                      <a:pt x="0" y="36"/>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1" name="Google Shape;5156;p26"/>
              <p:cNvSpPr/>
              <p:nvPr/>
            </p:nvSpPr>
            <p:spPr>
              <a:xfrm>
                <a:off x="2937943" y="2064521"/>
                <a:ext cx="590" cy="853"/>
              </a:xfrm>
              <a:custGeom>
                <a:avLst/>
                <a:gdLst/>
                <a:ahLst/>
                <a:cxnLst/>
                <a:rect l="l" t="t" r="r" b="b"/>
                <a:pathLst>
                  <a:path w="18" h="26" extrusionOk="0">
                    <a:moveTo>
                      <a:pt x="18" y="1"/>
                    </a:moveTo>
                    <a:lnTo>
                      <a:pt x="0"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2" name="Google Shape;5157;p26"/>
              <p:cNvSpPr/>
              <p:nvPr/>
            </p:nvSpPr>
            <p:spPr>
              <a:xfrm>
                <a:off x="2938730" y="2063373"/>
                <a:ext cx="492" cy="853"/>
              </a:xfrm>
              <a:custGeom>
                <a:avLst/>
                <a:gdLst/>
                <a:ahLst/>
                <a:cxnLst/>
                <a:rect l="l" t="t" r="r" b="b"/>
                <a:pathLst>
                  <a:path w="15" h="26" extrusionOk="0">
                    <a:moveTo>
                      <a:pt x="15" y="1"/>
                    </a:moveTo>
                    <a:cubicBezTo>
                      <a:pt x="11" y="8"/>
                      <a:pt x="4" y="15"/>
                      <a:pt x="1" y="25"/>
                    </a:cubicBezTo>
                    <a:cubicBezTo>
                      <a:pt x="8" y="15"/>
                      <a:pt x="11" y="8"/>
                      <a:pt x="1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3" name="Google Shape;5158;p26"/>
              <p:cNvSpPr/>
              <p:nvPr/>
            </p:nvSpPr>
            <p:spPr>
              <a:xfrm>
                <a:off x="2851028" y="2154420"/>
                <a:ext cx="10003" cy="2689"/>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4" name="Google Shape;5159;p26"/>
              <p:cNvSpPr/>
              <p:nvPr/>
            </p:nvSpPr>
            <p:spPr>
              <a:xfrm>
                <a:off x="2939419" y="2062685"/>
                <a:ext cx="164" cy="262"/>
              </a:xfrm>
              <a:custGeom>
                <a:avLst/>
                <a:gdLst/>
                <a:ahLst/>
                <a:cxnLst/>
                <a:rect l="l" t="t" r="r" b="b"/>
                <a:pathLst>
                  <a:path w="5" h="8" extrusionOk="0">
                    <a:moveTo>
                      <a:pt x="4" y="1"/>
                    </a:moveTo>
                    <a:lnTo>
                      <a:pt x="1" y="8"/>
                    </a:lnTo>
                    <a:cubicBezTo>
                      <a:pt x="4" y="4"/>
                      <a:pt x="4" y="4"/>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5" name="Google Shape;5160;p26"/>
              <p:cNvSpPr/>
              <p:nvPr/>
            </p:nvSpPr>
            <p:spPr>
              <a:xfrm>
                <a:off x="2821838" y="2217457"/>
                <a:ext cx="33" cy="394"/>
              </a:xfrm>
              <a:custGeom>
                <a:avLst/>
                <a:gdLst/>
                <a:ahLst/>
                <a:cxnLst/>
                <a:rect l="l" t="t" r="r" b="b"/>
                <a:pathLst>
                  <a:path w="1" h="12" extrusionOk="0">
                    <a:moveTo>
                      <a:pt x="1" y="1"/>
                    </a:moveTo>
                    <a:lnTo>
                      <a:pt x="1" y="11"/>
                    </a:lnTo>
                    <a:cubicBezTo>
                      <a:pt x="1" y="8"/>
                      <a:pt x="1"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6" name="Google Shape;5161;p26"/>
              <p:cNvSpPr/>
              <p:nvPr/>
            </p:nvSpPr>
            <p:spPr>
              <a:xfrm>
                <a:off x="2328363" y="2223099"/>
                <a:ext cx="131" cy="262"/>
              </a:xfrm>
              <a:custGeom>
                <a:avLst/>
                <a:gdLst/>
                <a:ahLst/>
                <a:cxnLst/>
                <a:rect l="l" t="t" r="r" b="b"/>
                <a:pathLst>
                  <a:path w="4" h="8" extrusionOk="0">
                    <a:moveTo>
                      <a:pt x="0"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7" name="Google Shape;5162;p26"/>
              <p:cNvSpPr/>
              <p:nvPr/>
            </p:nvSpPr>
            <p:spPr>
              <a:xfrm>
                <a:off x="2328133" y="2223787"/>
                <a:ext cx="33" cy="262"/>
              </a:xfrm>
              <a:custGeom>
                <a:avLst/>
                <a:gdLst/>
                <a:ahLst/>
                <a:cxnLst/>
                <a:rect l="l" t="t" r="r" b="b"/>
                <a:pathLst>
                  <a:path w="1" h="8" extrusionOk="0">
                    <a:moveTo>
                      <a:pt x="0"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8" name="Google Shape;5163;p26"/>
              <p:cNvSpPr/>
              <p:nvPr/>
            </p:nvSpPr>
            <p:spPr>
              <a:xfrm>
                <a:off x="2328002" y="2228248"/>
                <a:ext cx="164" cy="492"/>
              </a:xfrm>
              <a:custGeom>
                <a:avLst/>
                <a:gdLst/>
                <a:ahLst/>
                <a:cxnLst/>
                <a:rect l="l" t="t" r="r" b="b"/>
                <a:pathLst>
                  <a:path w="5" h="15" extrusionOk="0">
                    <a:moveTo>
                      <a:pt x="1" y="1"/>
                    </a:moveTo>
                    <a:cubicBezTo>
                      <a:pt x="1" y="4"/>
                      <a:pt x="1" y="8"/>
                      <a:pt x="4" y="15"/>
                    </a:cubicBezTo>
                    <a:cubicBezTo>
                      <a:pt x="4" y="8"/>
                      <a:pt x="1"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9" name="Google Shape;5164;p26"/>
              <p:cNvSpPr/>
              <p:nvPr/>
            </p:nvSpPr>
            <p:spPr>
              <a:xfrm>
                <a:off x="2327674" y="2226182"/>
                <a:ext cx="33" cy="394"/>
              </a:xfrm>
              <a:custGeom>
                <a:avLst/>
                <a:gdLst/>
                <a:ahLst/>
                <a:cxnLst/>
                <a:rect l="l" t="t" r="r" b="b"/>
                <a:pathLst>
                  <a:path w="1" h="12" extrusionOk="0">
                    <a:moveTo>
                      <a:pt x="0"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0" name="Google Shape;5165;p26"/>
              <p:cNvSpPr/>
              <p:nvPr/>
            </p:nvSpPr>
            <p:spPr>
              <a:xfrm>
                <a:off x="2327903" y="2224345"/>
                <a:ext cx="33" cy="492"/>
              </a:xfrm>
              <a:custGeom>
                <a:avLst/>
                <a:gdLst/>
                <a:ahLst/>
                <a:cxnLst/>
                <a:rect l="l" t="t" r="r" b="b"/>
                <a:pathLst>
                  <a:path w="1" h="15" extrusionOk="0">
                    <a:moveTo>
                      <a:pt x="0" y="15"/>
                    </a:moveTo>
                    <a:lnTo>
                      <a:pt x="0" y="4"/>
                    </a:lnTo>
                    <a:cubicBezTo>
                      <a:pt x="0" y="1"/>
                      <a:pt x="0" y="11"/>
                      <a:pt x="0"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1" name="Google Shape;5166;p26"/>
              <p:cNvSpPr/>
              <p:nvPr/>
            </p:nvSpPr>
            <p:spPr>
              <a:xfrm>
                <a:off x="2327772" y="2225263"/>
                <a:ext cx="33" cy="394"/>
              </a:xfrm>
              <a:custGeom>
                <a:avLst/>
                <a:gdLst/>
                <a:ahLst/>
                <a:cxnLst/>
                <a:rect l="l" t="t" r="r" b="b"/>
                <a:pathLst>
                  <a:path w="1" h="12" extrusionOk="0">
                    <a:moveTo>
                      <a:pt x="1" y="11"/>
                    </a:moveTo>
                    <a:lnTo>
                      <a:pt x="1" y="1"/>
                    </a:lnTo>
                    <a:cubicBezTo>
                      <a:pt x="1" y="4"/>
                      <a:pt x="1" y="8"/>
                      <a:pt x="1"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2" name="Google Shape;5167;p26"/>
              <p:cNvSpPr/>
              <p:nvPr/>
            </p:nvSpPr>
            <p:spPr>
              <a:xfrm>
                <a:off x="2327772" y="2227100"/>
                <a:ext cx="33" cy="492"/>
              </a:xfrm>
              <a:custGeom>
                <a:avLst/>
                <a:gdLst/>
                <a:ahLst/>
                <a:cxnLst/>
                <a:rect l="l" t="t" r="r" b="b"/>
                <a:pathLst>
                  <a:path w="1" h="15" extrusionOk="0">
                    <a:moveTo>
                      <a:pt x="1" y="15"/>
                    </a:moveTo>
                    <a:lnTo>
                      <a:pt x="1" y="1"/>
                    </a:lnTo>
                    <a:cubicBezTo>
                      <a:pt x="1" y="8"/>
                      <a:pt x="1" y="11"/>
                      <a:pt x="1"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3" name="Google Shape;5168;p26"/>
              <p:cNvSpPr/>
              <p:nvPr/>
            </p:nvSpPr>
            <p:spPr>
              <a:xfrm>
                <a:off x="3884848" y="1357368"/>
                <a:ext cx="15546" cy="6396"/>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4" name="Google Shape;5169;p26"/>
              <p:cNvSpPr/>
              <p:nvPr/>
            </p:nvSpPr>
            <p:spPr>
              <a:xfrm>
                <a:off x="3056671" y="1130964"/>
                <a:ext cx="100131" cy="50410"/>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5" name="Google Shape;5170;p26"/>
              <p:cNvSpPr/>
              <p:nvPr/>
            </p:nvSpPr>
            <p:spPr>
              <a:xfrm>
                <a:off x="3150013" y="1158908"/>
                <a:ext cx="107379" cy="55887"/>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6" name="Google Shape;5171;p26"/>
              <p:cNvSpPr/>
              <p:nvPr/>
            </p:nvSpPr>
            <p:spPr>
              <a:xfrm>
                <a:off x="3893802" y="1372553"/>
                <a:ext cx="51722" cy="1892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7" name="Google Shape;5172;p26"/>
              <p:cNvSpPr/>
              <p:nvPr/>
            </p:nvSpPr>
            <p:spPr>
              <a:xfrm>
                <a:off x="1871587" y="1229325"/>
                <a:ext cx="2919305" cy="1011016"/>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8" name="Google Shape;5173;p26"/>
              <p:cNvSpPr/>
              <p:nvPr/>
            </p:nvSpPr>
            <p:spPr>
              <a:xfrm>
                <a:off x="1734165" y="1916538"/>
                <a:ext cx="51361" cy="18727"/>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9" name="Google Shape;5174;p26"/>
              <p:cNvSpPr/>
              <p:nvPr/>
            </p:nvSpPr>
            <p:spPr>
              <a:xfrm>
                <a:off x="2932072" y="1340116"/>
                <a:ext cx="8199" cy="2001"/>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0" name="Google Shape;5175;p26"/>
              <p:cNvSpPr/>
              <p:nvPr/>
            </p:nvSpPr>
            <p:spPr>
              <a:xfrm>
                <a:off x="3913907" y="1948548"/>
                <a:ext cx="45261" cy="190291"/>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1" name="Google Shape;5176;p26"/>
              <p:cNvSpPr/>
              <p:nvPr/>
            </p:nvSpPr>
            <p:spPr>
              <a:xfrm>
                <a:off x="3022889" y="1081735"/>
                <a:ext cx="94654" cy="66677"/>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2" name="Google Shape;5177;p26"/>
              <p:cNvSpPr/>
              <p:nvPr/>
            </p:nvSpPr>
            <p:spPr>
              <a:xfrm>
                <a:off x="2361652" y="1086819"/>
                <a:ext cx="58576" cy="19023"/>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3" name="Google Shape;5178;p26"/>
              <p:cNvSpPr/>
              <p:nvPr/>
            </p:nvSpPr>
            <p:spPr>
              <a:xfrm>
                <a:off x="2247647" y="1516109"/>
                <a:ext cx="34798" cy="19482"/>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4" name="Google Shape;5179;p26"/>
              <p:cNvSpPr/>
              <p:nvPr/>
            </p:nvSpPr>
            <p:spPr>
              <a:xfrm>
                <a:off x="2232954" y="1095707"/>
                <a:ext cx="72581" cy="30469"/>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5" name="Google Shape;5180;p26"/>
              <p:cNvSpPr/>
              <p:nvPr/>
            </p:nvSpPr>
            <p:spPr>
              <a:xfrm>
                <a:off x="2304715" y="1258351"/>
                <a:ext cx="318529" cy="218694"/>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6" name="Google Shape;5181;p26"/>
              <p:cNvSpPr/>
              <p:nvPr/>
            </p:nvSpPr>
            <p:spPr>
              <a:xfrm>
                <a:off x="2328691" y="1120600"/>
                <a:ext cx="16563" cy="4428"/>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7" name="Google Shape;5182;p26"/>
              <p:cNvSpPr/>
              <p:nvPr/>
            </p:nvSpPr>
            <p:spPr>
              <a:xfrm>
                <a:off x="3370218" y="1347430"/>
                <a:ext cx="28403" cy="11053"/>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8" name="Google Shape;5183;p26"/>
              <p:cNvSpPr/>
              <p:nvPr/>
            </p:nvSpPr>
            <p:spPr>
              <a:xfrm>
                <a:off x="2195630" y="1100692"/>
                <a:ext cx="55034" cy="12037"/>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9" name="Google Shape;5184;p26"/>
              <p:cNvSpPr/>
              <p:nvPr/>
            </p:nvSpPr>
            <p:spPr>
              <a:xfrm>
                <a:off x="2517344" y="1088786"/>
                <a:ext cx="42046" cy="13053"/>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0" name="Google Shape;5185;p26"/>
              <p:cNvSpPr/>
              <p:nvPr/>
            </p:nvSpPr>
            <p:spPr>
              <a:xfrm>
                <a:off x="3002456" y="1086261"/>
                <a:ext cx="21154" cy="5805"/>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1" name="Google Shape;5186;p26"/>
              <p:cNvSpPr/>
              <p:nvPr/>
            </p:nvSpPr>
            <p:spPr>
              <a:xfrm>
                <a:off x="2646173" y="1385147"/>
                <a:ext cx="27124" cy="10167"/>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2" name="Google Shape;5187;p26"/>
              <p:cNvSpPr/>
              <p:nvPr/>
            </p:nvSpPr>
            <p:spPr>
              <a:xfrm>
                <a:off x="2803144" y="1398463"/>
                <a:ext cx="11151" cy="6920"/>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3" name="Google Shape;5188;p26"/>
              <p:cNvSpPr/>
              <p:nvPr/>
            </p:nvSpPr>
            <p:spPr>
              <a:xfrm>
                <a:off x="2456372" y="1093640"/>
                <a:ext cx="48737" cy="19613"/>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4" name="Google Shape;5189;p26"/>
              <p:cNvSpPr/>
              <p:nvPr/>
            </p:nvSpPr>
            <p:spPr>
              <a:xfrm>
                <a:off x="2391630" y="1115189"/>
                <a:ext cx="56510" cy="16268"/>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5" name="Google Shape;5190;p26"/>
              <p:cNvSpPr/>
              <p:nvPr/>
            </p:nvSpPr>
            <p:spPr>
              <a:xfrm>
                <a:off x="2394942" y="1073831"/>
                <a:ext cx="49754" cy="1052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6" name="Google Shape;5191;p26"/>
              <p:cNvSpPr/>
              <p:nvPr/>
            </p:nvSpPr>
            <p:spPr>
              <a:xfrm>
                <a:off x="2954932" y="2063373"/>
                <a:ext cx="131" cy="262"/>
              </a:xfrm>
              <a:custGeom>
                <a:avLst/>
                <a:gdLst/>
                <a:ahLst/>
                <a:cxnLst/>
                <a:rect l="l" t="t" r="r" b="b"/>
                <a:pathLst>
                  <a:path w="4" h="8" extrusionOk="0">
                    <a:moveTo>
                      <a:pt x="0" y="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7" name="Google Shape;5192;p26"/>
              <p:cNvSpPr/>
              <p:nvPr/>
            </p:nvSpPr>
            <p:spPr>
              <a:xfrm>
                <a:off x="3244045" y="2034675"/>
                <a:ext cx="8757" cy="1279"/>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8" name="Google Shape;5193;p26"/>
              <p:cNvSpPr/>
              <p:nvPr/>
            </p:nvSpPr>
            <p:spPr>
              <a:xfrm>
                <a:off x="3286419" y="2043399"/>
                <a:ext cx="5871" cy="1968"/>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9" name="Google Shape;5194;p26"/>
              <p:cNvSpPr/>
              <p:nvPr/>
            </p:nvSpPr>
            <p:spPr>
              <a:xfrm>
                <a:off x="3354606" y="2062685"/>
                <a:ext cx="1410" cy="722"/>
              </a:xfrm>
              <a:custGeom>
                <a:avLst/>
                <a:gdLst/>
                <a:ahLst/>
                <a:cxnLst/>
                <a:rect l="l" t="t" r="r" b="b"/>
                <a:pathLst>
                  <a:path w="43" h="22" extrusionOk="0">
                    <a:moveTo>
                      <a:pt x="1" y="22"/>
                    </a:moveTo>
                    <a:cubicBezTo>
                      <a:pt x="15" y="15"/>
                      <a:pt x="25" y="8"/>
                      <a:pt x="43" y="1"/>
                    </a:cubicBezTo>
                    <a:cubicBezTo>
                      <a:pt x="25" y="8"/>
                      <a:pt x="15" y="15"/>
                      <a:pt x="1"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0" name="Google Shape;5195;p26"/>
              <p:cNvSpPr/>
              <p:nvPr/>
            </p:nvSpPr>
            <p:spPr>
              <a:xfrm>
                <a:off x="3217741" y="2040743"/>
                <a:ext cx="6592" cy="2558"/>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1" name="Google Shape;5196;p26"/>
              <p:cNvSpPr/>
              <p:nvPr/>
            </p:nvSpPr>
            <p:spPr>
              <a:xfrm>
                <a:off x="3445784" y="2046712"/>
                <a:ext cx="492" cy="33"/>
              </a:xfrm>
              <a:custGeom>
                <a:avLst/>
                <a:gdLst/>
                <a:ahLst/>
                <a:cxnLst/>
                <a:rect l="l" t="t" r="r" b="b"/>
                <a:pathLst>
                  <a:path w="15" h="1" extrusionOk="0">
                    <a:moveTo>
                      <a:pt x="0" y="1"/>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2" name="Google Shape;5197;p26"/>
              <p:cNvSpPr/>
              <p:nvPr/>
            </p:nvSpPr>
            <p:spPr>
              <a:xfrm>
                <a:off x="3459789" y="2048680"/>
                <a:ext cx="1410" cy="722"/>
              </a:xfrm>
              <a:custGeom>
                <a:avLst/>
                <a:gdLst/>
                <a:ahLst/>
                <a:cxnLst/>
                <a:rect l="l" t="t" r="r" b="b"/>
                <a:pathLst>
                  <a:path w="43" h="22" extrusionOk="0">
                    <a:moveTo>
                      <a:pt x="1" y="0"/>
                    </a:moveTo>
                    <a:cubicBezTo>
                      <a:pt x="15" y="7"/>
                      <a:pt x="29" y="14"/>
                      <a:pt x="39" y="21"/>
                    </a:cubicBezTo>
                    <a:lnTo>
                      <a:pt x="43" y="18"/>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3" name="Google Shape;5198;p26"/>
              <p:cNvSpPr/>
              <p:nvPr/>
            </p:nvSpPr>
            <p:spPr>
              <a:xfrm>
                <a:off x="3447719" y="2046482"/>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4" name="Google Shape;5199;p26"/>
              <p:cNvSpPr/>
              <p:nvPr/>
            </p:nvSpPr>
            <p:spPr>
              <a:xfrm>
                <a:off x="3377696" y="2055567"/>
                <a:ext cx="7937" cy="2460"/>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5" name="Google Shape;5200;p26"/>
              <p:cNvSpPr/>
              <p:nvPr/>
            </p:nvSpPr>
            <p:spPr>
              <a:xfrm>
                <a:off x="3072151" y="2044318"/>
                <a:ext cx="7970" cy="3608"/>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6" name="Google Shape;5201;p26"/>
              <p:cNvSpPr/>
              <p:nvPr/>
            </p:nvSpPr>
            <p:spPr>
              <a:xfrm>
                <a:off x="2998094" y="2039136"/>
                <a:ext cx="5904" cy="3706"/>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7" name="Google Shape;5202;p26"/>
              <p:cNvSpPr/>
              <p:nvPr/>
            </p:nvSpPr>
            <p:spPr>
              <a:xfrm>
                <a:off x="2956637" y="2061668"/>
                <a:ext cx="262" cy="131"/>
              </a:xfrm>
              <a:custGeom>
                <a:avLst/>
                <a:gdLst/>
                <a:ahLst/>
                <a:cxnLst/>
                <a:rect l="l" t="t" r="r" b="b"/>
                <a:pathLst>
                  <a:path w="8" h="4" extrusionOk="0">
                    <a:moveTo>
                      <a:pt x="1" y="4"/>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8" name="Google Shape;5203;p26"/>
              <p:cNvSpPr/>
              <p:nvPr/>
            </p:nvSpPr>
            <p:spPr>
              <a:xfrm>
                <a:off x="2956178" y="2061996"/>
                <a:ext cx="164" cy="262"/>
              </a:xfrm>
              <a:custGeom>
                <a:avLst/>
                <a:gdLst/>
                <a:ahLst/>
                <a:cxnLst/>
                <a:rect l="l" t="t" r="r" b="b"/>
                <a:pathLst>
                  <a:path w="5" h="8" extrusionOk="0">
                    <a:moveTo>
                      <a:pt x="1" y="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9" name="Google Shape;5204;p26"/>
              <p:cNvSpPr/>
              <p:nvPr/>
            </p:nvSpPr>
            <p:spPr>
              <a:xfrm>
                <a:off x="2955719" y="2062357"/>
                <a:ext cx="164" cy="262"/>
              </a:xfrm>
              <a:custGeom>
                <a:avLst/>
                <a:gdLst/>
                <a:ahLst/>
                <a:cxnLst/>
                <a:rect l="l" t="t" r="r" b="b"/>
                <a:pathLst>
                  <a:path w="5" h="8" extrusionOk="0">
                    <a:moveTo>
                      <a:pt x="1"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0" name="Google Shape;5205;p26"/>
              <p:cNvSpPr/>
              <p:nvPr/>
            </p:nvSpPr>
            <p:spPr>
              <a:xfrm>
                <a:off x="2955391" y="2062816"/>
                <a:ext cx="131" cy="131"/>
              </a:xfrm>
              <a:custGeom>
                <a:avLst/>
                <a:gdLst/>
                <a:ahLst/>
                <a:cxnLst/>
                <a:rect l="l" t="t" r="r" b="b"/>
                <a:pathLst>
                  <a:path w="4" h="4" extrusionOk="0">
                    <a:moveTo>
                      <a:pt x="0" y="4"/>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1" name="Google Shape;5206;p26"/>
              <p:cNvSpPr/>
              <p:nvPr/>
            </p:nvSpPr>
            <p:spPr>
              <a:xfrm>
                <a:off x="2959753" y="2060290"/>
                <a:ext cx="131" cy="33"/>
              </a:xfrm>
              <a:custGeom>
                <a:avLst/>
                <a:gdLst/>
                <a:ahLst/>
                <a:cxnLst/>
                <a:rect l="l" t="t" r="r" b="b"/>
                <a:pathLst>
                  <a:path w="4" h="1" extrusionOk="0">
                    <a:moveTo>
                      <a:pt x="0"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2" name="Google Shape;5207;p26"/>
              <p:cNvSpPr/>
              <p:nvPr/>
            </p:nvSpPr>
            <p:spPr>
              <a:xfrm>
                <a:off x="2958015" y="2060979"/>
                <a:ext cx="164" cy="33"/>
              </a:xfrm>
              <a:custGeom>
                <a:avLst/>
                <a:gdLst/>
                <a:ahLst/>
                <a:cxnLst/>
                <a:rect l="l" t="t" r="r" b="b"/>
                <a:pathLst>
                  <a:path w="5" h="1" extrusionOk="0">
                    <a:moveTo>
                      <a:pt x="1"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3" name="Google Shape;5208;p26"/>
              <p:cNvSpPr/>
              <p:nvPr/>
            </p:nvSpPr>
            <p:spPr>
              <a:xfrm>
                <a:off x="2955161" y="2063144"/>
                <a:ext cx="131" cy="164"/>
              </a:xfrm>
              <a:custGeom>
                <a:avLst/>
                <a:gdLst/>
                <a:ahLst/>
                <a:cxnLst/>
                <a:rect l="l" t="t" r="r" b="b"/>
                <a:pathLst>
                  <a:path w="4" h="5" extrusionOk="0">
                    <a:moveTo>
                      <a:pt x="0" y="4"/>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4" name="Google Shape;5209;p26"/>
              <p:cNvSpPr/>
              <p:nvPr/>
            </p:nvSpPr>
            <p:spPr>
              <a:xfrm>
                <a:off x="2958835" y="2060618"/>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5" name="Google Shape;5210;p26"/>
              <p:cNvSpPr/>
              <p:nvPr/>
            </p:nvSpPr>
            <p:spPr>
              <a:xfrm>
                <a:off x="2957228" y="2061307"/>
                <a:ext cx="262" cy="164"/>
              </a:xfrm>
              <a:custGeom>
                <a:avLst/>
                <a:gdLst/>
                <a:ahLst/>
                <a:cxnLst/>
                <a:rect l="l" t="t" r="r" b="b"/>
                <a:pathLst>
                  <a:path w="8" h="5" extrusionOk="0">
                    <a:moveTo>
                      <a:pt x="0" y="4"/>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6" name="Google Shape;5211;p26"/>
              <p:cNvSpPr/>
              <p:nvPr/>
            </p:nvSpPr>
            <p:spPr>
              <a:xfrm>
                <a:off x="3080088" y="2042940"/>
                <a:ext cx="16792" cy="4952"/>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7" name="Google Shape;5212;p26"/>
              <p:cNvSpPr/>
              <p:nvPr/>
            </p:nvSpPr>
            <p:spPr>
              <a:xfrm>
                <a:off x="3096848" y="2046712"/>
                <a:ext cx="8855" cy="4854"/>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8" name="Google Shape;5213;p26"/>
              <p:cNvSpPr/>
              <p:nvPr/>
            </p:nvSpPr>
            <p:spPr>
              <a:xfrm>
                <a:off x="3027251" y="2026738"/>
                <a:ext cx="8429" cy="492"/>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9" name="Google Shape;5214;p26"/>
              <p:cNvSpPr/>
              <p:nvPr/>
            </p:nvSpPr>
            <p:spPr>
              <a:xfrm>
                <a:off x="3008884" y="2031920"/>
                <a:ext cx="8068" cy="4034"/>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0" name="Google Shape;5215;p26"/>
              <p:cNvSpPr/>
              <p:nvPr/>
            </p:nvSpPr>
            <p:spPr>
              <a:xfrm>
                <a:off x="2953784" y="2063832"/>
                <a:ext cx="1050" cy="262"/>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1" name="Google Shape;5216;p26"/>
              <p:cNvSpPr/>
              <p:nvPr/>
            </p:nvSpPr>
            <p:spPr>
              <a:xfrm>
                <a:off x="3106491" y="2045925"/>
                <a:ext cx="8855" cy="5313"/>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2" name="Google Shape;5217;p26"/>
              <p:cNvSpPr/>
              <p:nvPr/>
            </p:nvSpPr>
            <p:spPr>
              <a:xfrm>
                <a:off x="3060344" y="2031527"/>
                <a:ext cx="5412" cy="6494"/>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3" name="Google Shape;5218;p26"/>
              <p:cNvSpPr/>
              <p:nvPr/>
            </p:nvSpPr>
            <p:spPr>
              <a:xfrm>
                <a:off x="3432009" y="2045564"/>
                <a:ext cx="8626" cy="2329"/>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4" name="Google Shape;5219;p26"/>
              <p:cNvSpPr/>
              <p:nvPr/>
            </p:nvSpPr>
            <p:spPr>
              <a:xfrm>
                <a:off x="3321907" y="2061996"/>
                <a:ext cx="14956" cy="2919"/>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5" name="Google Shape;5220;p26"/>
              <p:cNvSpPr/>
              <p:nvPr/>
            </p:nvSpPr>
            <p:spPr>
              <a:xfrm>
                <a:off x="3365626" y="2058913"/>
                <a:ext cx="9577" cy="1869"/>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6" name="Google Shape;5221;p26"/>
              <p:cNvSpPr/>
              <p:nvPr/>
            </p:nvSpPr>
            <p:spPr>
              <a:xfrm>
                <a:off x="3198816" y="2023983"/>
                <a:ext cx="951" cy="6822"/>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7" name="Google Shape;5222;p26"/>
              <p:cNvSpPr/>
              <p:nvPr/>
            </p:nvSpPr>
            <p:spPr>
              <a:xfrm>
                <a:off x="3310854" y="2060389"/>
                <a:ext cx="10364" cy="1541"/>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8" name="Google Shape;5223;p26"/>
              <p:cNvSpPr/>
              <p:nvPr/>
            </p:nvSpPr>
            <p:spPr>
              <a:xfrm>
                <a:off x="2094481" y="2189579"/>
                <a:ext cx="459" cy="131"/>
              </a:xfrm>
              <a:custGeom>
                <a:avLst/>
                <a:gdLst/>
                <a:ahLst/>
                <a:cxnLst/>
                <a:rect l="l" t="t" r="r" b="b"/>
                <a:pathLst>
                  <a:path w="14" h="4" extrusionOk="0">
                    <a:moveTo>
                      <a:pt x="0" y="4"/>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9" name="Google Shape;5224;p26"/>
              <p:cNvSpPr/>
              <p:nvPr/>
            </p:nvSpPr>
            <p:spPr>
              <a:xfrm>
                <a:off x="2095400" y="2189218"/>
                <a:ext cx="262" cy="131"/>
              </a:xfrm>
              <a:custGeom>
                <a:avLst/>
                <a:gdLst/>
                <a:ahLst/>
                <a:cxnLst/>
                <a:rect l="l" t="t" r="r" b="b"/>
                <a:pathLst>
                  <a:path w="8" h="4" extrusionOk="0">
                    <a:moveTo>
                      <a:pt x="0" y="4"/>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0" name="Google Shape;5225;p26"/>
              <p:cNvSpPr/>
              <p:nvPr/>
            </p:nvSpPr>
            <p:spPr>
              <a:xfrm>
                <a:off x="2096088" y="2188989"/>
                <a:ext cx="262" cy="131"/>
              </a:xfrm>
              <a:custGeom>
                <a:avLst/>
                <a:gdLst/>
                <a:ahLst/>
                <a:cxnLst/>
                <a:rect l="l" t="t" r="r" b="b"/>
                <a:pathLst>
                  <a:path w="8" h="4" extrusionOk="0">
                    <a:moveTo>
                      <a:pt x="0" y="4"/>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1" name="Google Shape;5226;p26"/>
              <p:cNvSpPr/>
              <p:nvPr/>
            </p:nvSpPr>
            <p:spPr>
              <a:xfrm>
                <a:off x="2093563" y="2189907"/>
                <a:ext cx="459" cy="262"/>
              </a:xfrm>
              <a:custGeom>
                <a:avLst/>
                <a:gdLst/>
                <a:ahLst/>
                <a:cxnLst/>
                <a:rect l="l" t="t" r="r" b="b"/>
                <a:pathLst>
                  <a:path w="14" h="8" extrusionOk="0">
                    <a:moveTo>
                      <a:pt x="0" y="8"/>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2" name="Google Shape;5227;p26"/>
              <p:cNvSpPr/>
              <p:nvPr/>
            </p:nvSpPr>
            <p:spPr>
              <a:xfrm>
                <a:off x="2092382" y="2190498"/>
                <a:ext cx="623" cy="262"/>
              </a:xfrm>
              <a:custGeom>
                <a:avLst/>
                <a:gdLst/>
                <a:ahLst/>
                <a:cxnLst/>
                <a:rect l="l" t="t" r="r" b="b"/>
                <a:pathLst>
                  <a:path w="19" h="8" extrusionOk="0">
                    <a:moveTo>
                      <a:pt x="1" y="7"/>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3" name="Google Shape;5228;p26"/>
              <p:cNvSpPr/>
              <p:nvPr/>
            </p:nvSpPr>
            <p:spPr>
              <a:xfrm>
                <a:off x="2164734" y="2208504"/>
                <a:ext cx="2919" cy="2230"/>
              </a:xfrm>
              <a:custGeom>
                <a:avLst/>
                <a:gdLst/>
                <a:ahLst/>
                <a:cxnLst/>
                <a:rect l="l" t="t" r="r" b="b"/>
                <a:pathLst>
                  <a:path w="89" h="68" extrusionOk="0">
                    <a:moveTo>
                      <a:pt x="1" y="1"/>
                    </a:moveTo>
                    <a:cubicBezTo>
                      <a:pt x="29" y="25"/>
                      <a:pt x="57" y="50"/>
                      <a:pt x="88" y="67"/>
                    </a:cubicBezTo>
                    <a:cubicBezTo>
                      <a:pt x="57" y="50"/>
                      <a:pt x="29" y="25"/>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4" name="Google Shape;5229;p26"/>
              <p:cNvSpPr/>
              <p:nvPr/>
            </p:nvSpPr>
            <p:spPr>
              <a:xfrm>
                <a:off x="2096646" y="2188989"/>
                <a:ext cx="164" cy="33"/>
              </a:xfrm>
              <a:custGeom>
                <a:avLst/>
                <a:gdLst/>
                <a:ahLst/>
                <a:cxnLst/>
                <a:rect l="l" t="t" r="r" b="b"/>
                <a:pathLst>
                  <a:path w="5" h="1" extrusionOk="0">
                    <a:moveTo>
                      <a:pt x="1"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5" name="Google Shape;5230;p26"/>
              <p:cNvSpPr/>
              <p:nvPr/>
            </p:nvSpPr>
            <p:spPr>
              <a:xfrm>
                <a:off x="2199631" y="2220573"/>
                <a:ext cx="33" cy="131"/>
              </a:xfrm>
              <a:custGeom>
                <a:avLst/>
                <a:gdLst/>
                <a:ahLst/>
                <a:cxnLst/>
                <a:rect l="l" t="t" r="r" b="b"/>
                <a:pathLst>
                  <a:path w="1" h="4" extrusionOk="0">
                    <a:moveTo>
                      <a:pt x="1"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6" name="Google Shape;5231;p26"/>
              <p:cNvSpPr/>
              <p:nvPr/>
            </p:nvSpPr>
            <p:spPr>
              <a:xfrm>
                <a:off x="2091005" y="2191186"/>
                <a:ext cx="722" cy="361"/>
              </a:xfrm>
              <a:custGeom>
                <a:avLst/>
                <a:gdLst/>
                <a:ahLst/>
                <a:cxnLst/>
                <a:rect l="l" t="t" r="r" b="b"/>
                <a:pathLst>
                  <a:path w="22" h="11" extrusionOk="0">
                    <a:moveTo>
                      <a:pt x="1" y="11"/>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7" name="Google Shape;5232;p26"/>
              <p:cNvSpPr/>
              <p:nvPr/>
            </p:nvSpPr>
            <p:spPr>
              <a:xfrm>
                <a:off x="2167850" y="2210111"/>
                <a:ext cx="1181" cy="722"/>
              </a:xfrm>
              <a:custGeom>
                <a:avLst/>
                <a:gdLst/>
                <a:ahLst/>
                <a:cxnLst/>
                <a:rect l="l" t="t" r="r" b="b"/>
                <a:pathLst>
                  <a:path w="36" h="22" extrusionOk="0">
                    <a:moveTo>
                      <a:pt x="0" y="22"/>
                    </a:moveTo>
                    <a:cubicBezTo>
                      <a:pt x="11" y="11"/>
                      <a:pt x="21" y="4"/>
                      <a:pt x="35" y="1"/>
                    </a:cubicBezTo>
                    <a:cubicBezTo>
                      <a:pt x="21" y="4"/>
                      <a:pt x="11" y="11"/>
                      <a:pt x="0"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8" name="Google Shape;5233;p26"/>
              <p:cNvSpPr/>
              <p:nvPr/>
            </p:nvSpPr>
            <p:spPr>
              <a:xfrm>
                <a:off x="2168998" y="2207815"/>
                <a:ext cx="18399" cy="2230"/>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9" name="Google Shape;5234;p26"/>
              <p:cNvSpPr/>
              <p:nvPr/>
            </p:nvSpPr>
            <p:spPr>
              <a:xfrm>
                <a:off x="2097236" y="2188727"/>
                <a:ext cx="22991" cy="6953"/>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0" name="Google Shape;5235;p26"/>
              <p:cNvSpPr/>
              <p:nvPr/>
            </p:nvSpPr>
            <p:spPr>
              <a:xfrm>
                <a:off x="2199861" y="2221262"/>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1" name="Google Shape;5236;p26"/>
              <p:cNvSpPr/>
              <p:nvPr/>
            </p:nvSpPr>
            <p:spPr>
              <a:xfrm>
                <a:off x="2202025" y="2221983"/>
                <a:ext cx="9347" cy="5379"/>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2" name="Google Shape;5237;p26"/>
              <p:cNvSpPr/>
              <p:nvPr/>
            </p:nvSpPr>
            <p:spPr>
              <a:xfrm>
                <a:off x="1776408" y="193582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3" name="Google Shape;5238;p26"/>
              <p:cNvSpPr/>
              <p:nvPr/>
            </p:nvSpPr>
            <p:spPr>
              <a:xfrm>
                <a:off x="1778015" y="193582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4" name="Google Shape;5239;p26"/>
              <p:cNvSpPr/>
              <p:nvPr/>
            </p:nvSpPr>
            <p:spPr>
              <a:xfrm>
                <a:off x="1748038" y="1934216"/>
                <a:ext cx="853" cy="131"/>
              </a:xfrm>
              <a:custGeom>
                <a:avLst/>
                <a:gdLst/>
                <a:ahLst/>
                <a:cxnLst/>
                <a:rect l="l" t="t" r="r" b="b"/>
                <a:pathLst>
                  <a:path w="26" h="4" extrusionOk="0">
                    <a:moveTo>
                      <a:pt x="25"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5" name="Google Shape;5240;p26"/>
              <p:cNvSpPr/>
              <p:nvPr/>
            </p:nvSpPr>
            <p:spPr>
              <a:xfrm>
                <a:off x="1746890" y="1934216"/>
                <a:ext cx="623" cy="33"/>
              </a:xfrm>
              <a:custGeom>
                <a:avLst/>
                <a:gdLst/>
                <a:ahLst/>
                <a:cxnLst/>
                <a:rect l="l" t="t" r="r" b="b"/>
                <a:pathLst>
                  <a:path w="19" h="1" extrusionOk="0">
                    <a:moveTo>
                      <a:pt x="18"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6" name="Google Shape;5241;p26"/>
              <p:cNvSpPr/>
              <p:nvPr/>
            </p:nvSpPr>
            <p:spPr>
              <a:xfrm>
                <a:off x="1736788" y="1931559"/>
                <a:ext cx="394" cy="164"/>
              </a:xfrm>
              <a:custGeom>
                <a:avLst/>
                <a:gdLst/>
                <a:ahLst/>
                <a:cxnLst/>
                <a:rect l="l" t="t" r="r" b="b"/>
                <a:pathLst>
                  <a:path w="12" h="5" extrusionOk="0">
                    <a:moveTo>
                      <a:pt x="1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7" name="Google Shape;5242;p26"/>
              <p:cNvSpPr/>
              <p:nvPr/>
            </p:nvSpPr>
            <p:spPr>
              <a:xfrm>
                <a:off x="1735772" y="1931231"/>
                <a:ext cx="131" cy="33"/>
              </a:xfrm>
              <a:custGeom>
                <a:avLst/>
                <a:gdLst/>
                <a:ahLst/>
                <a:cxnLst/>
                <a:rect l="l" t="t" r="r" b="b"/>
                <a:pathLst>
                  <a:path w="4" h="1" extrusionOk="0">
                    <a:moveTo>
                      <a:pt x="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8" name="Google Shape;5243;p26"/>
              <p:cNvSpPr/>
              <p:nvPr/>
            </p:nvSpPr>
            <p:spPr>
              <a:xfrm>
                <a:off x="1745742" y="1933986"/>
                <a:ext cx="492" cy="33"/>
              </a:xfrm>
              <a:custGeom>
                <a:avLst/>
                <a:gdLst/>
                <a:ahLst/>
                <a:cxnLst/>
                <a:rect l="l" t="t" r="r" b="b"/>
                <a:pathLst>
                  <a:path w="15" h="1" extrusionOk="0">
                    <a:moveTo>
                      <a:pt x="15"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9" name="Google Shape;5244;p26"/>
              <p:cNvSpPr/>
              <p:nvPr/>
            </p:nvSpPr>
            <p:spPr>
              <a:xfrm>
                <a:off x="1774801" y="193592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0" name="Google Shape;5245;p26"/>
              <p:cNvSpPr/>
              <p:nvPr/>
            </p:nvSpPr>
            <p:spPr>
              <a:xfrm>
                <a:off x="1749416" y="1934314"/>
                <a:ext cx="853" cy="164"/>
              </a:xfrm>
              <a:custGeom>
                <a:avLst/>
                <a:gdLst/>
                <a:ahLst/>
                <a:cxnLst/>
                <a:rect l="l" t="t" r="r" b="b"/>
                <a:pathLst>
                  <a:path w="26" h="5" extrusionOk="0">
                    <a:moveTo>
                      <a:pt x="25"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1" name="Google Shape;5246;p26"/>
              <p:cNvSpPr/>
              <p:nvPr/>
            </p:nvSpPr>
            <p:spPr>
              <a:xfrm>
                <a:off x="1771489" y="1935823"/>
                <a:ext cx="1640" cy="33"/>
              </a:xfrm>
              <a:custGeom>
                <a:avLst/>
                <a:gdLst/>
                <a:ahLst/>
                <a:cxnLst/>
                <a:rect l="l" t="t" r="r" b="b"/>
                <a:pathLst>
                  <a:path w="50" h="1" extrusionOk="0">
                    <a:moveTo>
                      <a:pt x="49"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2" name="Google Shape;5247;p26"/>
              <p:cNvSpPr/>
              <p:nvPr/>
            </p:nvSpPr>
            <p:spPr>
              <a:xfrm>
                <a:off x="1757025" y="1935003"/>
                <a:ext cx="14365" cy="8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3" name="Google Shape;5248;p26"/>
              <p:cNvSpPr/>
              <p:nvPr/>
            </p:nvSpPr>
            <p:spPr>
              <a:xfrm>
                <a:off x="1783066" y="1935462"/>
                <a:ext cx="722" cy="33"/>
              </a:xfrm>
              <a:custGeom>
                <a:avLst/>
                <a:gdLst/>
                <a:ahLst/>
                <a:cxnLst/>
                <a:rect l="l" t="t" r="r" b="b"/>
                <a:pathLst>
                  <a:path w="22" h="1" extrusionOk="0">
                    <a:moveTo>
                      <a:pt x="22"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4" name="Google Shape;5249;p26"/>
              <p:cNvSpPr/>
              <p:nvPr/>
            </p:nvSpPr>
            <p:spPr>
              <a:xfrm>
                <a:off x="1780213" y="1935691"/>
                <a:ext cx="820" cy="33"/>
              </a:xfrm>
              <a:custGeom>
                <a:avLst/>
                <a:gdLst/>
                <a:ahLst/>
                <a:cxnLst/>
                <a:rect l="l" t="t" r="r" b="b"/>
                <a:pathLst>
                  <a:path w="25" h="1" extrusionOk="0">
                    <a:moveTo>
                      <a:pt x="25"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5" name="Google Shape;5250;p26"/>
              <p:cNvSpPr/>
              <p:nvPr/>
            </p:nvSpPr>
            <p:spPr>
              <a:xfrm>
                <a:off x="1778606" y="1935691"/>
                <a:ext cx="951" cy="33"/>
              </a:xfrm>
              <a:custGeom>
                <a:avLst/>
                <a:gdLst/>
                <a:ahLst/>
                <a:cxnLst/>
                <a:rect l="l" t="t" r="r" b="b"/>
                <a:pathLst>
                  <a:path w="29" h="1" extrusionOk="0">
                    <a:moveTo>
                      <a:pt x="28"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6" name="Google Shape;5251;p26"/>
              <p:cNvSpPr/>
              <p:nvPr/>
            </p:nvSpPr>
            <p:spPr>
              <a:xfrm>
                <a:off x="1741151" y="1933166"/>
                <a:ext cx="262" cy="164"/>
              </a:xfrm>
              <a:custGeom>
                <a:avLst/>
                <a:gdLst/>
                <a:ahLst/>
                <a:cxnLst/>
                <a:rect l="l" t="t" r="r" b="b"/>
                <a:pathLst>
                  <a:path w="8" h="5" extrusionOk="0">
                    <a:moveTo>
                      <a:pt x="8"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7" name="Google Shape;5252;p26"/>
              <p:cNvSpPr/>
              <p:nvPr/>
            </p:nvSpPr>
            <p:spPr>
              <a:xfrm>
                <a:off x="1740134" y="1932838"/>
                <a:ext cx="361" cy="262"/>
              </a:xfrm>
              <a:custGeom>
                <a:avLst/>
                <a:gdLst/>
                <a:ahLst/>
                <a:cxnLst/>
                <a:rect l="l" t="t" r="r" b="b"/>
                <a:pathLst>
                  <a:path w="11" h="8" extrusionOk="0">
                    <a:moveTo>
                      <a:pt x="11"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8" name="Google Shape;5253;p26"/>
              <p:cNvSpPr/>
              <p:nvPr/>
            </p:nvSpPr>
            <p:spPr>
              <a:xfrm>
                <a:off x="1741610" y="1933396"/>
                <a:ext cx="394" cy="33"/>
              </a:xfrm>
              <a:custGeom>
                <a:avLst/>
                <a:gdLst/>
                <a:ahLst/>
                <a:cxnLst/>
                <a:rect l="l" t="t" r="r" b="b"/>
                <a:pathLst>
                  <a:path w="12" h="1" extrusionOk="0">
                    <a:moveTo>
                      <a:pt x="11"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9" name="Google Shape;5254;p26"/>
              <p:cNvSpPr/>
              <p:nvPr/>
            </p:nvSpPr>
            <p:spPr>
              <a:xfrm>
                <a:off x="1781689" y="1935593"/>
                <a:ext cx="722" cy="33"/>
              </a:xfrm>
              <a:custGeom>
                <a:avLst/>
                <a:gdLst/>
                <a:ahLst/>
                <a:cxnLst/>
                <a:rect l="l" t="t" r="r" b="b"/>
                <a:pathLst>
                  <a:path w="22" h="1" extrusionOk="0">
                    <a:moveTo>
                      <a:pt x="22"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0" name="Google Shape;5255;p26"/>
              <p:cNvSpPr/>
              <p:nvPr/>
            </p:nvSpPr>
            <p:spPr>
              <a:xfrm>
                <a:off x="1742299" y="1933527"/>
                <a:ext cx="262" cy="33"/>
              </a:xfrm>
              <a:custGeom>
                <a:avLst/>
                <a:gdLst/>
                <a:ahLst/>
                <a:cxnLst/>
                <a:rect l="l" t="t" r="r" b="b"/>
                <a:pathLst>
                  <a:path w="8" h="1" extrusionOk="0">
                    <a:moveTo>
                      <a:pt x="8"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1" name="Google Shape;5256;p26"/>
              <p:cNvSpPr/>
              <p:nvPr/>
            </p:nvSpPr>
            <p:spPr>
              <a:xfrm>
                <a:off x="1738166" y="1932018"/>
                <a:ext cx="623" cy="262"/>
              </a:xfrm>
              <a:custGeom>
                <a:avLst/>
                <a:gdLst/>
                <a:ahLst/>
                <a:cxnLst/>
                <a:rect l="l" t="t" r="r" b="b"/>
                <a:pathLst>
                  <a:path w="19" h="8" extrusionOk="0">
                    <a:moveTo>
                      <a:pt x="18"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2" name="Google Shape;5257;p26"/>
              <p:cNvSpPr/>
              <p:nvPr/>
            </p:nvSpPr>
            <p:spPr>
              <a:xfrm>
                <a:off x="1743807" y="1933756"/>
                <a:ext cx="361" cy="33"/>
              </a:xfrm>
              <a:custGeom>
                <a:avLst/>
                <a:gdLst/>
                <a:ahLst/>
                <a:cxnLst/>
                <a:rect l="l" t="t" r="r" b="b"/>
                <a:pathLst>
                  <a:path w="11" h="1" extrusionOk="0">
                    <a:moveTo>
                      <a:pt x="11"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3" name="Google Shape;5258;p26"/>
              <p:cNvSpPr/>
              <p:nvPr/>
            </p:nvSpPr>
            <p:spPr>
              <a:xfrm>
                <a:off x="1739216" y="1932477"/>
                <a:ext cx="492" cy="164"/>
              </a:xfrm>
              <a:custGeom>
                <a:avLst/>
                <a:gdLst/>
                <a:ahLst/>
                <a:cxnLst/>
                <a:rect l="l" t="t" r="r" b="b"/>
                <a:pathLst>
                  <a:path w="15" h="5" extrusionOk="0">
                    <a:moveTo>
                      <a:pt x="14"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4" name="Google Shape;5259;p26"/>
              <p:cNvSpPr/>
              <p:nvPr/>
            </p:nvSpPr>
            <p:spPr>
              <a:xfrm>
                <a:off x="1744726" y="1933855"/>
                <a:ext cx="492" cy="33"/>
              </a:xfrm>
              <a:custGeom>
                <a:avLst/>
                <a:gdLst/>
                <a:ahLst/>
                <a:cxnLst/>
                <a:rect l="l" t="t" r="r" b="b"/>
                <a:pathLst>
                  <a:path w="15" h="1" extrusionOk="0">
                    <a:moveTo>
                      <a:pt x="1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5" name="Google Shape;5260;p26"/>
              <p:cNvSpPr/>
              <p:nvPr/>
            </p:nvSpPr>
            <p:spPr>
              <a:xfrm>
                <a:off x="1742987" y="1933625"/>
                <a:ext cx="394" cy="33"/>
              </a:xfrm>
              <a:custGeom>
                <a:avLst/>
                <a:gdLst/>
                <a:ahLst/>
                <a:cxnLst/>
                <a:rect l="l" t="t" r="r" b="b"/>
                <a:pathLst>
                  <a:path w="12" h="1" extrusionOk="0">
                    <a:moveTo>
                      <a:pt x="11"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6" name="Google Shape;5261;p26"/>
              <p:cNvSpPr/>
              <p:nvPr/>
            </p:nvSpPr>
            <p:spPr>
              <a:xfrm>
                <a:off x="1755418" y="1934904"/>
                <a:ext cx="1509" cy="131"/>
              </a:xfrm>
              <a:custGeom>
                <a:avLst/>
                <a:gdLst/>
                <a:ahLst/>
                <a:cxnLst/>
                <a:rect l="l" t="t" r="r" b="b"/>
                <a:pathLst>
                  <a:path w="46" h="4" extrusionOk="0">
                    <a:moveTo>
                      <a:pt x="46"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7" name="Google Shape;5262;p26"/>
              <p:cNvSpPr/>
              <p:nvPr/>
            </p:nvSpPr>
            <p:spPr>
              <a:xfrm>
                <a:off x="1753811" y="1934773"/>
                <a:ext cx="1279" cy="164"/>
              </a:xfrm>
              <a:custGeom>
                <a:avLst/>
                <a:gdLst/>
                <a:ahLst/>
                <a:cxnLst/>
                <a:rect l="l" t="t" r="r" b="b"/>
                <a:pathLst>
                  <a:path w="39" h="5" extrusionOk="0">
                    <a:moveTo>
                      <a:pt x="39"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8" name="Google Shape;5263;p26"/>
              <p:cNvSpPr/>
              <p:nvPr/>
            </p:nvSpPr>
            <p:spPr>
              <a:xfrm>
                <a:off x="1750793" y="1934544"/>
                <a:ext cx="951" cy="33"/>
              </a:xfrm>
              <a:custGeom>
                <a:avLst/>
                <a:gdLst/>
                <a:ahLst/>
                <a:cxnLst/>
                <a:rect l="l" t="t" r="r" b="b"/>
                <a:pathLst>
                  <a:path w="29" h="1" extrusionOk="0">
                    <a:moveTo>
                      <a:pt x="29"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9" name="Google Shape;5264;p26"/>
              <p:cNvSpPr/>
              <p:nvPr/>
            </p:nvSpPr>
            <p:spPr>
              <a:xfrm>
                <a:off x="1752302" y="1934675"/>
                <a:ext cx="1181" cy="131"/>
              </a:xfrm>
              <a:custGeom>
                <a:avLst/>
                <a:gdLst/>
                <a:ahLst/>
                <a:cxnLst/>
                <a:rect l="l" t="t" r="r" b="b"/>
                <a:pathLst>
                  <a:path w="36" h="4" extrusionOk="0">
                    <a:moveTo>
                      <a:pt x="36"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0" name="Google Shape;5265;p26"/>
              <p:cNvSpPr/>
              <p:nvPr/>
            </p:nvSpPr>
            <p:spPr>
              <a:xfrm>
                <a:off x="1784444" y="1935363"/>
                <a:ext cx="164" cy="33"/>
              </a:xfrm>
              <a:custGeom>
                <a:avLst/>
                <a:gdLst/>
                <a:ahLst/>
                <a:cxnLst/>
                <a:rect l="l" t="t" r="r" b="b"/>
                <a:pathLst>
                  <a:path w="5" h="1" extrusionOk="0">
                    <a:moveTo>
                      <a:pt x="1"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1" name="Google Shape;5266;p26"/>
              <p:cNvSpPr/>
              <p:nvPr/>
            </p:nvSpPr>
            <p:spPr>
              <a:xfrm>
                <a:off x="2062438" y="2107126"/>
                <a:ext cx="131" cy="361"/>
              </a:xfrm>
              <a:custGeom>
                <a:avLst/>
                <a:gdLst/>
                <a:ahLst/>
                <a:cxnLst/>
                <a:rect l="l" t="t" r="r" b="b"/>
                <a:pathLst>
                  <a:path w="4" h="11" extrusionOk="0">
                    <a:moveTo>
                      <a:pt x="4" y="1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2" name="Google Shape;5267;p26"/>
              <p:cNvSpPr/>
              <p:nvPr/>
            </p:nvSpPr>
            <p:spPr>
              <a:xfrm>
                <a:off x="2079296" y="2094498"/>
                <a:ext cx="3706" cy="492"/>
              </a:xfrm>
              <a:custGeom>
                <a:avLst/>
                <a:gdLst/>
                <a:ahLst/>
                <a:cxnLst/>
                <a:rect l="l" t="t" r="r" b="b"/>
                <a:pathLst>
                  <a:path w="113" h="15" extrusionOk="0">
                    <a:moveTo>
                      <a:pt x="113" y="1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3" name="Google Shape;5268;p26"/>
              <p:cNvSpPr/>
              <p:nvPr/>
            </p:nvSpPr>
            <p:spPr>
              <a:xfrm>
                <a:off x="2092842" y="2077608"/>
                <a:ext cx="2329" cy="3247"/>
              </a:xfrm>
              <a:custGeom>
                <a:avLst/>
                <a:gdLst/>
                <a:ahLst/>
                <a:cxnLst/>
                <a:rect l="l" t="t" r="r" b="b"/>
                <a:pathLst>
                  <a:path w="71" h="99" extrusionOk="0">
                    <a:moveTo>
                      <a:pt x="1" y="1"/>
                    </a:moveTo>
                    <a:cubicBezTo>
                      <a:pt x="29" y="29"/>
                      <a:pt x="54" y="64"/>
                      <a:pt x="71" y="99"/>
                    </a:cubicBezTo>
                    <a:cubicBezTo>
                      <a:pt x="54" y="64"/>
                      <a:pt x="29" y="29"/>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4" name="Google Shape;5269;p26"/>
              <p:cNvSpPr/>
              <p:nvPr/>
            </p:nvSpPr>
            <p:spPr>
              <a:xfrm>
                <a:off x="2015799" y="2028017"/>
                <a:ext cx="33" cy="1050"/>
              </a:xfrm>
              <a:custGeom>
                <a:avLst/>
                <a:gdLst/>
                <a:ahLst/>
                <a:cxnLst/>
                <a:rect l="l" t="t" r="r" b="b"/>
                <a:pathLst>
                  <a:path w="1" h="32" extrusionOk="0">
                    <a:moveTo>
                      <a:pt x="1" y="0"/>
                    </a:moveTo>
                    <a:cubicBezTo>
                      <a:pt x="1" y="11"/>
                      <a:pt x="1" y="21"/>
                      <a:pt x="1" y="32"/>
                    </a:cubicBezTo>
                    <a:cubicBezTo>
                      <a:pt x="1" y="21"/>
                      <a:pt x="1"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5" name="Google Shape;5270;p26"/>
              <p:cNvSpPr/>
              <p:nvPr/>
            </p:nvSpPr>
            <p:spPr>
              <a:xfrm>
                <a:off x="1947941" y="1988857"/>
                <a:ext cx="3149" cy="1148"/>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6" name="Google Shape;5271;p26"/>
              <p:cNvSpPr/>
              <p:nvPr/>
            </p:nvSpPr>
            <p:spPr>
              <a:xfrm>
                <a:off x="1955747" y="1985183"/>
                <a:ext cx="4428" cy="2689"/>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7" name="Google Shape;5272;p26"/>
              <p:cNvSpPr/>
              <p:nvPr/>
            </p:nvSpPr>
            <p:spPr>
              <a:xfrm>
                <a:off x="2028000" y="2033626"/>
                <a:ext cx="4493" cy="2460"/>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8" name="Google Shape;5273;p26"/>
              <p:cNvSpPr/>
              <p:nvPr/>
            </p:nvSpPr>
            <p:spPr>
              <a:xfrm>
                <a:off x="1990447" y="1999877"/>
                <a:ext cx="820" cy="3608"/>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9" name="Google Shape;5274;p26"/>
              <p:cNvSpPr/>
              <p:nvPr/>
            </p:nvSpPr>
            <p:spPr>
              <a:xfrm>
                <a:off x="1971260" y="1984265"/>
                <a:ext cx="6822" cy="820"/>
              </a:xfrm>
              <a:custGeom>
                <a:avLst/>
                <a:gdLst/>
                <a:ahLst/>
                <a:cxnLst/>
                <a:rect l="l" t="t" r="r" b="b"/>
                <a:pathLst>
                  <a:path w="208" h="25" extrusionOk="0">
                    <a:moveTo>
                      <a:pt x="1" y="25"/>
                    </a:moveTo>
                    <a:cubicBezTo>
                      <a:pt x="67" y="8"/>
                      <a:pt x="137" y="1"/>
                      <a:pt x="207" y="1"/>
                    </a:cubicBezTo>
                    <a:cubicBezTo>
                      <a:pt x="137" y="1"/>
                      <a:pt x="67" y="8"/>
                      <a:pt x="1"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0" name="Google Shape;5275;p26"/>
              <p:cNvSpPr/>
              <p:nvPr/>
            </p:nvSpPr>
            <p:spPr>
              <a:xfrm>
                <a:off x="2093793" y="2064423"/>
                <a:ext cx="820" cy="820"/>
              </a:xfrm>
              <a:custGeom>
                <a:avLst/>
                <a:gdLst/>
                <a:ahLst/>
                <a:cxnLst/>
                <a:rect l="l" t="t" r="r" b="b"/>
                <a:pathLst>
                  <a:path w="25" h="25" extrusionOk="0">
                    <a:moveTo>
                      <a:pt x="25" y="0"/>
                    </a:moveTo>
                    <a:lnTo>
                      <a:pt x="0"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1" name="Google Shape;5276;p26"/>
              <p:cNvSpPr/>
              <p:nvPr/>
            </p:nvSpPr>
            <p:spPr>
              <a:xfrm>
                <a:off x="2083199" y="2094958"/>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2" name="Google Shape;5277;p26"/>
              <p:cNvSpPr/>
              <p:nvPr/>
            </p:nvSpPr>
            <p:spPr>
              <a:xfrm>
                <a:off x="2061979" y="2104141"/>
                <a:ext cx="33" cy="361"/>
              </a:xfrm>
              <a:custGeom>
                <a:avLst/>
                <a:gdLst/>
                <a:ahLst/>
                <a:cxnLst/>
                <a:rect l="l" t="t" r="r" b="b"/>
                <a:pathLst>
                  <a:path w="1" h="11" extrusionOk="0">
                    <a:moveTo>
                      <a:pt x="0"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3" name="Google Shape;5278;p26"/>
              <p:cNvSpPr/>
              <p:nvPr/>
            </p:nvSpPr>
            <p:spPr>
              <a:xfrm>
                <a:off x="2062208" y="2105518"/>
                <a:ext cx="33" cy="492"/>
              </a:xfrm>
              <a:custGeom>
                <a:avLst/>
                <a:gdLst/>
                <a:ahLst/>
                <a:cxnLst/>
                <a:rect l="l" t="t" r="r" b="b"/>
                <a:pathLst>
                  <a:path w="1" h="15" extrusionOk="0">
                    <a:moveTo>
                      <a:pt x="0" y="0"/>
                    </a:moveTo>
                    <a:lnTo>
                      <a:pt x="0"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4" name="Google Shape;5279;p26"/>
              <p:cNvSpPr/>
              <p:nvPr/>
            </p:nvSpPr>
            <p:spPr>
              <a:xfrm>
                <a:off x="2061979" y="2103551"/>
                <a:ext cx="33" cy="394"/>
              </a:xfrm>
              <a:custGeom>
                <a:avLst/>
                <a:gdLst/>
                <a:ahLst/>
                <a:cxnLst/>
                <a:rect l="l" t="t" r="r" b="b"/>
                <a:pathLst>
                  <a:path w="1" h="12" extrusionOk="0">
                    <a:moveTo>
                      <a:pt x="0" y="11"/>
                    </a:moveTo>
                    <a:cubicBezTo>
                      <a:pt x="0" y="8"/>
                      <a:pt x="0" y="4"/>
                      <a:pt x="0" y="1"/>
                    </a:cubicBezTo>
                    <a:cubicBezTo>
                      <a:pt x="0" y="4"/>
                      <a:pt x="0" y="8"/>
                      <a:pt x="0"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5" name="Google Shape;5280;p26"/>
              <p:cNvSpPr/>
              <p:nvPr/>
            </p:nvSpPr>
            <p:spPr>
              <a:xfrm>
                <a:off x="2062307" y="2106306"/>
                <a:ext cx="164" cy="394"/>
              </a:xfrm>
              <a:custGeom>
                <a:avLst/>
                <a:gdLst/>
                <a:ahLst/>
                <a:cxnLst/>
                <a:rect l="l" t="t" r="r" b="b"/>
                <a:pathLst>
                  <a:path w="5" h="12" extrusionOk="0">
                    <a:moveTo>
                      <a:pt x="1" y="1"/>
                    </a:moveTo>
                    <a:lnTo>
                      <a:pt x="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6" name="Google Shape;5281;p26"/>
              <p:cNvSpPr/>
              <p:nvPr/>
            </p:nvSpPr>
            <p:spPr>
              <a:xfrm>
                <a:off x="2062077" y="2104699"/>
                <a:ext cx="33" cy="623"/>
              </a:xfrm>
              <a:custGeom>
                <a:avLst/>
                <a:gdLst/>
                <a:ahLst/>
                <a:cxnLst/>
                <a:rect l="l" t="t" r="r" b="b"/>
                <a:pathLst>
                  <a:path w="1" h="19" extrusionOk="0">
                    <a:moveTo>
                      <a:pt x="1" y="1"/>
                    </a:moveTo>
                    <a:cubicBezTo>
                      <a:pt x="1" y="8"/>
                      <a:pt x="1" y="11"/>
                      <a:pt x="1" y="18"/>
                    </a:cubicBezTo>
                    <a:cubicBezTo>
                      <a:pt x="1" y="11"/>
                      <a:pt x="1"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7" name="Google Shape;5282;p26"/>
              <p:cNvSpPr/>
              <p:nvPr/>
            </p:nvSpPr>
            <p:spPr>
              <a:xfrm>
                <a:off x="2094022" y="2052583"/>
                <a:ext cx="4624" cy="842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8" name="Google Shape;5283;p26"/>
              <p:cNvSpPr/>
              <p:nvPr/>
            </p:nvSpPr>
            <p:spPr>
              <a:xfrm>
                <a:off x="1951385" y="1970260"/>
                <a:ext cx="1082" cy="33"/>
              </a:xfrm>
              <a:custGeom>
                <a:avLst/>
                <a:gdLst/>
                <a:ahLst/>
                <a:cxnLst/>
                <a:rect l="l" t="t" r="r" b="b"/>
                <a:pathLst>
                  <a:path w="33" h="1" extrusionOk="0">
                    <a:moveTo>
                      <a:pt x="32" y="0"/>
                    </a:moveTo>
                    <a:cubicBezTo>
                      <a:pt x="22" y="0"/>
                      <a:pt x="8" y="0"/>
                      <a:pt x="1" y="0"/>
                    </a:cubicBezTo>
                    <a:cubicBezTo>
                      <a:pt x="8" y="0"/>
                      <a:pt x="22" y="0"/>
                      <a:pt x="3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9" name="Google Shape;5284;p26"/>
              <p:cNvSpPr/>
              <p:nvPr/>
            </p:nvSpPr>
            <p:spPr>
              <a:xfrm>
                <a:off x="1942332" y="1967276"/>
                <a:ext cx="262" cy="33"/>
              </a:xfrm>
              <a:custGeom>
                <a:avLst/>
                <a:gdLst/>
                <a:ahLst/>
                <a:cxnLst/>
                <a:rect l="l" t="t" r="r" b="b"/>
                <a:pathLst>
                  <a:path w="8" h="1" extrusionOk="0">
                    <a:moveTo>
                      <a:pt x="0" y="0"/>
                    </a:moveTo>
                    <a:cubicBezTo>
                      <a:pt x="4" y="0"/>
                      <a:pt x="7" y="0"/>
                      <a:pt x="7" y="0"/>
                    </a:cubicBezTo>
                    <a:cubicBezTo>
                      <a:pt x="7" y="0"/>
                      <a:pt x="4" y="0"/>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0" name="Google Shape;5285;p26"/>
              <p:cNvSpPr/>
              <p:nvPr/>
            </p:nvSpPr>
            <p:spPr>
              <a:xfrm>
                <a:off x="1952664" y="1947859"/>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1" name="Google Shape;5286;p26"/>
              <p:cNvSpPr/>
              <p:nvPr/>
            </p:nvSpPr>
            <p:spPr>
              <a:xfrm>
                <a:off x="1945186" y="1968063"/>
                <a:ext cx="6232" cy="209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2" name="Google Shape;5287;p26"/>
              <p:cNvSpPr/>
              <p:nvPr/>
            </p:nvSpPr>
            <p:spPr>
              <a:xfrm>
                <a:off x="1945645" y="1982068"/>
                <a:ext cx="2329" cy="6822"/>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3" name="Google Shape;5288;p26"/>
              <p:cNvSpPr/>
              <p:nvPr/>
            </p:nvSpPr>
            <p:spPr>
              <a:xfrm>
                <a:off x="1941053" y="1936741"/>
                <a:ext cx="2099" cy="1640"/>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4" name="Google Shape;5289;p26"/>
              <p:cNvSpPr/>
              <p:nvPr/>
            </p:nvSpPr>
            <p:spPr>
              <a:xfrm>
                <a:off x="1886543" y="1890004"/>
                <a:ext cx="361" cy="590"/>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5" name="Google Shape;5290;p26"/>
              <p:cNvSpPr/>
              <p:nvPr/>
            </p:nvSpPr>
            <p:spPr>
              <a:xfrm>
                <a:off x="1935215" y="1927426"/>
                <a:ext cx="4165" cy="5674"/>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6" name="Google Shape;5291;p26"/>
              <p:cNvSpPr/>
              <p:nvPr/>
            </p:nvSpPr>
            <p:spPr>
              <a:xfrm>
                <a:off x="1947482" y="1988168"/>
                <a:ext cx="722" cy="951"/>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7" name="Google Shape;5292;p26"/>
              <p:cNvSpPr/>
              <p:nvPr/>
            </p:nvSpPr>
            <p:spPr>
              <a:xfrm>
                <a:off x="1874015" y="1857272"/>
                <a:ext cx="722" cy="853"/>
              </a:xfrm>
              <a:custGeom>
                <a:avLst/>
                <a:gdLst/>
                <a:ahLst/>
                <a:cxnLst/>
                <a:rect l="l" t="t" r="r" b="b"/>
                <a:pathLst>
                  <a:path w="22" h="26" extrusionOk="0">
                    <a:moveTo>
                      <a:pt x="0" y="1"/>
                    </a:moveTo>
                    <a:cubicBezTo>
                      <a:pt x="4" y="11"/>
                      <a:pt x="14" y="18"/>
                      <a:pt x="21" y="25"/>
                    </a:cubicBezTo>
                    <a:cubicBezTo>
                      <a:pt x="14" y="18"/>
                      <a:pt x="7" y="1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8" name="Google Shape;5293;p26"/>
              <p:cNvSpPr/>
              <p:nvPr/>
            </p:nvSpPr>
            <p:spPr>
              <a:xfrm>
                <a:off x="1873195" y="1856354"/>
                <a:ext cx="623" cy="722"/>
              </a:xfrm>
              <a:custGeom>
                <a:avLst/>
                <a:gdLst/>
                <a:ahLst/>
                <a:cxnLst/>
                <a:rect l="l" t="t" r="r" b="b"/>
                <a:pathLst>
                  <a:path w="19" h="22" extrusionOk="0">
                    <a:moveTo>
                      <a:pt x="1" y="1"/>
                    </a:moveTo>
                    <a:cubicBezTo>
                      <a:pt x="4" y="8"/>
                      <a:pt x="11" y="15"/>
                      <a:pt x="18" y="22"/>
                    </a:cubicBezTo>
                    <a:cubicBezTo>
                      <a:pt x="11" y="15"/>
                      <a:pt x="4"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9" name="Google Shape;5294;p26"/>
              <p:cNvSpPr/>
              <p:nvPr/>
            </p:nvSpPr>
            <p:spPr>
              <a:xfrm>
                <a:off x="1885363" y="1886101"/>
                <a:ext cx="1181" cy="3936"/>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0" name="Google Shape;5295;p26"/>
              <p:cNvSpPr/>
              <p:nvPr/>
            </p:nvSpPr>
            <p:spPr>
              <a:xfrm>
                <a:off x="1872178" y="1854287"/>
                <a:ext cx="951" cy="2001"/>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1" name="Google Shape;5296;p26"/>
              <p:cNvSpPr/>
              <p:nvPr/>
            </p:nvSpPr>
            <p:spPr>
              <a:xfrm>
                <a:off x="1886281" y="1889414"/>
                <a:ext cx="492" cy="1082"/>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2" name="Google Shape;5297;p26"/>
              <p:cNvSpPr/>
              <p:nvPr/>
            </p:nvSpPr>
            <p:spPr>
              <a:xfrm>
                <a:off x="1779294" y="1921228"/>
                <a:ext cx="262" cy="33"/>
              </a:xfrm>
              <a:custGeom>
                <a:avLst/>
                <a:gdLst/>
                <a:ahLst/>
                <a:cxnLst/>
                <a:rect l="l" t="t" r="r" b="b"/>
                <a:pathLst>
                  <a:path w="8"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3" name="Google Shape;5298;p26"/>
              <p:cNvSpPr/>
              <p:nvPr/>
            </p:nvSpPr>
            <p:spPr>
              <a:xfrm>
                <a:off x="1779852" y="1921359"/>
                <a:ext cx="262" cy="33"/>
              </a:xfrm>
              <a:custGeom>
                <a:avLst/>
                <a:gdLst/>
                <a:ahLst/>
                <a:cxnLst/>
                <a:rect l="l" t="t" r="r" b="b"/>
                <a:pathLst>
                  <a:path w="8" h="1" extrusionOk="0">
                    <a:moveTo>
                      <a:pt x="1" y="0"/>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4" name="Google Shape;5299;p26"/>
              <p:cNvSpPr/>
              <p:nvPr/>
            </p:nvSpPr>
            <p:spPr>
              <a:xfrm>
                <a:off x="1778606" y="1921228"/>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5" name="Google Shape;5300;p26"/>
              <p:cNvSpPr/>
              <p:nvPr/>
            </p:nvSpPr>
            <p:spPr>
              <a:xfrm>
                <a:off x="1778835" y="1921228"/>
                <a:ext cx="262" cy="33"/>
              </a:xfrm>
              <a:custGeom>
                <a:avLst/>
                <a:gdLst/>
                <a:ahLst/>
                <a:cxnLst/>
                <a:rect l="l" t="t" r="r" b="b"/>
                <a:pathLst>
                  <a:path w="8"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6" name="Google Shape;5301;p26"/>
              <p:cNvSpPr/>
              <p:nvPr/>
            </p:nvSpPr>
            <p:spPr>
              <a:xfrm>
                <a:off x="1781918" y="1922277"/>
                <a:ext cx="262" cy="131"/>
              </a:xfrm>
              <a:custGeom>
                <a:avLst/>
                <a:gdLst/>
                <a:ahLst/>
                <a:cxnLst/>
                <a:rect l="l" t="t" r="r" b="b"/>
                <a:pathLst>
                  <a:path w="8" h="4" extrusionOk="0">
                    <a:moveTo>
                      <a:pt x="1" y="0"/>
                    </a:moveTo>
                    <a:lnTo>
                      <a:pt x="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7" name="Google Shape;5302;p26"/>
              <p:cNvSpPr/>
              <p:nvPr/>
            </p:nvSpPr>
            <p:spPr>
              <a:xfrm>
                <a:off x="1781131" y="1921818"/>
                <a:ext cx="262" cy="131"/>
              </a:xfrm>
              <a:custGeom>
                <a:avLst/>
                <a:gdLst/>
                <a:ahLst/>
                <a:cxnLst/>
                <a:rect l="l" t="t" r="r" b="b"/>
                <a:pathLst>
                  <a:path w="8" h="4" extrusionOk="0">
                    <a:moveTo>
                      <a:pt x="0" y="0"/>
                    </a:moveTo>
                    <a:lnTo>
                      <a:pt x="7"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8" name="Google Shape;5303;p26"/>
              <p:cNvSpPr/>
              <p:nvPr/>
            </p:nvSpPr>
            <p:spPr>
              <a:xfrm>
                <a:off x="1780442" y="1921588"/>
                <a:ext cx="262" cy="33"/>
              </a:xfrm>
              <a:custGeom>
                <a:avLst/>
                <a:gdLst/>
                <a:ahLst/>
                <a:cxnLst/>
                <a:rect l="l" t="t" r="r" b="b"/>
                <a:pathLst>
                  <a:path w="8" h="1" extrusionOk="0">
                    <a:moveTo>
                      <a:pt x="0" y="0"/>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9" name="Google Shape;5304;p26"/>
              <p:cNvSpPr/>
              <p:nvPr/>
            </p:nvSpPr>
            <p:spPr>
              <a:xfrm>
                <a:off x="1782738" y="1922605"/>
                <a:ext cx="820" cy="623"/>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0" name="Google Shape;5305;p26"/>
              <p:cNvSpPr/>
              <p:nvPr/>
            </p:nvSpPr>
            <p:spPr>
              <a:xfrm>
                <a:off x="1784575" y="1925262"/>
                <a:ext cx="951" cy="10134"/>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1" name="Google Shape;5306;p26"/>
              <p:cNvSpPr/>
              <p:nvPr/>
            </p:nvSpPr>
            <p:spPr>
              <a:xfrm>
                <a:off x="1760796" y="1916013"/>
                <a:ext cx="1869" cy="66"/>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2" name="Google Shape;5307;p26"/>
              <p:cNvSpPr/>
              <p:nvPr/>
            </p:nvSpPr>
            <p:spPr>
              <a:xfrm>
                <a:off x="1765159" y="1916538"/>
                <a:ext cx="13250" cy="5248"/>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3" name="Google Shape;5308;p26"/>
              <p:cNvSpPr/>
              <p:nvPr/>
            </p:nvSpPr>
            <p:spPr>
              <a:xfrm>
                <a:off x="1762764" y="1915947"/>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4" name="Google Shape;5309;p26"/>
              <p:cNvSpPr/>
              <p:nvPr/>
            </p:nvSpPr>
            <p:spPr>
              <a:xfrm>
                <a:off x="1764929" y="1916308"/>
                <a:ext cx="33" cy="0"/>
              </a:xfrm>
              <a:custGeom>
                <a:avLst/>
                <a:gdLst/>
                <a:ahLst/>
                <a:cxnLst/>
                <a:rect l="l" t="t" r="r" b="b"/>
                <a:pathLst>
                  <a:path w="1" extrusionOk="0">
                    <a:moveTo>
                      <a:pt x="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5" name="Google Shape;5310;p26"/>
              <p:cNvSpPr/>
              <p:nvPr/>
            </p:nvSpPr>
            <p:spPr>
              <a:xfrm>
                <a:off x="1764470" y="1916177"/>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6" name="Google Shape;5311;p26"/>
              <p:cNvSpPr/>
              <p:nvPr/>
            </p:nvSpPr>
            <p:spPr>
              <a:xfrm>
                <a:off x="1763322" y="1916046"/>
                <a:ext cx="394" cy="33"/>
              </a:xfrm>
              <a:custGeom>
                <a:avLst/>
                <a:gdLst/>
                <a:ahLst/>
                <a:cxnLst/>
                <a:rect l="l" t="t" r="r" b="b"/>
                <a:pathLst>
                  <a:path w="12" h="1" extrusionOk="0">
                    <a:moveTo>
                      <a:pt x="1"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7" name="Google Shape;5312;p26"/>
              <p:cNvSpPr/>
              <p:nvPr/>
            </p:nvSpPr>
            <p:spPr>
              <a:xfrm>
                <a:off x="1763912" y="1916046"/>
                <a:ext cx="361" cy="33"/>
              </a:xfrm>
              <a:custGeom>
                <a:avLst/>
                <a:gdLst/>
                <a:ahLst/>
                <a:cxnLst/>
                <a:rect l="l" t="t" r="r" b="b"/>
                <a:pathLst>
                  <a:path w="11" h="1" extrusionOk="0">
                    <a:moveTo>
                      <a:pt x="0"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8" name="Google Shape;5313;p26"/>
              <p:cNvSpPr/>
              <p:nvPr/>
            </p:nvSpPr>
            <p:spPr>
              <a:xfrm>
                <a:off x="1784673" y="193536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9" name="Google Shape;5314;p26"/>
              <p:cNvSpPr/>
              <p:nvPr/>
            </p:nvSpPr>
            <p:spPr>
              <a:xfrm>
                <a:off x="1918456" y="1664486"/>
                <a:ext cx="3936" cy="3149"/>
              </a:xfrm>
              <a:custGeom>
                <a:avLst/>
                <a:gdLst/>
                <a:ahLst/>
                <a:cxnLst/>
                <a:rect l="l" t="t" r="r" b="b"/>
                <a:pathLst>
                  <a:path w="120" h="96" extrusionOk="0">
                    <a:moveTo>
                      <a:pt x="0" y="1"/>
                    </a:moveTo>
                    <a:cubicBezTo>
                      <a:pt x="32" y="43"/>
                      <a:pt x="74" y="74"/>
                      <a:pt x="119" y="95"/>
                    </a:cubicBezTo>
                    <a:cubicBezTo>
                      <a:pt x="74" y="74"/>
                      <a:pt x="32" y="43"/>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0" name="Google Shape;5315;p26"/>
              <p:cNvSpPr/>
              <p:nvPr/>
            </p:nvSpPr>
            <p:spPr>
              <a:xfrm>
                <a:off x="1896514" y="1551268"/>
                <a:ext cx="8199" cy="337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1" name="Google Shape;5316;p26"/>
              <p:cNvSpPr/>
              <p:nvPr/>
            </p:nvSpPr>
            <p:spPr>
              <a:xfrm>
                <a:off x="1902483" y="1520635"/>
                <a:ext cx="3247" cy="4854"/>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2" name="Google Shape;5317;p26"/>
              <p:cNvSpPr/>
              <p:nvPr/>
            </p:nvSpPr>
            <p:spPr>
              <a:xfrm>
                <a:off x="1904549" y="1595939"/>
                <a:ext cx="15087" cy="24270"/>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3" name="Google Shape;5318;p26"/>
              <p:cNvSpPr/>
              <p:nvPr/>
            </p:nvSpPr>
            <p:spPr>
              <a:xfrm>
                <a:off x="1918095" y="1663338"/>
                <a:ext cx="33" cy="394"/>
              </a:xfrm>
              <a:custGeom>
                <a:avLst/>
                <a:gdLst/>
                <a:ahLst/>
                <a:cxnLst/>
                <a:rect l="l" t="t" r="r" b="b"/>
                <a:pathLst>
                  <a:path w="1" h="12" extrusionOk="0">
                    <a:moveTo>
                      <a:pt x="1" y="11"/>
                    </a:moveTo>
                    <a:cubicBezTo>
                      <a:pt x="1" y="8"/>
                      <a:pt x="1" y="4"/>
                      <a:pt x="1" y="1"/>
                    </a:cubicBezTo>
                    <a:cubicBezTo>
                      <a:pt x="1" y="4"/>
                      <a:pt x="1" y="8"/>
                      <a:pt x="1"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4" name="Google Shape;5319;p26"/>
              <p:cNvSpPr/>
              <p:nvPr/>
            </p:nvSpPr>
            <p:spPr>
              <a:xfrm>
                <a:off x="1888806" y="1767373"/>
                <a:ext cx="262" cy="361"/>
              </a:xfrm>
              <a:custGeom>
                <a:avLst/>
                <a:gdLst/>
                <a:ahLst/>
                <a:cxnLst/>
                <a:rect l="l" t="t" r="r" b="b"/>
                <a:pathLst>
                  <a:path w="8" h="11" extrusionOk="0">
                    <a:moveTo>
                      <a:pt x="1" y="11"/>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5" name="Google Shape;5320;p26"/>
              <p:cNvSpPr/>
              <p:nvPr/>
            </p:nvSpPr>
            <p:spPr>
              <a:xfrm>
                <a:off x="1922818" y="1731099"/>
                <a:ext cx="8396" cy="6560"/>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6" name="Google Shape;5321;p26"/>
              <p:cNvSpPr/>
              <p:nvPr/>
            </p:nvSpPr>
            <p:spPr>
              <a:xfrm>
                <a:off x="1917308" y="1685280"/>
                <a:ext cx="7937" cy="5543"/>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7" name="Google Shape;5322;p26"/>
              <p:cNvSpPr/>
              <p:nvPr/>
            </p:nvSpPr>
            <p:spPr>
              <a:xfrm>
                <a:off x="1891135" y="1751860"/>
                <a:ext cx="20006" cy="134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8" name="Google Shape;5323;p26"/>
              <p:cNvSpPr/>
              <p:nvPr/>
            </p:nvSpPr>
            <p:spPr>
              <a:xfrm>
                <a:off x="1887790" y="1768619"/>
                <a:ext cx="131" cy="262"/>
              </a:xfrm>
              <a:custGeom>
                <a:avLst/>
                <a:gdLst/>
                <a:ahLst/>
                <a:cxnLst/>
                <a:rect l="l" t="t" r="r" b="b"/>
                <a:pathLst>
                  <a:path w="4" h="8" extrusionOk="0">
                    <a:moveTo>
                      <a:pt x="0" y="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9" name="Google Shape;5324;p26"/>
              <p:cNvSpPr/>
              <p:nvPr/>
            </p:nvSpPr>
            <p:spPr>
              <a:xfrm>
                <a:off x="1930952" y="1694332"/>
                <a:ext cx="14628" cy="16464"/>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0" name="Google Shape;5325;p26"/>
              <p:cNvSpPr/>
              <p:nvPr/>
            </p:nvSpPr>
            <p:spPr>
              <a:xfrm>
                <a:off x="1934526" y="1717881"/>
                <a:ext cx="10134" cy="10823"/>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1" name="Google Shape;5326;p26"/>
              <p:cNvSpPr/>
              <p:nvPr/>
            </p:nvSpPr>
            <p:spPr>
              <a:xfrm>
                <a:off x="1871587" y="1851762"/>
                <a:ext cx="623" cy="2558"/>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2" name="Google Shape;5327;p26"/>
              <p:cNvSpPr/>
              <p:nvPr/>
            </p:nvSpPr>
            <p:spPr>
              <a:xfrm>
                <a:off x="1876638" y="1841988"/>
                <a:ext cx="1869" cy="4165"/>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3" name="Google Shape;5328;p26"/>
              <p:cNvSpPr/>
              <p:nvPr/>
            </p:nvSpPr>
            <p:spPr>
              <a:xfrm>
                <a:off x="1883657" y="1807321"/>
                <a:ext cx="33" cy="33"/>
              </a:xfrm>
              <a:custGeom>
                <a:avLst/>
                <a:gdLst/>
                <a:ahLst/>
                <a:cxnLst/>
                <a:rect l="l" t="t" r="r" b="b"/>
                <a:pathLst>
                  <a:path w="1" h="1" extrusionOk="0">
                    <a:moveTo>
                      <a:pt x="0" y="1"/>
                    </a:moveTo>
                    <a:lnTo>
                      <a:pt x="0" y="1"/>
                    </a:lnTo>
                    <a:cubicBezTo>
                      <a:pt x="0" y="1"/>
                      <a:pt x="0"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4" name="Google Shape;5329;p26"/>
              <p:cNvSpPr/>
              <p:nvPr/>
            </p:nvSpPr>
            <p:spPr>
              <a:xfrm>
                <a:off x="1883198" y="1809387"/>
                <a:ext cx="131" cy="262"/>
              </a:xfrm>
              <a:custGeom>
                <a:avLst/>
                <a:gdLst/>
                <a:ahLst/>
                <a:cxnLst/>
                <a:rect l="l" t="t" r="r" b="b"/>
                <a:pathLst>
                  <a:path w="4" h="8" extrusionOk="0">
                    <a:moveTo>
                      <a:pt x="0" y="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5" name="Google Shape;5330;p26"/>
              <p:cNvSpPr/>
              <p:nvPr/>
            </p:nvSpPr>
            <p:spPr>
              <a:xfrm>
                <a:off x="1881460" y="1811912"/>
                <a:ext cx="164" cy="164"/>
              </a:xfrm>
              <a:custGeom>
                <a:avLst/>
                <a:gdLst/>
                <a:ahLst/>
                <a:cxnLst/>
                <a:rect l="l" t="t" r="r" b="b"/>
                <a:pathLst>
                  <a:path w="5" h="5" extrusionOk="0">
                    <a:moveTo>
                      <a:pt x="1" y="4"/>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6" name="Google Shape;5331;p26"/>
              <p:cNvSpPr/>
              <p:nvPr/>
            </p:nvSpPr>
            <p:spPr>
              <a:xfrm>
                <a:off x="1881820" y="1811453"/>
                <a:ext cx="262" cy="164"/>
              </a:xfrm>
              <a:custGeom>
                <a:avLst/>
                <a:gdLst/>
                <a:ahLst/>
                <a:cxnLst/>
                <a:rect l="l" t="t" r="r" b="b"/>
                <a:pathLst>
                  <a:path w="8" h="5" extrusionOk="0">
                    <a:moveTo>
                      <a:pt x="0" y="4"/>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7" name="Google Shape;5332;p26"/>
              <p:cNvSpPr/>
              <p:nvPr/>
            </p:nvSpPr>
            <p:spPr>
              <a:xfrm>
                <a:off x="1881132" y="1812372"/>
                <a:ext cx="131" cy="164"/>
              </a:xfrm>
              <a:custGeom>
                <a:avLst/>
                <a:gdLst/>
                <a:ahLst/>
                <a:cxnLst/>
                <a:rect l="l" t="t" r="r" b="b"/>
                <a:pathLst>
                  <a:path w="4" h="5" extrusionOk="0">
                    <a:moveTo>
                      <a:pt x="0" y="4"/>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8" name="Google Shape;5333;p26"/>
              <p:cNvSpPr/>
              <p:nvPr/>
            </p:nvSpPr>
            <p:spPr>
              <a:xfrm>
                <a:off x="1874244" y="1817882"/>
                <a:ext cx="3017" cy="3936"/>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9" name="Google Shape;5334;p26"/>
              <p:cNvSpPr/>
              <p:nvPr/>
            </p:nvSpPr>
            <p:spPr>
              <a:xfrm>
                <a:off x="1878836" y="1812831"/>
                <a:ext cx="1869" cy="2230"/>
              </a:xfrm>
              <a:custGeom>
                <a:avLst/>
                <a:gdLst/>
                <a:ahLst/>
                <a:cxnLst/>
                <a:rect l="l" t="t" r="r" b="b"/>
                <a:pathLst>
                  <a:path w="57" h="68" extrusionOk="0">
                    <a:moveTo>
                      <a:pt x="0" y="67"/>
                    </a:moveTo>
                    <a:cubicBezTo>
                      <a:pt x="18" y="43"/>
                      <a:pt x="35" y="22"/>
                      <a:pt x="56" y="1"/>
                    </a:cubicBezTo>
                    <a:cubicBezTo>
                      <a:pt x="35" y="22"/>
                      <a:pt x="18" y="43"/>
                      <a:pt x="0" y="6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0" name="Google Shape;5335;p26"/>
              <p:cNvSpPr/>
              <p:nvPr/>
            </p:nvSpPr>
            <p:spPr>
              <a:xfrm>
                <a:off x="1882280" y="1810994"/>
                <a:ext cx="131" cy="164"/>
              </a:xfrm>
              <a:custGeom>
                <a:avLst/>
                <a:gdLst/>
                <a:ahLst/>
                <a:cxnLst/>
                <a:rect l="l" t="t" r="r" b="b"/>
                <a:pathLst>
                  <a:path w="4" h="5" extrusionOk="0">
                    <a:moveTo>
                      <a:pt x="0" y="4"/>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1" name="Google Shape;5336;p26"/>
              <p:cNvSpPr/>
              <p:nvPr/>
            </p:nvSpPr>
            <p:spPr>
              <a:xfrm>
                <a:off x="1878705" y="1815127"/>
                <a:ext cx="33" cy="164"/>
              </a:xfrm>
              <a:custGeom>
                <a:avLst/>
                <a:gdLst/>
                <a:ahLst/>
                <a:cxnLst/>
                <a:rect l="l" t="t" r="r" b="b"/>
                <a:pathLst>
                  <a:path w="1" h="5" extrusionOk="0">
                    <a:moveTo>
                      <a:pt x="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2" name="Google Shape;5337;p26"/>
              <p:cNvSpPr/>
              <p:nvPr/>
            </p:nvSpPr>
            <p:spPr>
              <a:xfrm>
                <a:off x="1882837" y="1803877"/>
                <a:ext cx="164" cy="394"/>
              </a:xfrm>
              <a:custGeom>
                <a:avLst/>
                <a:gdLst/>
                <a:ahLst/>
                <a:cxnLst/>
                <a:rect l="l" t="t" r="r" b="b"/>
                <a:pathLst>
                  <a:path w="5" h="12" extrusionOk="0">
                    <a:moveTo>
                      <a:pt x="4"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3" name="Google Shape;5338;p26"/>
              <p:cNvSpPr/>
              <p:nvPr/>
            </p:nvSpPr>
            <p:spPr>
              <a:xfrm>
                <a:off x="1883427" y="1805583"/>
                <a:ext cx="131" cy="394"/>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4" name="Google Shape;5339;p26"/>
              <p:cNvSpPr/>
              <p:nvPr/>
            </p:nvSpPr>
            <p:spPr>
              <a:xfrm>
                <a:off x="1882608" y="1810437"/>
                <a:ext cx="164" cy="262"/>
              </a:xfrm>
              <a:custGeom>
                <a:avLst/>
                <a:gdLst/>
                <a:ahLst/>
                <a:cxnLst/>
                <a:rect l="l" t="t" r="r" b="b"/>
                <a:pathLst>
                  <a:path w="5" h="8" extrusionOk="0">
                    <a:moveTo>
                      <a:pt x="1"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5" name="Google Shape;5340;p26"/>
              <p:cNvSpPr/>
              <p:nvPr/>
            </p:nvSpPr>
            <p:spPr>
              <a:xfrm>
                <a:off x="1883657" y="1806402"/>
                <a:ext cx="33" cy="394"/>
              </a:xfrm>
              <a:custGeom>
                <a:avLst/>
                <a:gdLst/>
                <a:ahLst/>
                <a:cxnLst/>
                <a:rect l="l" t="t" r="r" b="b"/>
                <a:pathLst>
                  <a:path w="1" h="12" extrusionOk="0">
                    <a:moveTo>
                      <a:pt x="0"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6" name="Google Shape;5341;p26"/>
              <p:cNvSpPr/>
              <p:nvPr/>
            </p:nvSpPr>
            <p:spPr>
              <a:xfrm>
                <a:off x="1883198" y="1804795"/>
                <a:ext cx="131" cy="394"/>
              </a:xfrm>
              <a:custGeom>
                <a:avLst/>
                <a:gdLst/>
                <a:ahLst/>
                <a:cxnLst/>
                <a:rect l="l" t="t" r="r" b="b"/>
                <a:pathLst>
                  <a:path w="4" h="12" extrusionOk="0">
                    <a:moveTo>
                      <a:pt x="4"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7" name="Google Shape;5342;p26"/>
              <p:cNvSpPr/>
              <p:nvPr/>
            </p:nvSpPr>
            <p:spPr>
              <a:xfrm>
                <a:off x="1883526" y="1808010"/>
                <a:ext cx="33" cy="262"/>
              </a:xfrm>
              <a:custGeom>
                <a:avLst/>
                <a:gdLst/>
                <a:ahLst/>
                <a:cxnLst/>
                <a:rect l="l" t="t" r="r" b="b"/>
                <a:pathLst>
                  <a:path w="1" h="8" extrusionOk="0">
                    <a:moveTo>
                      <a:pt x="1" y="8"/>
                    </a:moveTo>
                    <a:lnTo>
                      <a:pt x="1" y="4"/>
                    </a:lnTo>
                    <a:cubicBezTo>
                      <a:pt x="1" y="1"/>
                      <a:pt x="1" y="8"/>
                      <a:pt x="1"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8" name="Google Shape;5343;p26"/>
              <p:cNvSpPr/>
              <p:nvPr/>
            </p:nvSpPr>
            <p:spPr>
              <a:xfrm>
                <a:off x="1882837" y="1809846"/>
                <a:ext cx="262" cy="262"/>
              </a:xfrm>
              <a:custGeom>
                <a:avLst/>
                <a:gdLst/>
                <a:ahLst/>
                <a:cxnLst/>
                <a:rect l="l" t="t" r="r" b="b"/>
                <a:pathLst>
                  <a:path w="8" h="8" extrusionOk="0">
                    <a:moveTo>
                      <a:pt x="1" y="8"/>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9" name="Google Shape;5344;p26"/>
              <p:cNvSpPr/>
              <p:nvPr/>
            </p:nvSpPr>
            <p:spPr>
              <a:xfrm>
                <a:off x="1883427" y="1808698"/>
                <a:ext cx="131" cy="262"/>
              </a:xfrm>
              <a:custGeom>
                <a:avLst/>
                <a:gdLst/>
                <a:ahLst/>
                <a:cxnLst/>
                <a:rect l="l" t="t" r="r" b="b"/>
                <a:pathLst>
                  <a:path w="4" h="8" extrusionOk="0">
                    <a:moveTo>
                      <a:pt x="0" y="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0" name="Google Shape;5345;p26"/>
              <p:cNvSpPr/>
              <p:nvPr/>
            </p:nvSpPr>
            <p:spPr>
              <a:xfrm>
                <a:off x="1871948" y="1853730"/>
                <a:ext cx="361" cy="1181"/>
              </a:xfrm>
              <a:custGeom>
                <a:avLst/>
                <a:gdLst/>
                <a:ahLst/>
                <a:cxnLst/>
                <a:rect l="l" t="t" r="r" b="b"/>
                <a:pathLst>
                  <a:path w="11" h="36" extrusionOk="0">
                    <a:moveTo>
                      <a:pt x="0" y="0"/>
                    </a:moveTo>
                    <a:cubicBezTo>
                      <a:pt x="4" y="11"/>
                      <a:pt x="7" y="25"/>
                      <a:pt x="11" y="35"/>
                    </a:cubicBezTo>
                    <a:lnTo>
                      <a:pt x="7" y="18"/>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1" name="Google Shape;5346;p26"/>
              <p:cNvSpPr/>
              <p:nvPr/>
            </p:nvSpPr>
            <p:spPr>
              <a:xfrm>
                <a:off x="1905697" y="1517191"/>
                <a:ext cx="6691" cy="3477"/>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2" name="Google Shape;5347;p26"/>
              <p:cNvSpPr/>
              <p:nvPr/>
            </p:nvSpPr>
            <p:spPr>
              <a:xfrm>
                <a:off x="1935543" y="1507746"/>
                <a:ext cx="623" cy="623"/>
              </a:xfrm>
              <a:custGeom>
                <a:avLst/>
                <a:gdLst/>
                <a:ahLst/>
                <a:cxnLst/>
                <a:rect l="l" t="t" r="r" b="b"/>
                <a:pathLst>
                  <a:path w="19" h="19" extrusionOk="0">
                    <a:moveTo>
                      <a:pt x="18" y="1"/>
                    </a:moveTo>
                    <a:cubicBezTo>
                      <a:pt x="11" y="8"/>
                      <a:pt x="4" y="15"/>
                      <a:pt x="1" y="19"/>
                    </a:cubicBezTo>
                    <a:cubicBezTo>
                      <a:pt x="4" y="15"/>
                      <a:pt x="11" y="8"/>
                      <a:pt x="1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3" name="Google Shape;5348;p26"/>
              <p:cNvSpPr/>
              <p:nvPr/>
            </p:nvSpPr>
            <p:spPr>
              <a:xfrm>
                <a:off x="1936921" y="1505351"/>
                <a:ext cx="623" cy="1181"/>
              </a:xfrm>
              <a:custGeom>
                <a:avLst/>
                <a:gdLst/>
                <a:ahLst/>
                <a:cxnLst/>
                <a:rect l="l" t="t" r="r" b="b"/>
                <a:pathLst>
                  <a:path w="19" h="36" extrusionOk="0">
                    <a:moveTo>
                      <a:pt x="1" y="35"/>
                    </a:moveTo>
                    <a:cubicBezTo>
                      <a:pt x="8" y="25"/>
                      <a:pt x="15" y="14"/>
                      <a:pt x="18" y="0"/>
                    </a:cubicBezTo>
                    <a:cubicBezTo>
                      <a:pt x="15" y="14"/>
                      <a:pt x="8" y="25"/>
                      <a:pt x="1" y="3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4" name="Google Shape;5349;p26"/>
              <p:cNvSpPr/>
              <p:nvPr/>
            </p:nvSpPr>
            <p:spPr>
              <a:xfrm>
                <a:off x="1934395" y="1508566"/>
                <a:ext cx="951" cy="722"/>
              </a:xfrm>
              <a:custGeom>
                <a:avLst/>
                <a:gdLst/>
                <a:ahLst/>
                <a:cxnLst/>
                <a:rect l="l" t="t" r="r" b="b"/>
                <a:pathLst>
                  <a:path w="29" h="22" extrusionOk="0">
                    <a:moveTo>
                      <a:pt x="1" y="22"/>
                    </a:moveTo>
                    <a:cubicBezTo>
                      <a:pt x="11" y="15"/>
                      <a:pt x="18" y="8"/>
                      <a:pt x="29" y="1"/>
                    </a:cubicBezTo>
                    <a:cubicBezTo>
                      <a:pt x="18" y="8"/>
                      <a:pt x="11" y="15"/>
                      <a:pt x="1"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5" name="Google Shape;5350;p26"/>
              <p:cNvSpPr/>
              <p:nvPr/>
            </p:nvSpPr>
            <p:spPr>
              <a:xfrm>
                <a:off x="1936363" y="1506729"/>
                <a:ext cx="492" cy="820"/>
              </a:xfrm>
              <a:custGeom>
                <a:avLst/>
                <a:gdLst/>
                <a:ahLst/>
                <a:cxnLst/>
                <a:rect l="l" t="t" r="r" b="b"/>
                <a:pathLst>
                  <a:path w="15" h="25" extrusionOk="0">
                    <a:moveTo>
                      <a:pt x="0" y="25"/>
                    </a:moveTo>
                    <a:cubicBezTo>
                      <a:pt x="4" y="14"/>
                      <a:pt x="11" y="7"/>
                      <a:pt x="14" y="0"/>
                    </a:cubicBezTo>
                    <a:cubicBezTo>
                      <a:pt x="11" y="7"/>
                      <a:pt x="4" y="14"/>
                      <a:pt x="0"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6" name="Google Shape;5351;p26"/>
              <p:cNvSpPr/>
              <p:nvPr/>
            </p:nvSpPr>
            <p:spPr>
              <a:xfrm>
                <a:off x="1905140" y="1520045"/>
                <a:ext cx="1050" cy="1082"/>
              </a:xfrm>
              <a:custGeom>
                <a:avLst/>
                <a:gdLst/>
                <a:ahLst/>
                <a:cxnLst/>
                <a:rect l="l" t="t" r="r" b="b"/>
                <a:pathLst>
                  <a:path w="32" h="33" extrusionOk="0">
                    <a:moveTo>
                      <a:pt x="32" y="1"/>
                    </a:moveTo>
                    <a:lnTo>
                      <a:pt x="18" y="15"/>
                    </a:lnTo>
                    <a:lnTo>
                      <a:pt x="0" y="32"/>
                    </a:lnTo>
                    <a:cubicBezTo>
                      <a:pt x="14" y="22"/>
                      <a:pt x="21" y="11"/>
                      <a:pt x="3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7" name="Google Shape;5352;p26"/>
              <p:cNvSpPr/>
              <p:nvPr/>
            </p:nvSpPr>
            <p:spPr>
              <a:xfrm>
                <a:off x="3720990" y="2177969"/>
                <a:ext cx="394" cy="2886"/>
              </a:xfrm>
              <a:custGeom>
                <a:avLst/>
                <a:gdLst/>
                <a:ahLst/>
                <a:cxnLst/>
                <a:rect l="l" t="t" r="r" b="b"/>
                <a:pathLst>
                  <a:path w="12" h="88" extrusionOk="0">
                    <a:moveTo>
                      <a:pt x="1" y="0"/>
                    </a:moveTo>
                    <a:cubicBezTo>
                      <a:pt x="8" y="28"/>
                      <a:pt x="11" y="56"/>
                      <a:pt x="11" y="88"/>
                    </a:cubicBezTo>
                    <a:cubicBezTo>
                      <a:pt x="11" y="56"/>
                      <a:pt x="8" y="28"/>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8" name="Google Shape;5353;p26"/>
              <p:cNvSpPr/>
              <p:nvPr/>
            </p:nvSpPr>
            <p:spPr>
              <a:xfrm>
                <a:off x="3582879" y="1963242"/>
                <a:ext cx="7609" cy="853"/>
              </a:xfrm>
              <a:custGeom>
                <a:avLst/>
                <a:gdLst/>
                <a:ahLst/>
                <a:cxnLst/>
                <a:rect l="l" t="t" r="r" b="b"/>
                <a:pathLst>
                  <a:path w="232" h="26" extrusionOk="0">
                    <a:moveTo>
                      <a:pt x="0" y="8"/>
                    </a:moveTo>
                    <a:cubicBezTo>
                      <a:pt x="77" y="1"/>
                      <a:pt x="154" y="8"/>
                      <a:pt x="231" y="25"/>
                    </a:cubicBezTo>
                    <a:cubicBezTo>
                      <a:pt x="154" y="8"/>
                      <a:pt x="77" y="1"/>
                      <a:pt x="0"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9" name="Google Shape;5354;p26"/>
              <p:cNvSpPr/>
              <p:nvPr/>
            </p:nvSpPr>
            <p:spPr>
              <a:xfrm>
                <a:off x="3502327" y="2023294"/>
                <a:ext cx="8232" cy="1853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0" name="Google Shape;5355;p26"/>
              <p:cNvSpPr/>
              <p:nvPr/>
            </p:nvSpPr>
            <p:spPr>
              <a:xfrm>
                <a:off x="3510986" y="2004698"/>
                <a:ext cx="10954" cy="17383"/>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1" name="Google Shape;5356;p26"/>
              <p:cNvSpPr/>
              <p:nvPr/>
            </p:nvSpPr>
            <p:spPr>
              <a:xfrm>
                <a:off x="3457165" y="2047630"/>
                <a:ext cx="820" cy="262"/>
              </a:xfrm>
              <a:custGeom>
                <a:avLst/>
                <a:gdLst/>
                <a:ahLst/>
                <a:cxnLst/>
                <a:rect l="l" t="t" r="r" b="b"/>
                <a:pathLst>
                  <a:path w="25" h="8" extrusionOk="0">
                    <a:moveTo>
                      <a:pt x="0" y="1"/>
                    </a:moveTo>
                    <a:lnTo>
                      <a:pt x="0" y="1"/>
                    </a:lnTo>
                    <a:lnTo>
                      <a:pt x="25"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2" name="Google Shape;5357;p26"/>
              <p:cNvSpPr/>
              <p:nvPr/>
            </p:nvSpPr>
            <p:spPr>
              <a:xfrm>
                <a:off x="3462084" y="2050057"/>
                <a:ext cx="1541" cy="1509"/>
              </a:xfrm>
              <a:custGeom>
                <a:avLst/>
                <a:gdLst/>
                <a:ahLst/>
                <a:cxnLst/>
                <a:rect l="l" t="t" r="r" b="b"/>
                <a:pathLst>
                  <a:path w="47" h="46" extrusionOk="0">
                    <a:moveTo>
                      <a:pt x="1" y="1"/>
                    </a:moveTo>
                    <a:cubicBezTo>
                      <a:pt x="18" y="11"/>
                      <a:pt x="32" y="29"/>
                      <a:pt x="46" y="46"/>
                    </a:cubicBezTo>
                    <a:cubicBezTo>
                      <a:pt x="36" y="29"/>
                      <a:pt x="18" y="1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3" name="Google Shape;5358;p26"/>
              <p:cNvSpPr/>
              <p:nvPr/>
            </p:nvSpPr>
            <p:spPr>
              <a:xfrm>
                <a:off x="3463692" y="2051664"/>
                <a:ext cx="623" cy="820"/>
              </a:xfrm>
              <a:custGeom>
                <a:avLst/>
                <a:gdLst/>
                <a:ahLst/>
                <a:cxnLst/>
                <a:rect l="l" t="t" r="r" b="b"/>
                <a:pathLst>
                  <a:path w="19" h="25" extrusionOk="0">
                    <a:moveTo>
                      <a:pt x="18" y="25"/>
                    </a:moveTo>
                    <a:cubicBezTo>
                      <a:pt x="11" y="14"/>
                      <a:pt x="8" y="7"/>
                      <a:pt x="1" y="0"/>
                    </a:cubicBezTo>
                    <a:cubicBezTo>
                      <a:pt x="8" y="7"/>
                      <a:pt x="11" y="14"/>
                      <a:pt x="18"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4" name="Google Shape;5359;p26"/>
              <p:cNvSpPr/>
              <p:nvPr/>
            </p:nvSpPr>
            <p:spPr>
              <a:xfrm>
                <a:off x="3528106" y="1988529"/>
                <a:ext cx="2001" cy="8527"/>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5" name="Google Shape;5360;p26"/>
              <p:cNvSpPr/>
              <p:nvPr/>
            </p:nvSpPr>
            <p:spPr>
              <a:xfrm>
                <a:off x="3461297" y="2049467"/>
                <a:ext cx="590" cy="492"/>
              </a:xfrm>
              <a:custGeom>
                <a:avLst/>
                <a:gdLst/>
                <a:ahLst/>
                <a:cxnLst/>
                <a:rect l="l" t="t" r="r" b="b"/>
                <a:pathLst>
                  <a:path w="18" h="15" extrusionOk="0">
                    <a:moveTo>
                      <a:pt x="0" y="1"/>
                    </a:moveTo>
                    <a:lnTo>
                      <a:pt x="18" y="15"/>
                    </a:lnTo>
                    <a:cubicBezTo>
                      <a:pt x="14" y="8"/>
                      <a:pt x="7"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6" name="Google Shape;5361;p26"/>
              <p:cNvSpPr/>
              <p:nvPr/>
            </p:nvSpPr>
            <p:spPr>
              <a:xfrm>
                <a:off x="2947848" y="2062914"/>
                <a:ext cx="5838" cy="1082"/>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7" name="Google Shape;5362;p26"/>
              <p:cNvSpPr/>
              <p:nvPr/>
            </p:nvSpPr>
            <p:spPr>
              <a:xfrm>
                <a:off x="2943551" y="2060749"/>
                <a:ext cx="2919" cy="209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8" name="Google Shape;5363;p26"/>
              <p:cNvSpPr/>
              <p:nvPr/>
            </p:nvSpPr>
            <p:spPr>
              <a:xfrm>
                <a:off x="3622367" y="1976230"/>
                <a:ext cx="8659" cy="10823"/>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9" name="Google Shape;5364;p26"/>
              <p:cNvSpPr/>
              <p:nvPr/>
            </p:nvSpPr>
            <p:spPr>
              <a:xfrm>
                <a:off x="3739619" y="2100008"/>
                <a:ext cx="2657" cy="131"/>
              </a:xfrm>
              <a:custGeom>
                <a:avLst/>
                <a:gdLst/>
                <a:ahLst/>
                <a:cxnLst/>
                <a:rect l="l" t="t" r="r" b="b"/>
                <a:pathLst>
                  <a:path w="81" h="4" extrusionOk="0">
                    <a:moveTo>
                      <a:pt x="81" y="4"/>
                    </a:moveTo>
                    <a:cubicBezTo>
                      <a:pt x="56" y="4"/>
                      <a:pt x="32" y="4"/>
                      <a:pt x="0" y="0"/>
                    </a:cubicBezTo>
                    <a:cubicBezTo>
                      <a:pt x="32" y="4"/>
                      <a:pt x="56" y="4"/>
                      <a:pt x="81"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0" name="Google Shape;5365;p26"/>
              <p:cNvSpPr/>
              <p:nvPr/>
            </p:nvSpPr>
            <p:spPr>
              <a:xfrm>
                <a:off x="3709183" y="2073836"/>
                <a:ext cx="4526" cy="633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1" name="Google Shape;5366;p26"/>
              <p:cNvSpPr/>
              <p:nvPr/>
            </p:nvSpPr>
            <p:spPr>
              <a:xfrm>
                <a:off x="3784716" y="2105617"/>
                <a:ext cx="394" cy="1082"/>
              </a:xfrm>
              <a:custGeom>
                <a:avLst/>
                <a:gdLst/>
                <a:ahLst/>
                <a:cxnLst/>
                <a:rect l="l" t="t" r="r" b="b"/>
                <a:pathLst>
                  <a:path w="12" h="33" extrusionOk="0">
                    <a:moveTo>
                      <a:pt x="11" y="32"/>
                    </a:moveTo>
                    <a:cubicBezTo>
                      <a:pt x="8" y="22"/>
                      <a:pt x="4" y="11"/>
                      <a:pt x="1" y="1"/>
                    </a:cubicBezTo>
                    <a:cubicBezTo>
                      <a:pt x="4" y="11"/>
                      <a:pt x="8" y="22"/>
                      <a:pt x="11"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2" name="Google Shape;5367;p26"/>
              <p:cNvSpPr/>
              <p:nvPr/>
            </p:nvSpPr>
            <p:spPr>
              <a:xfrm>
                <a:off x="3700229" y="2069933"/>
                <a:ext cx="3706" cy="2329"/>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3" name="Google Shape;5368;p26"/>
              <p:cNvSpPr/>
              <p:nvPr/>
            </p:nvSpPr>
            <p:spPr>
              <a:xfrm>
                <a:off x="3719154" y="2097713"/>
                <a:ext cx="12463" cy="2788"/>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4" name="Google Shape;5369;p26"/>
              <p:cNvSpPr/>
              <p:nvPr/>
            </p:nvSpPr>
            <p:spPr>
              <a:xfrm>
                <a:off x="3765431" y="2087250"/>
                <a:ext cx="8888" cy="2689"/>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5" name="Google Shape;5370;p26"/>
              <p:cNvSpPr/>
              <p:nvPr/>
            </p:nvSpPr>
            <p:spPr>
              <a:xfrm>
                <a:off x="3728599" y="2160258"/>
                <a:ext cx="6560" cy="3608"/>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6" name="Google Shape;5371;p26"/>
              <p:cNvSpPr/>
              <p:nvPr/>
            </p:nvSpPr>
            <p:spPr>
              <a:xfrm>
                <a:off x="3649688" y="2025721"/>
                <a:ext cx="8987" cy="20794"/>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7" name="Google Shape;5372;p26"/>
              <p:cNvSpPr/>
              <p:nvPr/>
            </p:nvSpPr>
            <p:spPr>
              <a:xfrm>
                <a:off x="3618235" y="1973015"/>
                <a:ext cx="4165" cy="3247"/>
              </a:xfrm>
              <a:custGeom>
                <a:avLst/>
                <a:gdLst/>
                <a:ahLst/>
                <a:cxnLst/>
                <a:rect l="l" t="t" r="r" b="b"/>
                <a:pathLst>
                  <a:path w="127" h="99" extrusionOk="0">
                    <a:moveTo>
                      <a:pt x="1" y="0"/>
                    </a:moveTo>
                    <a:cubicBezTo>
                      <a:pt x="39" y="39"/>
                      <a:pt x="81" y="74"/>
                      <a:pt x="127" y="98"/>
                    </a:cubicBezTo>
                    <a:cubicBezTo>
                      <a:pt x="81" y="74"/>
                      <a:pt x="39" y="39"/>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8" name="Google Shape;5373;p26"/>
              <p:cNvSpPr/>
              <p:nvPr/>
            </p:nvSpPr>
            <p:spPr>
              <a:xfrm>
                <a:off x="3785077" y="2106666"/>
                <a:ext cx="131" cy="1050"/>
              </a:xfrm>
              <a:custGeom>
                <a:avLst/>
                <a:gdLst/>
                <a:ahLst/>
                <a:cxnLst/>
                <a:rect l="l" t="t" r="r" b="b"/>
                <a:pathLst>
                  <a:path w="4" h="32" extrusionOk="0">
                    <a:moveTo>
                      <a:pt x="0" y="0"/>
                    </a:moveTo>
                    <a:cubicBezTo>
                      <a:pt x="4" y="11"/>
                      <a:pt x="4" y="21"/>
                      <a:pt x="4" y="32"/>
                    </a:cubicBezTo>
                    <a:cubicBezTo>
                      <a:pt x="4" y="21"/>
                      <a:pt x="4"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9" name="Google Shape;5374;p26"/>
              <p:cNvSpPr/>
              <p:nvPr/>
            </p:nvSpPr>
            <p:spPr>
              <a:xfrm>
                <a:off x="3721941" y="2192564"/>
                <a:ext cx="1148" cy="9774"/>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0" name="Google Shape;5375;p26"/>
              <p:cNvSpPr/>
              <p:nvPr/>
            </p:nvSpPr>
            <p:spPr>
              <a:xfrm>
                <a:off x="3591373" y="1964291"/>
                <a:ext cx="820" cy="262"/>
              </a:xfrm>
              <a:custGeom>
                <a:avLst/>
                <a:gdLst/>
                <a:ahLst/>
                <a:cxnLst/>
                <a:rect l="l" t="t" r="r" b="b"/>
                <a:pathLst>
                  <a:path w="25" h="8" extrusionOk="0">
                    <a:moveTo>
                      <a:pt x="25"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1" name="Google Shape;5376;p26"/>
              <p:cNvSpPr/>
              <p:nvPr/>
            </p:nvSpPr>
            <p:spPr>
              <a:xfrm>
                <a:off x="3657723" y="2051205"/>
                <a:ext cx="164" cy="722"/>
              </a:xfrm>
              <a:custGeom>
                <a:avLst/>
                <a:gdLst/>
                <a:ahLst/>
                <a:cxnLst/>
                <a:rect l="l" t="t" r="r" b="b"/>
                <a:pathLst>
                  <a:path w="5" h="22" extrusionOk="0">
                    <a:moveTo>
                      <a:pt x="4" y="21"/>
                    </a:moveTo>
                    <a:cubicBezTo>
                      <a:pt x="4" y="14"/>
                      <a:pt x="1" y="7"/>
                      <a:pt x="1" y="0"/>
                    </a:cubicBezTo>
                    <a:cubicBezTo>
                      <a:pt x="1" y="7"/>
                      <a:pt x="4" y="14"/>
                      <a:pt x="4"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2" name="Google Shape;5377;p26"/>
              <p:cNvSpPr/>
              <p:nvPr/>
            </p:nvSpPr>
            <p:spPr>
              <a:xfrm>
                <a:off x="3630075" y="1988070"/>
                <a:ext cx="262" cy="951"/>
              </a:xfrm>
              <a:custGeom>
                <a:avLst/>
                <a:gdLst/>
                <a:ahLst/>
                <a:cxnLst/>
                <a:rect l="l" t="t" r="r" b="b"/>
                <a:pathLst>
                  <a:path w="8" h="29" extrusionOk="0">
                    <a:moveTo>
                      <a:pt x="0" y="28"/>
                    </a:moveTo>
                    <a:cubicBezTo>
                      <a:pt x="4" y="18"/>
                      <a:pt x="4" y="11"/>
                      <a:pt x="7" y="0"/>
                    </a:cubicBezTo>
                    <a:cubicBezTo>
                      <a:pt x="4" y="11"/>
                      <a:pt x="4" y="18"/>
                      <a:pt x="0"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3" name="Google Shape;5378;p26"/>
              <p:cNvSpPr/>
              <p:nvPr/>
            </p:nvSpPr>
            <p:spPr>
              <a:xfrm>
                <a:off x="3593800" y="1965209"/>
                <a:ext cx="131" cy="33"/>
              </a:xfrm>
              <a:custGeom>
                <a:avLst/>
                <a:gdLst/>
                <a:ahLst/>
                <a:cxnLst/>
                <a:rect l="l" t="t" r="r" b="b"/>
                <a:pathLst>
                  <a:path w="4" h="1" extrusionOk="0">
                    <a:moveTo>
                      <a:pt x="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4" name="Google Shape;5379;p26"/>
              <p:cNvSpPr/>
              <p:nvPr/>
            </p:nvSpPr>
            <p:spPr>
              <a:xfrm>
                <a:off x="3575171" y="1962684"/>
                <a:ext cx="5904" cy="820"/>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5" name="Google Shape;5380;p26"/>
              <p:cNvSpPr/>
              <p:nvPr/>
            </p:nvSpPr>
            <p:spPr>
              <a:xfrm>
                <a:off x="3679796" y="2061209"/>
                <a:ext cx="361" cy="131"/>
              </a:xfrm>
              <a:custGeom>
                <a:avLst/>
                <a:gdLst/>
                <a:ahLst/>
                <a:cxnLst/>
                <a:rect l="l" t="t" r="r" b="b"/>
                <a:pathLst>
                  <a:path w="11" h="4" extrusionOk="0">
                    <a:moveTo>
                      <a:pt x="11" y="4"/>
                    </a:moveTo>
                    <a:lnTo>
                      <a:pt x="11" y="4"/>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6" name="Google Shape;5381;p26"/>
              <p:cNvSpPr/>
              <p:nvPr/>
            </p:nvSpPr>
            <p:spPr>
              <a:xfrm>
                <a:off x="2946667" y="2062914"/>
                <a:ext cx="1050" cy="33"/>
              </a:xfrm>
              <a:custGeom>
                <a:avLst/>
                <a:gdLst/>
                <a:ahLst/>
                <a:cxnLst/>
                <a:rect l="l" t="t" r="r" b="b"/>
                <a:pathLst>
                  <a:path w="32" h="1" extrusionOk="0">
                    <a:moveTo>
                      <a:pt x="0" y="1"/>
                    </a:moveTo>
                    <a:lnTo>
                      <a:pt x="32" y="1"/>
                    </a:lnTo>
                    <a:cubicBezTo>
                      <a:pt x="21" y="1"/>
                      <a:pt x="11"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7" name="Google Shape;5382;p26"/>
              <p:cNvSpPr/>
              <p:nvPr/>
            </p:nvSpPr>
            <p:spPr>
              <a:xfrm>
                <a:off x="2952964" y="2063832"/>
                <a:ext cx="1640" cy="262"/>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8" name="Google Shape;5383;p26"/>
              <p:cNvSpPr/>
              <p:nvPr/>
            </p:nvSpPr>
            <p:spPr>
              <a:xfrm>
                <a:off x="2257749" y="2023426"/>
                <a:ext cx="3706" cy="3247"/>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9" name="Google Shape;5384;p26"/>
              <p:cNvSpPr/>
              <p:nvPr/>
            </p:nvSpPr>
            <p:spPr>
              <a:xfrm>
                <a:off x="2296549" y="2004468"/>
                <a:ext cx="6822" cy="2001"/>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0" name="Google Shape;5385;p26"/>
              <p:cNvSpPr/>
              <p:nvPr/>
            </p:nvSpPr>
            <p:spPr>
              <a:xfrm>
                <a:off x="2374739" y="2026869"/>
                <a:ext cx="10725" cy="2001"/>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1" name="Google Shape;5386;p26"/>
              <p:cNvSpPr/>
              <p:nvPr/>
            </p:nvSpPr>
            <p:spPr>
              <a:xfrm>
                <a:off x="2638597" y="1914898"/>
                <a:ext cx="12201" cy="3149"/>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2" name="Google Shape;5387;p26"/>
              <p:cNvSpPr/>
              <p:nvPr/>
            </p:nvSpPr>
            <p:spPr>
              <a:xfrm>
                <a:off x="2399304" y="2018342"/>
                <a:ext cx="9905" cy="1541"/>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3" name="Google Shape;5388;p26"/>
              <p:cNvSpPr/>
              <p:nvPr/>
            </p:nvSpPr>
            <p:spPr>
              <a:xfrm>
                <a:off x="2480610" y="1947072"/>
                <a:ext cx="4624" cy="1050"/>
              </a:xfrm>
              <a:custGeom>
                <a:avLst/>
                <a:gdLst/>
                <a:ahLst/>
                <a:cxnLst/>
                <a:rect l="l" t="t" r="r" b="b"/>
                <a:pathLst>
                  <a:path w="141" h="32" extrusionOk="0">
                    <a:moveTo>
                      <a:pt x="140" y="4"/>
                    </a:moveTo>
                    <a:cubicBezTo>
                      <a:pt x="91" y="0"/>
                      <a:pt x="42" y="11"/>
                      <a:pt x="0" y="32"/>
                    </a:cubicBezTo>
                    <a:cubicBezTo>
                      <a:pt x="42" y="11"/>
                      <a:pt x="91" y="0"/>
                      <a:pt x="140"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4" name="Google Shape;5389;p26"/>
              <p:cNvSpPr/>
              <p:nvPr/>
            </p:nvSpPr>
            <p:spPr>
              <a:xfrm>
                <a:off x="2251189" y="2038349"/>
                <a:ext cx="1082" cy="2788"/>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5" name="Google Shape;5390;p26"/>
              <p:cNvSpPr/>
              <p:nvPr/>
            </p:nvSpPr>
            <p:spPr>
              <a:xfrm>
                <a:off x="2429609" y="2017096"/>
                <a:ext cx="1541" cy="262"/>
              </a:xfrm>
              <a:custGeom>
                <a:avLst/>
                <a:gdLst/>
                <a:ahLst/>
                <a:cxnLst/>
                <a:rect l="l" t="t" r="r" b="b"/>
                <a:pathLst>
                  <a:path w="47" h="8" extrusionOk="0">
                    <a:moveTo>
                      <a:pt x="1" y="1"/>
                    </a:moveTo>
                    <a:cubicBezTo>
                      <a:pt x="15" y="4"/>
                      <a:pt x="32" y="8"/>
                      <a:pt x="46" y="8"/>
                    </a:cubicBezTo>
                    <a:cubicBezTo>
                      <a:pt x="32" y="4"/>
                      <a:pt x="15"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6" name="Google Shape;5391;p26"/>
              <p:cNvSpPr/>
              <p:nvPr/>
            </p:nvSpPr>
            <p:spPr>
              <a:xfrm>
                <a:off x="2410324" y="2020769"/>
                <a:ext cx="6363" cy="2919"/>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7" name="Google Shape;5392;p26"/>
              <p:cNvSpPr/>
              <p:nvPr/>
            </p:nvSpPr>
            <p:spPr>
              <a:xfrm>
                <a:off x="2822429" y="2022606"/>
                <a:ext cx="2558" cy="3936"/>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8" name="Google Shape;5393;p26"/>
              <p:cNvSpPr/>
              <p:nvPr/>
            </p:nvSpPr>
            <p:spPr>
              <a:xfrm>
                <a:off x="2782022" y="1962914"/>
                <a:ext cx="23450" cy="32404"/>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9" name="Google Shape;5394;p26"/>
              <p:cNvSpPr/>
              <p:nvPr/>
            </p:nvSpPr>
            <p:spPr>
              <a:xfrm>
                <a:off x="2937943" y="2051533"/>
                <a:ext cx="2197" cy="2919"/>
              </a:xfrm>
              <a:custGeom>
                <a:avLst/>
                <a:gdLst/>
                <a:ahLst/>
                <a:cxnLst/>
                <a:rect l="l" t="t" r="r" b="b"/>
                <a:pathLst>
                  <a:path w="67" h="89" extrusionOk="0">
                    <a:moveTo>
                      <a:pt x="67" y="89"/>
                    </a:moveTo>
                    <a:cubicBezTo>
                      <a:pt x="60" y="50"/>
                      <a:pt x="35" y="15"/>
                      <a:pt x="0" y="1"/>
                    </a:cubicBezTo>
                    <a:cubicBezTo>
                      <a:pt x="35" y="15"/>
                      <a:pt x="60" y="50"/>
                      <a:pt x="67" y="8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0" name="Google Shape;5395;p26"/>
              <p:cNvSpPr/>
              <p:nvPr/>
            </p:nvSpPr>
            <p:spPr>
              <a:xfrm>
                <a:off x="2940107" y="2054551"/>
                <a:ext cx="3378" cy="6232"/>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1" name="Google Shape;5396;p26"/>
              <p:cNvSpPr/>
              <p:nvPr/>
            </p:nvSpPr>
            <p:spPr>
              <a:xfrm>
                <a:off x="2679004" y="1939726"/>
                <a:ext cx="5772" cy="2427"/>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2" name="Google Shape;5397;p26"/>
              <p:cNvSpPr/>
              <p:nvPr/>
            </p:nvSpPr>
            <p:spPr>
              <a:xfrm>
                <a:off x="2895437" y="2033396"/>
                <a:ext cx="9216" cy="7839"/>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3" name="Google Shape;5398;p26"/>
              <p:cNvSpPr/>
              <p:nvPr/>
            </p:nvSpPr>
            <p:spPr>
              <a:xfrm>
                <a:off x="2764081" y="1945465"/>
                <a:ext cx="2919" cy="4952"/>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4" name="Google Shape;5399;p26"/>
              <p:cNvSpPr/>
              <p:nvPr/>
            </p:nvSpPr>
            <p:spPr>
              <a:xfrm>
                <a:off x="2702782" y="1948778"/>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5" name="Google Shape;5400;p26"/>
              <p:cNvSpPr/>
              <p:nvPr/>
            </p:nvSpPr>
            <p:spPr>
              <a:xfrm>
                <a:off x="2705078" y="1959798"/>
                <a:ext cx="722" cy="1082"/>
              </a:xfrm>
              <a:custGeom>
                <a:avLst/>
                <a:gdLst/>
                <a:ahLst/>
                <a:cxnLst/>
                <a:rect l="l" t="t" r="r" b="b"/>
                <a:pathLst>
                  <a:path w="22" h="33" extrusionOk="0">
                    <a:moveTo>
                      <a:pt x="0" y="32"/>
                    </a:moveTo>
                    <a:cubicBezTo>
                      <a:pt x="4" y="18"/>
                      <a:pt x="11" y="8"/>
                      <a:pt x="21" y="1"/>
                    </a:cubicBezTo>
                    <a:cubicBezTo>
                      <a:pt x="11" y="8"/>
                      <a:pt x="4" y="18"/>
                      <a:pt x="0"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6" name="Google Shape;5401;p26"/>
              <p:cNvSpPr/>
              <p:nvPr/>
            </p:nvSpPr>
            <p:spPr>
              <a:xfrm>
                <a:off x="2718296" y="1957732"/>
                <a:ext cx="2886" cy="394"/>
              </a:xfrm>
              <a:custGeom>
                <a:avLst/>
                <a:gdLst/>
                <a:ahLst/>
                <a:cxnLst/>
                <a:rect l="l" t="t" r="r" b="b"/>
                <a:pathLst>
                  <a:path w="88" h="12" extrusionOk="0">
                    <a:moveTo>
                      <a:pt x="88" y="1"/>
                    </a:moveTo>
                    <a:cubicBezTo>
                      <a:pt x="60" y="11"/>
                      <a:pt x="28" y="11"/>
                      <a:pt x="0" y="1"/>
                    </a:cubicBezTo>
                    <a:cubicBezTo>
                      <a:pt x="28" y="11"/>
                      <a:pt x="60" y="11"/>
                      <a:pt x="8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7" name="Google Shape;5402;p26"/>
              <p:cNvSpPr/>
              <p:nvPr/>
            </p:nvSpPr>
            <p:spPr>
              <a:xfrm>
                <a:off x="2736662" y="1943956"/>
                <a:ext cx="11053" cy="590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8" name="Google Shape;5403;p26"/>
              <p:cNvSpPr/>
              <p:nvPr/>
            </p:nvSpPr>
            <p:spPr>
              <a:xfrm>
                <a:off x="2255781" y="2130084"/>
                <a:ext cx="2689" cy="1541"/>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9" name="Google Shape;5404;p26"/>
              <p:cNvSpPr/>
              <p:nvPr/>
            </p:nvSpPr>
            <p:spPr>
              <a:xfrm>
                <a:off x="2227083" y="2098041"/>
                <a:ext cx="9577" cy="1181"/>
              </a:xfrm>
              <a:custGeom>
                <a:avLst/>
                <a:gdLst/>
                <a:ahLst/>
                <a:cxnLst/>
                <a:rect l="l" t="t" r="r" b="b"/>
                <a:pathLst>
                  <a:path w="292" h="36" extrusionOk="0">
                    <a:moveTo>
                      <a:pt x="0" y="36"/>
                    </a:moveTo>
                    <a:cubicBezTo>
                      <a:pt x="95" y="8"/>
                      <a:pt x="193" y="1"/>
                      <a:pt x="291" y="11"/>
                    </a:cubicBezTo>
                    <a:cubicBezTo>
                      <a:pt x="193" y="1"/>
                      <a:pt x="95" y="8"/>
                      <a:pt x="0" y="3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0" name="Google Shape;5405;p26"/>
              <p:cNvSpPr/>
              <p:nvPr/>
            </p:nvSpPr>
            <p:spPr>
              <a:xfrm>
                <a:off x="2222262" y="2098631"/>
                <a:ext cx="4854" cy="1279"/>
              </a:xfrm>
              <a:custGeom>
                <a:avLst/>
                <a:gdLst/>
                <a:ahLst/>
                <a:cxnLst/>
                <a:rect l="l" t="t" r="r" b="b"/>
                <a:pathLst>
                  <a:path w="148" h="39" extrusionOk="0">
                    <a:moveTo>
                      <a:pt x="0" y="0"/>
                    </a:moveTo>
                    <a:cubicBezTo>
                      <a:pt x="42" y="32"/>
                      <a:pt x="98" y="39"/>
                      <a:pt x="147" y="18"/>
                    </a:cubicBezTo>
                    <a:cubicBezTo>
                      <a:pt x="98" y="39"/>
                      <a:pt x="42" y="32"/>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1" name="Google Shape;5406;p26"/>
              <p:cNvSpPr/>
              <p:nvPr/>
            </p:nvSpPr>
            <p:spPr>
              <a:xfrm>
                <a:off x="2472575" y="1982658"/>
                <a:ext cx="1640" cy="7051"/>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2" name="Google Shape;5407;p26"/>
              <p:cNvSpPr/>
              <p:nvPr/>
            </p:nvSpPr>
            <p:spPr>
              <a:xfrm>
                <a:off x="2243285" y="2103321"/>
                <a:ext cx="5412" cy="715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3" name="Google Shape;5408;p26"/>
              <p:cNvSpPr/>
              <p:nvPr/>
            </p:nvSpPr>
            <p:spPr>
              <a:xfrm>
                <a:off x="2416654" y="2016768"/>
                <a:ext cx="10922" cy="4034"/>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4" name="Google Shape;5409;p26"/>
              <p:cNvSpPr/>
              <p:nvPr/>
            </p:nvSpPr>
            <p:spPr>
              <a:xfrm>
                <a:off x="2303338" y="2006436"/>
                <a:ext cx="2886" cy="1410"/>
              </a:xfrm>
              <a:custGeom>
                <a:avLst/>
                <a:gdLst/>
                <a:ahLst/>
                <a:cxnLst/>
                <a:rect l="l" t="t" r="r" b="b"/>
                <a:pathLst>
                  <a:path w="88" h="43" extrusionOk="0">
                    <a:moveTo>
                      <a:pt x="0" y="0"/>
                    </a:moveTo>
                    <a:cubicBezTo>
                      <a:pt x="28" y="18"/>
                      <a:pt x="56" y="32"/>
                      <a:pt x="88" y="42"/>
                    </a:cubicBezTo>
                    <a:cubicBezTo>
                      <a:pt x="56" y="32"/>
                      <a:pt x="28" y="18"/>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5" name="Google Shape;5410;p26"/>
              <p:cNvSpPr/>
              <p:nvPr/>
            </p:nvSpPr>
            <p:spPr>
              <a:xfrm>
                <a:off x="2460964" y="1998958"/>
                <a:ext cx="492" cy="2001"/>
              </a:xfrm>
              <a:custGeom>
                <a:avLst/>
                <a:gdLst/>
                <a:ahLst/>
                <a:cxnLst/>
                <a:rect l="l" t="t" r="r" b="b"/>
                <a:pathLst>
                  <a:path w="15" h="61" extrusionOk="0">
                    <a:moveTo>
                      <a:pt x="1" y="60"/>
                    </a:moveTo>
                    <a:cubicBezTo>
                      <a:pt x="1" y="39"/>
                      <a:pt x="4" y="22"/>
                      <a:pt x="15" y="1"/>
                    </a:cubicBezTo>
                    <a:cubicBezTo>
                      <a:pt x="4" y="22"/>
                      <a:pt x="1" y="39"/>
                      <a:pt x="1" y="6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6" name="Google Shape;5411;p26"/>
              <p:cNvSpPr/>
              <p:nvPr/>
            </p:nvSpPr>
            <p:spPr>
              <a:xfrm>
                <a:off x="2665819" y="1944776"/>
                <a:ext cx="3017" cy="820"/>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7" name="Google Shape;5412;p26"/>
              <p:cNvSpPr/>
              <p:nvPr/>
            </p:nvSpPr>
            <p:spPr>
              <a:xfrm>
                <a:off x="2721379" y="1957502"/>
                <a:ext cx="492" cy="262"/>
              </a:xfrm>
              <a:custGeom>
                <a:avLst/>
                <a:gdLst/>
                <a:ahLst/>
                <a:cxnLst/>
                <a:rect l="l" t="t" r="r" b="b"/>
                <a:pathLst>
                  <a:path w="15" h="8" extrusionOk="0">
                    <a:moveTo>
                      <a:pt x="1" y="8"/>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8" name="Google Shape;5413;p26"/>
              <p:cNvSpPr/>
              <p:nvPr/>
            </p:nvSpPr>
            <p:spPr>
              <a:xfrm>
                <a:off x="2230756" y="2033822"/>
                <a:ext cx="8068" cy="1902"/>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9" name="Google Shape;5414;p26"/>
              <p:cNvSpPr/>
              <p:nvPr/>
            </p:nvSpPr>
            <p:spPr>
              <a:xfrm>
                <a:off x="2725741" y="1953829"/>
                <a:ext cx="2919" cy="1869"/>
              </a:xfrm>
              <a:custGeom>
                <a:avLst/>
                <a:gdLst/>
                <a:ahLst/>
                <a:cxnLst/>
                <a:rect l="l" t="t" r="r" b="b"/>
                <a:pathLst>
                  <a:path w="89" h="57" extrusionOk="0">
                    <a:moveTo>
                      <a:pt x="1" y="57"/>
                    </a:moveTo>
                    <a:cubicBezTo>
                      <a:pt x="32" y="39"/>
                      <a:pt x="60" y="18"/>
                      <a:pt x="88" y="1"/>
                    </a:cubicBezTo>
                    <a:cubicBezTo>
                      <a:pt x="60" y="18"/>
                      <a:pt x="32" y="39"/>
                      <a:pt x="1" y="5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0" name="Google Shape;5415;p26"/>
              <p:cNvSpPr/>
              <p:nvPr/>
            </p:nvSpPr>
            <p:spPr>
              <a:xfrm>
                <a:off x="2479101" y="1973802"/>
                <a:ext cx="1771" cy="262"/>
              </a:xfrm>
              <a:custGeom>
                <a:avLst/>
                <a:gdLst/>
                <a:ahLst/>
                <a:cxnLst/>
                <a:rect l="l" t="t" r="r" b="b"/>
                <a:pathLst>
                  <a:path w="54" h="8" extrusionOk="0">
                    <a:moveTo>
                      <a:pt x="1" y="8"/>
                    </a:moveTo>
                    <a:lnTo>
                      <a:pt x="53"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1" name="Google Shape;5416;p26"/>
              <p:cNvSpPr/>
              <p:nvPr/>
            </p:nvSpPr>
            <p:spPr>
              <a:xfrm>
                <a:off x="2694157" y="1945236"/>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2" name="Google Shape;5417;p26"/>
              <p:cNvSpPr/>
              <p:nvPr/>
            </p:nvSpPr>
            <p:spPr>
              <a:xfrm>
                <a:off x="2943420" y="2060717"/>
                <a:ext cx="295" cy="295"/>
              </a:xfrm>
              <a:custGeom>
                <a:avLst/>
                <a:gdLst/>
                <a:ahLst/>
                <a:cxnLst/>
                <a:rect l="l" t="t" r="r" b="b"/>
                <a:pathLst>
                  <a:path w="9" h="9" extrusionOk="0">
                    <a:moveTo>
                      <a:pt x="1" y="1"/>
                    </a:moveTo>
                    <a:lnTo>
                      <a:pt x="1" y="1"/>
                    </a:lnTo>
                    <a:lnTo>
                      <a:pt x="8" y="8"/>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3" name="Google Shape;5418;p26"/>
              <p:cNvSpPr/>
              <p:nvPr/>
            </p:nvSpPr>
            <p:spPr>
              <a:xfrm>
                <a:off x="1604187" y="2937697"/>
                <a:ext cx="324400" cy="335387"/>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4" name="Google Shape;5419;p26"/>
              <p:cNvSpPr/>
              <p:nvPr/>
            </p:nvSpPr>
            <p:spPr>
              <a:xfrm>
                <a:off x="1611534" y="3140158"/>
                <a:ext cx="1410" cy="820"/>
              </a:xfrm>
              <a:custGeom>
                <a:avLst/>
                <a:gdLst/>
                <a:ahLst/>
                <a:cxnLst/>
                <a:rect l="l" t="t" r="r" b="b"/>
                <a:pathLst>
                  <a:path w="43" h="25" extrusionOk="0">
                    <a:moveTo>
                      <a:pt x="42" y="0"/>
                    </a:moveTo>
                    <a:lnTo>
                      <a:pt x="0"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5" name="Google Shape;5420;p26"/>
              <p:cNvSpPr/>
              <p:nvPr/>
            </p:nvSpPr>
            <p:spPr>
              <a:xfrm>
                <a:off x="1615437" y="3138551"/>
                <a:ext cx="820" cy="262"/>
              </a:xfrm>
              <a:custGeom>
                <a:avLst/>
                <a:gdLst/>
                <a:ahLst/>
                <a:cxnLst/>
                <a:rect l="l" t="t" r="r" b="b"/>
                <a:pathLst>
                  <a:path w="25" h="8" extrusionOk="0">
                    <a:moveTo>
                      <a:pt x="25"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6" name="Google Shape;5421;p26"/>
              <p:cNvSpPr/>
              <p:nvPr/>
            </p:nvSpPr>
            <p:spPr>
              <a:xfrm>
                <a:off x="1614387" y="3138879"/>
                <a:ext cx="1082" cy="492"/>
              </a:xfrm>
              <a:custGeom>
                <a:avLst/>
                <a:gdLst/>
                <a:ahLst/>
                <a:cxnLst/>
                <a:rect l="l" t="t" r="r" b="b"/>
                <a:pathLst>
                  <a:path w="33" h="15" extrusionOk="0">
                    <a:moveTo>
                      <a:pt x="32"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7" name="Google Shape;5422;p26"/>
              <p:cNvSpPr/>
              <p:nvPr/>
            </p:nvSpPr>
            <p:spPr>
              <a:xfrm>
                <a:off x="1609927" y="3140945"/>
                <a:ext cx="1640" cy="1082"/>
              </a:xfrm>
              <a:custGeom>
                <a:avLst/>
                <a:gdLst/>
                <a:ahLst/>
                <a:cxnLst/>
                <a:rect l="l" t="t" r="r" b="b"/>
                <a:pathLst>
                  <a:path w="50" h="33" extrusionOk="0">
                    <a:moveTo>
                      <a:pt x="49" y="1"/>
                    </a:moveTo>
                    <a:lnTo>
                      <a:pt x="0" y="33"/>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8" name="Google Shape;5423;p26"/>
              <p:cNvSpPr/>
              <p:nvPr/>
            </p:nvSpPr>
            <p:spPr>
              <a:xfrm>
                <a:off x="1613010" y="3139469"/>
                <a:ext cx="1181" cy="590"/>
              </a:xfrm>
              <a:custGeom>
                <a:avLst/>
                <a:gdLst/>
                <a:ahLst/>
                <a:cxnLst/>
                <a:rect l="l" t="t" r="r" b="b"/>
                <a:pathLst>
                  <a:path w="36" h="18" extrusionOk="0">
                    <a:moveTo>
                      <a:pt x="36" y="0"/>
                    </a:moveTo>
                    <a:lnTo>
                      <a:pt x="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9" name="Google Shape;5424;p26"/>
              <p:cNvSpPr/>
              <p:nvPr/>
            </p:nvSpPr>
            <p:spPr>
              <a:xfrm>
                <a:off x="1616355" y="3138190"/>
                <a:ext cx="722" cy="262"/>
              </a:xfrm>
              <a:custGeom>
                <a:avLst/>
                <a:gdLst/>
                <a:ahLst/>
                <a:cxnLst/>
                <a:rect l="l" t="t" r="r" b="b"/>
                <a:pathLst>
                  <a:path w="22" h="8" extrusionOk="0">
                    <a:moveTo>
                      <a:pt x="22"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0" name="Google Shape;5425;p26"/>
              <p:cNvSpPr/>
              <p:nvPr/>
            </p:nvSpPr>
            <p:spPr>
              <a:xfrm>
                <a:off x="1617175" y="3138092"/>
                <a:ext cx="590" cy="131"/>
              </a:xfrm>
              <a:custGeom>
                <a:avLst/>
                <a:gdLst/>
                <a:ahLst/>
                <a:cxnLst/>
                <a:rect l="l" t="t" r="r" b="b"/>
                <a:pathLst>
                  <a:path w="18" h="4" extrusionOk="0">
                    <a:moveTo>
                      <a:pt x="18"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1" name="Google Shape;5426;p26"/>
              <p:cNvSpPr/>
              <p:nvPr/>
            </p:nvSpPr>
            <p:spPr>
              <a:xfrm>
                <a:off x="1617864" y="3137961"/>
                <a:ext cx="459" cy="164"/>
              </a:xfrm>
              <a:custGeom>
                <a:avLst/>
                <a:gdLst/>
                <a:ahLst/>
                <a:cxnLst/>
                <a:rect l="l" t="t" r="r" b="b"/>
                <a:pathLst>
                  <a:path w="14" h="5" extrusionOk="0">
                    <a:moveTo>
                      <a:pt x="14"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2" name="Google Shape;5427;p26"/>
              <p:cNvSpPr/>
              <p:nvPr/>
            </p:nvSpPr>
            <p:spPr>
              <a:xfrm>
                <a:off x="1805697" y="3227433"/>
                <a:ext cx="1410" cy="820"/>
              </a:xfrm>
              <a:custGeom>
                <a:avLst/>
                <a:gdLst/>
                <a:ahLst/>
                <a:cxnLst/>
                <a:rect l="l" t="t" r="r" b="b"/>
                <a:pathLst>
                  <a:path w="43" h="25" extrusionOk="0">
                    <a:moveTo>
                      <a:pt x="1" y="0"/>
                    </a:moveTo>
                    <a:cubicBezTo>
                      <a:pt x="15" y="7"/>
                      <a:pt x="29" y="14"/>
                      <a:pt x="42" y="25"/>
                    </a:cubicBezTo>
                    <a:lnTo>
                      <a:pt x="42" y="21"/>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3" name="Google Shape;5428;p26"/>
              <p:cNvSpPr/>
              <p:nvPr/>
            </p:nvSpPr>
            <p:spPr>
              <a:xfrm>
                <a:off x="1883526" y="3255213"/>
                <a:ext cx="623" cy="492"/>
              </a:xfrm>
              <a:custGeom>
                <a:avLst/>
                <a:gdLst/>
                <a:ahLst/>
                <a:cxnLst/>
                <a:rect l="l" t="t" r="r" b="b"/>
                <a:pathLst>
                  <a:path w="19" h="15" extrusionOk="0">
                    <a:moveTo>
                      <a:pt x="1" y="0"/>
                    </a:moveTo>
                    <a:cubicBezTo>
                      <a:pt x="8" y="4"/>
                      <a:pt x="15" y="11"/>
                      <a:pt x="18" y="14"/>
                    </a:cubicBezTo>
                    <a:cubicBezTo>
                      <a:pt x="15" y="11"/>
                      <a:pt x="8"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4" name="Google Shape;5429;p26"/>
              <p:cNvSpPr/>
              <p:nvPr/>
            </p:nvSpPr>
            <p:spPr>
              <a:xfrm>
                <a:off x="1869882" y="3253245"/>
                <a:ext cx="13578" cy="2001"/>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5" name="Google Shape;5430;p26"/>
              <p:cNvSpPr/>
              <p:nvPr/>
            </p:nvSpPr>
            <p:spPr>
              <a:xfrm>
                <a:off x="1861715" y="3243274"/>
                <a:ext cx="623" cy="951"/>
              </a:xfrm>
              <a:custGeom>
                <a:avLst/>
                <a:gdLst/>
                <a:ahLst/>
                <a:cxnLst/>
                <a:rect l="l" t="t" r="r" b="b"/>
                <a:pathLst>
                  <a:path w="19" h="29" extrusionOk="0">
                    <a:moveTo>
                      <a:pt x="1" y="0"/>
                    </a:moveTo>
                    <a:cubicBezTo>
                      <a:pt x="8" y="7"/>
                      <a:pt x="15" y="18"/>
                      <a:pt x="18" y="28"/>
                    </a:cubicBezTo>
                    <a:cubicBezTo>
                      <a:pt x="15" y="18"/>
                      <a:pt x="8"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6" name="Google Shape;5431;p26"/>
              <p:cNvSpPr/>
              <p:nvPr/>
            </p:nvSpPr>
            <p:spPr>
              <a:xfrm>
                <a:off x="1884903" y="3256590"/>
                <a:ext cx="262" cy="262"/>
              </a:xfrm>
              <a:custGeom>
                <a:avLst/>
                <a:gdLst/>
                <a:ahLst/>
                <a:cxnLst/>
                <a:rect l="l" t="t" r="r" b="b"/>
                <a:pathLst>
                  <a:path w="8" h="8" extrusionOk="0">
                    <a:moveTo>
                      <a:pt x="1" y="0"/>
                    </a:moveTo>
                    <a:cubicBezTo>
                      <a:pt x="4" y="0"/>
                      <a:pt x="8" y="4"/>
                      <a:pt x="8" y="7"/>
                    </a:cubicBezTo>
                    <a:cubicBezTo>
                      <a:pt x="8" y="4"/>
                      <a:pt x="4" y="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7" name="Google Shape;5432;p26"/>
              <p:cNvSpPr/>
              <p:nvPr/>
            </p:nvSpPr>
            <p:spPr>
              <a:xfrm>
                <a:off x="1885363" y="3257148"/>
                <a:ext cx="164" cy="492"/>
              </a:xfrm>
              <a:custGeom>
                <a:avLst/>
                <a:gdLst/>
                <a:ahLst/>
                <a:cxnLst/>
                <a:rect l="l" t="t" r="r" b="b"/>
                <a:pathLst>
                  <a:path w="5" h="15" extrusionOk="0">
                    <a:moveTo>
                      <a:pt x="1" y="1"/>
                    </a:moveTo>
                    <a:cubicBezTo>
                      <a:pt x="1" y="4"/>
                      <a:pt x="4" y="8"/>
                      <a:pt x="4" y="15"/>
                    </a:cubicBezTo>
                    <a:cubicBezTo>
                      <a:pt x="4" y="8"/>
                      <a:pt x="1"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8" name="Google Shape;5433;p26"/>
              <p:cNvSpPr/>
              <p:nvPr/>
            </p:nvSpPr>
            <p:spPr>
              <a:xfrm>
                <a:off x="1881230" y="3203983"/>
                <a:ext cx="2788" cy="4067"/>
              </a:xfrm>
              <a:custGeom>
                <a:avLst/>
                <a:gdLst/>
                <a:ahLst/>
                <a:cxnLst/>
                <a:rect l="l" t="t" r="r" b="b"/>
                <a:pathLst>
                  <a:path w="85" h="124" extrusionOk="0">
                    <a:moveTo>
                      <a:pt x="1" y="1"/>
                    </a:moveTo>
                    <a:cubicBezTo>
                      <a:pt x="8" y="53"/>
                      <a:pt x="36" y="99"/>
                      <a:pt x="85" y="123"/>
                    </a:cubicBezTo>
                    <a:cubicBezTo>
                      <a:pt x="36" y="99"/>
                      <a:pt x="8" y="53"/>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9" name="Google Shape;5434;p26"/>
              <p:cNvSpPr/>
              <p:nvPr/>
            </p:nvSpPr>
            <p:spPr>
              <a:xfrm>
                <a:off x="1912257" y="3179548"/>
                <a:ext cx="492" cy="492"/>
              </a:xfrm>
              <a:custGeom>
                <a:avLst/>
                <a:gdLst/>
                <a:ahLst/>
                <a:cxnLst/>
                <a:rect l="l" t="t" r="r" b="b"/>
                <a:pathLst>
                  <a:path w="15" h="15" extrusionOk="0">
                    <a:moveTo>
                      <a:pt x="14" y="0"/>
                    </a:moveTo>
                    <a:lnTo>
                      <a:pt x="14" y="0"/>
                    </a:lnTo>
                    <a:lnTo>
                      <a:pt x="0" y="14"/>
                    </a:lnTo>
                    <a:lnTo>
                      <a:pt x="1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0" name="Google Shape;5435;p26"/>
              <p:cNvSpPr/>
              <p:nvPr/>
            </p:nvSpPr>
            <p:spPr>
              <a:xfrm>
                <a:off x="1882148" y="3218807"/>
                <a:ext cx="951" cy="7281"/>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1" name="Google Shape;5436;p26"/>
              <p:cNvSpPr/>
              <p:nvPr/>
            </p:nvSpPr>
            <p:spPr>
              <a:xfrm>
                <a:off x="1807074" y="3228220"/>
                <a:ext cx="4165" cy="4395"/>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2" name="Google Shape;5437;p26"/>
              <p:cNvSpPr/>
              <p:nvPr/>
            </p:nvSpPr>
            <p:spPr>
              <a:xfrm>
                <a:off x="1828885" y="3242684"/>
                <a:ext cx="1181" cy="1312"/>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3" name="Google Shape;5438;p26"/>
              <p:cNvSpPr/>
              <p:nvPr/>
            </p:nvSpPr>
            <p:spPr>
              <a:xfrm>
                <a:off x="1884346" y="3255770"/>
                <a:ext cx="492" cy="492"/>
              </a:xfrm>
              <a:custGeom>
                <a:avLst/>
                <a:gdLst/>
                <a:ahLst/>
                <a:cxnLst/>
                <a:rect l="l" t="t" r="r" b="b"/>
                <a:pathLst>
                  <a:path w="15" h="15" extrusionOk="0">
                    <a:moveTo>
                      <a:pt x="0" y="1"/>
                    </a:moveTo>
                    <a:cubicBezTo>
                      <a:pt x="4" y="4"/>
                      <a:pt x="11" y="11"/>
                      <a:pt x="14" y="15"/>
                    </a:cubicBezTo>
                    <a:cubicBezTo>
                      <a:pt x="11" y="11"/>
                      <a:pt x="4"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4" name="Google Shape;5439;p26"/>
              <p:cNvSpPr/>
              <p:nvPr/>
            </p:nvSpPr>
            <p:spPr>
              <a:xfrm>
                <a:off x="1859879" y="3241995"/>
                <a:ext cx="853" cy="394"/>
              </a:xfrm>
              <a:custGeom>
                <a:avLst/>
                <a:gdLst/>
                <a:ahLst/>
                <a:cxnLst/>
                <a:rect l="l" t="t" r="r" b="b"/>
                <a:pathLst>
                  <a:path w="26" h="12" extrusionOk="0">
                    <a:moveTo>
                      <a:pt x="1" y="1"/>
                    </a:moveTo>
                    <a:cubicBezTo>
                      <a:pt x="8" y="1"/>
                      <a:pt x="18" y="4"/>
                      <a:pt x="25" y="11"/>
                    </a:cubicBezTo>
                    <a:cubicBezTo>
                      <a:pt x="18" y="4"/>
                      <a:pt x="8"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5" name="Google Shape;5440;p26"/>
              <p:cNvSpPr/>
              <p:nvPr/>
            </p:nvSpPr>
            <p:spPr>
              <a:xfrm>
                <a:off x="1803040" y="3226154"/>
                <a:ext cx="2919" cy="1410"/>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6" name="Google Shape;5441;p26"/>
              <p:cNvSpPr/>
              <p:nvPr/>
            </p:nvSpPr>
            <p:spPr>
              <a:xfrm>
                <a:off x="1858731" y="3241766"/>
                <a:ext cx="1082" cy="164"/>
              </a:xfrm>
              <a:custGeom>
                <a:avLst/>
                <a:gdLst/>
                <a:ahLst/>
                <a:cxnLst/>
                <a:rect l="l" t="t" r="r" b="b"/>
                <a:pathLst>
                  <a:path w="33" h="5" extrusionOk="0">
                    <a:moveTo>
                      <a:pt x="1" y="1"/>
                    </a:moveTo>
                    <a:cubicBezTo>
                      <a:pt x="11" y="1"/>
                      <a:pt x="22" y="4"/>
                      <a:pt x="32" y="4"/>
                    </a:cubicBezTo>
                    <a:cubicBezTo>
                      <a:pt x="22" y="4"/>
                      <a:pt x="11"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7" name="Google Shape;5442;p26"/>
              <p:cNvSpPr/>
              <p:nvPr/>
            </p:nvSpPr>
            <p:spPr>
              <a:xfrm>
                <a:off x="1857484" y="3241897"/>
                <a:ext cx="1050" cy="131"/>
              </a:xfrm>
              <a:custGeom>
                <a:avLst/>
                <a:gdLst/>
                <a:ahLst/>
                <a:cxnLst/>
                <a:rect l="l" t="t" r="r" b="b"/>
                <a:pathLst>
                  <a:path w="32" h="4" extrusionOk="0">
                    <a:moveTo>
                      <a:pt x="0" y="4"/>
                    </a:moveTo>
                    <a:cubicBezTo>
                      <a:pt x="11" y="0"/>
                      <a:pt x="21" y="0"/>
                      <a:pt x="32" y="0"/>
                    </a:cubicBezTo>
                    <a:cubicBezTo>
                      <a:pt x="21" y="0"/>
                      <a:pt x="11" y="0"/>
                      <a:pt x="0"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8" name="Google Shape;5443;p26"/>
              <p:cNvSpPr/>
              <p:nvPr/>
            </p:nvSpPr>
            <p:spPr>
              <a:xfrm>
                <a:off x="1885592" y="3257837"/>
                <a:ext cx="33" cy="853"/>
              </a:xfrm>
              <a:custGeom>
                <a:avLst/>
                <a:gdLst/>
                <a:ahLst/>
                <a:cxnLst/>
                <a:rect l="l" t="t" r="r" b="b"/>
                <a:pathLst>
                  <a:path w="1" h="26" extrusionOk="0">
                    <a:moveTo>
                      <a:pt x="1" y="1"/>
                    </a:moveTo>
                    <a:cubicBezTo>
                      <a:pt x="1" y="8"/>
                      <a:pt x="1" y="18"/>
                      <a:pt x="1" y="25"/>
                    </a:cubicBezTo>
                    <a:cubicBezTo>
                      <a:pt x="1" y="18"/>
                      <a:pt x="1"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9" name="Google Shape;5444;p26"/>
              <p:cNvSpPr/>
              <p:nvPr/>
            </p:nvSpPr>
            <p:spPr>
              <a:xfrm>
                <a:off x="1860797" y="3242455"/>
                <a:ext cx="853" cy="623"/>
              </a:xfrm>
              <a:custGeom>
                <a:avLst/>
                <a:gdLst/>
                <a:ahLst/>
                <a:cxnLst/>
                <a:rect l="l" t="t" r="r" b="b"/>
                <a:pathLst>
                  <a:path w="26" h="19" extrusionOk="0">
                    <a:moveTo>
                      <a:pt x="1" y="1"/>
                    </a:moveTo>
                    <a:cubicBezTo>
                      <a:pt x="11" y="4"/>
                      <a:pt x="18" y="11"/>
                      <a:pt x="25" y="18"/>
                    </a:cubicBezTo>
                    <a:cubicBezTo>
                      <a:pt x="18" y="11"/>
                      <a:pt x="11" y="4"/>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0" name="Google Shape;5445;p26"/>
              <p:cNvSpPr/>
              <p:nvPr/>
            </p:nvSpPr>
            <p:spPr>
              <a:xfrm>
                <a:off x="1805795" y="3227433"/>
                <a:ext cx="1312" cy="820"/>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1" name="Google Shape;5446;p26"/>
              <p:cNvSpPr/>
              <p:nvPr/>
            </p:nvSpPr>
            <p:spPr>
              <a:xfrm>
                <a:off x="1888938" y="3078039"/>
                <a:ext cx="33" cy="164"/>
              </a:xfrm>
              <a:custGeom>
                <a:avLst/>
                <a:gdLst/>
                <a:ahLst/>
                <a:cxnLst/>
                <a:rect l="l" t="t" r="r" b="b"/>
                <a:pathLst>
                  <a:path w="1" h="5" extrusionOk="0">
                    <a:moveTo>
                      <a:pt x="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2" name="Google Shape;5447;p26"/>
              <p:cNvSpPr/>
              <p:nvPr/>
            </p:nvSpPr>
            <p:spPr>
              <a:xfrm>
                <a:off x="1888577" y="3076793"/>
                <a:ext cx="33" cy="361"/>
              </a:xfrm>
              <a:custGeom>
                <a:avLst/>
                <a:gdLst/>
                <a:ahLst/>
                <a:cxnLst/>
                <a:rect l="l" t="t" r="r" b="b"/>
                <a:pathLst>
                  <a:path w="1" h="11" extrusionOk="0">
                    <a:moveTo>
                      <a:pt x="1" y="11"/>
                    </a:moveTo>
                    <a:lnTo>
                      <a:pt x="1" y="4"/>
                    </a:lnTo>
                    <a:cubicBezTo>
                      <a:pt x="1" y="0"/>
                      <a:pt x="1" y="7"/>
                      <a:pt x="1"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3" name="Google Shape;5448;p26"/>
              <p:cNvSpPr/>
              <p:nvPr/>
            </p:nvSpPr>
            <p:spPr>
              <a:xfrm>
                <a:off x="1788937" y="2947832"/>
                <a:ext cx="9183" cy="918"/>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4" name="Google Shape;5449;p26"/>
              <p:cNvSpPr/>
              <p:nvPr/>
            </p:nvSpPr>
            <p:spPr>
              <a:xfrm>
                <a:off x="1741741" y="2953342"/>
                <a:ext cx="37684" cy="7281"/>
              </a:xfrm>
              <a:custGeom>
                <a:avLst/>
                <a:gdLst/>
                <a:ahLst/>
                <a:cxnLst/>
                <a:rect l="l" t="t" r="r" b="b"/>
                <a:pathLst>
                  <a:path w="1149" h="222" extrusionOk="0">
                    <a:moveTo>
                      <a:pt x="0" y="1"/>
                    </a:moveTo>
                    <a:lnTo>
                      <a:pt x="1135" y="221"/>
                    </a:lnTo>
                    <a:lnTo>
                      <a:pt x="1149" y="158"/>
                    </a:lnTo>
                    <a:lnTo>
                      <a:pt x="1135" y="2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5" name="Google Shape;5450;p26"/>
              <p:cNvSpPr/>
              <p:nvPr/>
            </p:nvSpPr>
            <p:spPr>
              <a:xfrm>
                <a:off x="1712354" y="2971381"/>
                <a:ext cx="33" cy="722"/>
              </a:xfrm>
              <a:custGeom>
                <a:avLst/>
                <a:gdLst/>
                <a:ahLst/>
                <a:cxnLst/>
                <a:rect l="l" t="t" r="r" b="b"/>
                <a:pathLst>
                  <a:path w="1" h="22" extrusionOk="0">
                    <a:moveTo>
                      <a:pt x="0" y="21"/>
                    </a:moveTo>
                    <a:lnTo>
                      <a:pt x="0" y="0"/>
                    </a:lnTo>
                    <a:cubicBezTo>
                      <a:pt x="0" y="7"/>
                      <a:pt x="0" y="14"/>
                      <a:pt x="0"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6" name="Google Shape;5451;p26"/>
              <p:cNvSpPr/>
              <p:nvPr/>
            </p:nvSpPr>
            <p:spPr>
              <a:xfrm>
                <a:off x="1711993" y="2968494"/>
                <a:ext cx="164" cy="623"/>
              </a:xfrm>
              <a:custGeom>
                <a:avLst/>
                <a:gdLst/>
                <a:ahLst/>
                <a:cxnLst/>
                <a:rect l="l" t="t" r="r" b="b"/>
                <a:pathLst>
                  <a:path w="5" h="19" extrusionOk="0">
                    <a:moveTo>
                      <a:pt x="4" y="18"/>
                    </a:moveTo>
                    <a:cubicBezTo>
                      <a:pt x="4" y="11"/>
                      <a:pt x="4" y="4"/>
                      <a:pt x="1" y="1"/>
                    </a:cubicBezTo>
                    <a:cubicBezTo>
                      <a:pt x="4" y="4"/>
                      <a:pt x="4" y="11"/>
                      <a:pt x="4"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7" name="Google Shape;5452;p26"/>
              <p:cNvSpPr/>
              <p:nvPr/>
            </p:nvSpPr>
            <p:spPr>
              <a:xfrm>
                <a:off x="1712223" y="2970003"/>
                <a:ext cx="164" cy="590"/>
              </a:xfrm>
              <a:custGeom>
                <a:avLst/>
                <a:gdLst/>
                <a:ahLst/>
                <a:cxnLst/>
                <a:rect l="l" t="t" r="r" b="b"/>
                <a:pathLst>
                  <a:path w="5" h="18" extrusionOk="0">
                    <a:moveTo>
                      <a:pt x="4" y="0"/>
                    </a:moveTo>
                    <a:cubicBezTo>
                      <a:pt x="1" y="4"/>
                      <a:pt x="1" y="11"/>
                      <a:pt x="4" y="18"/>
                    </a:cubicBez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8" name="Google Shape;5453;p26"/>
              <p:cNvSpPr/>
              <p:nvPr/>
            </p:nvSpPr>
            <p:spPr>
              <a:xfrm>
                <a:off x="1712354" y="2972857"/>
                <a:ext cx="33" cy="722"/>
              </a:xfrm>
              <a:custGeom>
                <a:avLst/>
                <a:gdLst/>
                <a:ahLst/>
                <a:cxnLst/>
                <a:rect l="l" t="t" r="r" b="b"/>
                <a:pathLst>
                  <a:path w="1" h="22" extrusionOk="0">
                    <a:moveTo>
                      <a:pt x="0" y="1"/>
                    </a:moveTo>
                    <a:lnTo>
                      <a:pt x="0"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9" name="Google Shape;5454;p26"/>
              <p:cNvSpPr/>
              <p:nvPr/>
            </p:nvSpPr>
            <p:spPr>
              <a:xfrm>
                <a:off x="1604285" y="3124776"/>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0" name="Google Shape;5455;p26"/>
              <p:cNvSpPr/>
              <p:nvPr/>
            </p:nvSpPr>
            <p:spPr>
              <a:xfrm>
                <a:off x="1616814" y="3117429"/>
                <a:ext cx="262" cy="131"/>
              </a:xfrm>
              <a:custGeom>
                <a:avLst/>
                <a:gdLst/>
                <a:ahLst/>
                <a:cxnLst/>
                <a:rect l="l" t="t" r="r" b="b"/>
                <a:pathLst>
                  <a:path w="8" h="4" extrusionOk="0">
                    <a:moveTo>
                      <a:pt x="1" y="4"/>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1" name="Google Shape;5456;p26"/>
              <p:cNvSpPr/>
              <p:nvPr/>
            </p:nvSpPr>
            <p:spPr>
              <a:xfrm>
                <a:off x="1614977" y="3118118"/>
                <a:ext cx="492" cy="262"/>
              </a:xfrm>
              <a:custGeom>
                <a:avLst/>
                <a:gdLst/>
                <a:ahLst/>
                <a:cxnLst/>
                <a:rect l="l" t="t" r="r" b="b"/>
                <a:pathLst>
                  <a:path w="15" h="8" extrusionOk="0">
                    <a:moveTo>
                      <a:pt x="0" y="7"/>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2" name="Google Shape;5457;p26"/>
              <p:cNvSpPr/>
              <p:nvPr/>
            </p:nvSpPr>
            <p:spPr>
              <a:xfrm>
                <a:off x="1709829" y="2985254"/>
                <a:ext cx="361" cy="722"/>
              </a:xfrm>
              <a:custGeom>
                <a:avLst/>
                <a:gdLst/>
                <a:ahLst/>
                <a:cxnLst/>
                <a:rect l="l" t="t" r="r" b="b"/>
                <a:pathLst>
                  <a:path w="11" h="22" extrusionOk="0">
                    <a:moveTo>
                      <a:pt x="0" y="22"/>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3" name="Google Shape;5458;p26"/>
              <p:cNvSpPr/>
              <p:nvPr/>
            </p:nvSpPr>
            <p:spPr>
              <a:xfrm>
                <a:off x="1615666" y="3117888"/>
                <a:ext cx="361" cy="131"/>
              </a:xfrm>
              <a:custGeom>
                <a:avLst/>
                <a:gdLst/>
                <a:ahLst/>
                <a:cxnLst/>
                <a:rect l="l" t="t" r="r" b="b"/>
                <a:pathLst>
                  <a:path w="11" h="4" extrusionOk="0">
                    <a:moveTo>
                      <a:pt x="0" y="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4" name="Google Shape;5459;p26"/>
              <p:cNvSpPr/>
              <p:nvPr/>
            </p:nvSpPr>
            <p:spPr>
              <a:xfrm>
                <a:off x="1709370" y="2986172"/>
                <a:ext cx="361" cy="623"/>
              </a:xfrm>
              <a:custGeom>
                <a:avLst/>
                <a:gdLst/>
                <a:ahLst/>
                <a:cxnLst/>
                <a:rect l="l" t="t" r="r" b="b"/>
                <a:pathLst>
                  <a:path w="11" h="19" extrusionOk="0">
                    <a:moveTo>
                      <a:pt x="0" y="18"/>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5" name="Google Shape;5460;p26"/>
              <p:cNvSpPr/>
              <p:nvPr/>
            </p:nvSpPr>
            <p:spPr>
              <a:xfrm>
                <a:off x="1711895" y="2978367"/>
                <a:ext cx="131" cy="722"/>
              </a:xfrm>
              <a:custGeom>
                <a:avLst/>
                <a:gdLst/>
                <a:ahLst/>
                <a:cxnLst/>
                <a:rect l="l" t="t" r="r" b="b"/>
                <a:pathLst>
                  <a:path w="4" h="22" extrusionOk="0">
                    <a:moveTo>
                      <a:pt x="0" y="22"/>
                    </a:moveTo>
                    <a:cubicBezTo>
                      <a:pt x="0" y="15"/>
                      <a:pt x="4" y="8"/>
                      <a:pt x="4" y="1"/>
                    </a:cubicBezTo>
                    <a:cubicBezTo>
                      <a:pt x="4" y="8"/>
                      <a:pt x="0" y="15"/>
                      <a:pt x="0"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6" name="Google Shape;5461;p26"/>
              <p:cNvSpPr/>
              <p:nvPr/>
            </p:nvSpPr>
            <p:spPr>
              <a:xfrm>
                <a:off x="1617864" y="3117200"/>
                <a:ext cx="1869" cy="1181"/>
              </a:xfrm>
              <a:custGeom>
                <a:avLst/>
                <a:gdLst/>
                <a:ahLst/>
                <a:cxnLst/>
                <a:rect l="l" t="t" r="r" b="b"/>
                <a:pathLst>
                  <a:path w="57" h="36" extrusionOk="0">
                    <a:moveTo>
                      <a:pt x="0" y="0"/>
                    </a:moveTo>
                    <a:cubicBezTo>
                      <a:pt x="21" y="11"/>
                      <a:pt x="39" y="21"/>
                      <a:pt x="56" y="35"/>
                    </a:cubicBezTo>
                    <a:cubicBezTo>
                      <a:pt x="39" y="21"/>
                      <a:pt x="21"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7" name="Google Shape;5462;p26"/>
              <p:cNvSpPr/>
              <p:nvPr/>
            </p:nvSpPr>
            <p:spPr>
              <a:xfrm>
                <a:off x="1711665" y="2979646"/>
                <a:ext cx="131" cy="722"/>
              </a:xfrm>
              <a:custGeom>
                <a:avLst/>
                <a:gdLst/>
                <a:ahLst/>
                <a:cxnLst/>
                <a:rect l="l" t="t" r="r" b="b"/>
                <a:pathLst>
                  <a:path w="4" h="22" extrusionOk="0">
                    <a:moveTo>
                      <a:pt x="0" y="21"/>
                    </a:moveTo>
                    <a:cubicBezTo>
                      <a:pt x="0" y="14"/>
                      <a:pt x="4" y="7"/>
                      <a:pt x="4" y="0"/>
                    </a:cubicBezTo>
                    <a:cubicBezTo>
                      <a:pt x="4" y="7"/>
                      <a:pt x="0" y="14"/>
                      <a:pt x="0"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8" name="Google Shape;5463;p26"/>
              <p:cNvSpPr/>
              <p:nvPr/>
            </p:nvSpPr>
            <p:spPr>
              <a:xfrm>
                <a:off x="1614289" y="3118577"/>
                <a:ext cx="361" cy="131"/>
              </a:xfrm>
              <a:custGeom>
                <a:avLst/>
                <a:gdLst/>
                <a:ahLst/>
                <a:cxnLst/>
                <a:rect l="l" t="t" r="r" b="b"/>
                <a:pathLst>
                  <a:path w="11" h="4" extrusionOk="0">
                    <a:moveTo>
                      <a:pt x="0" y="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9" name="Google Shape;5464;p26"/>
              <p:cNvSpPr/>
              <p:nvPr/>
            </p:nvSpPr>
            <p:spPr>
              <a:xfrm>
                <a:off x="1710616" y="2983188"/>
                <a:ext cx="262" cy="722"/>
              </a:xfrm>
              <a:custGeom>
                <a:avLst/>
                <a:gdLst/>
                <a:ahLst/>
                <a:cxnLst/>
                <a:rect l="l" t="t" r="r" b="b"/>
                <a:pathLst>
                  <a:path w="8" h="22" extrusionOk="0">
                    <a:moveTo>
                      <a:pt x="1" y="22"/>
                    </a:moveTo>
                    <a:cubicBezTo>
                      <a:pt x="4" y="15"/>
                      <a:pt x="8" y="8"/>
                      <a:pt x="8" y="1"/>
                    </a:cubicBezTo>
                    <a:cubicBezTo>
                      <a:pt x="8" y="8"/>
                      <a:pt x="4" y="15"/>
                      <a:pt x="1"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0" name="Google Shape;5465;p26"/>
              <p:cNvSpPr/>
              <p:nvPr/>
            </p:nvSpPr>
            <p:spPr>
              <a:xfrm>
                <a:off x="1613370" y="3118905"/>
                <a:ext cx="492" cy="262"/>
              </a:xfrm>
              <a:custGeom>
                <a:avLst/>
                <a:gdLst/>
                <a:ahLst/>
                <a:cxnLst/>
                <a:rect l="l" t="t" r="r" b="b"/>
                <a:pathLst>
                  <a:path w="15" h="8" extrusionOk="0">
                    <a:moveTo>
                      <a:pt x="0" y="8"/>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1" name="Google Shape;5466;p26"/>
              <p:cNvSpPr/>
              <p:nvPr/>
            </p:nvSpPr>
            <p:spPr>
              <a:xfrm>
                <a:off x="1711305" y="2980892"/>
                <a:ext cx="262" cy="722"/>
              </a:xfrm>
              <a:custGeom>
                <a:avLst/>
                <a:gdLst/>
                <a:ahLst/>
                <a:cxnLst/>
                <a:rect l="l" t="t" r="r" b="b"/>
                <a:pathLst>
                  <a:path w="8" h="22" extrusionOk="0">
                    <a:moveTo>
                      <a:pt x="8" y="1"/>
                    </a:moveTo>
                    <a:cubicBezTo>
                      <a:pt x="4" y="8"/>
                      <a:pt x="1" y="15"/>
                      <a:pt x="1" y="22"/>
                    </a:cubicBezTo>
                    <a:cubicBezTo>
                      <a:pt x="4" y="15"/>
                      <a:pt x="4" y="8"/>
                      <a:pt x="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2" name="Google Shape;5467;p26"/>
              <p:cNvSpPr/>
              <p:nvPr/>
            </p:nvSpPr>
            <p:spPr>
              <a:xfrm>
                <a:off x="1710977" y="2982040"/>
                <a:ext cx="262" cy="722"/>
              </a:xfrm>
              <a:custGeom>
                <a:avLst/>
                <a:gdLst/>
                <a:ahLst/>
                <a:cxnLst/>
                <a:rect l="l" t="t" r="r" b="b"/>
                <a:pathLst>
                  <a:path w="8" h="22" extrusionOk="0">
                    <a:moveTo>
                      <a:pt x="0" y="22"/>
                    </a:moveTo>
                    <a:cubicBezTo>
                      <a:pt x="4" y="15"/>
                      <a:pt x="7" y="8"/>
                      <a:pt x="7" y="1"/>
                    </a:cubicBezTo>
                    <a:cubicBezTo>
                      <a:pt x="7" y="8"/>
                      <a:pt x="4" y="15"/>
                      <a:pt x="0"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3" name="Google Shape;5468;p26"/>
              <p:cNvSpPr/>
              <p:nvPr/>
            </p:nvSpPr>
            <p:spPr>
              <a:xfrm>
                <a:off x="1710288" y="2984237"/>
                <a:ext cx="262" cy="722"/>
              </a:xfrm>
              <a:custGeom>
                <a:avLst/>
                <a:gdLst/>
                <a:ahLst/>
                <a:cxnLst/>
                <a:rect l="l" t="t" r="r" b="b"/>
                <a:pathLst>
                  <a:path w="8" h="22" extrusionOk="0">
                    <a:moveTo>
                      <a:pt x="0" y="21"/>
                    </a:moveTo>
                    <a:cubicBezTo>
                      <a:pt x="4" y="14"/>
                      <a:pt x="4" y="7"/>
                      <a:pt x="7" y="0"/>
                    </a:cubicBezTo>
                    <a:cubicBezTo>
                      <a:pt x="4" y="7"/>
                      <a:pt x="4" y="14"/>
                      <a:pt x="0"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4" name="Google Shape;5469;p26"/>
              <p:cNvSpPr/>
              <p:nvPr/>
            </p:nvSpPr>
            <p:spPr>
              <a:xfrm>
                <a:off x="1604876" y="3123726"/>
                <a:ext cx="951" cy="722"/>
              </a:xfrm>
              <a:custGeom>
                <a:avLst/>
                <a:gdLst/>
                <a:ahLst/>
                <a:cxnLst/>
                <a:rect l="l" t="t" r="r" b="b"/>
                <a:pathLst>
                  <a:path w="29" h="22" extrusionOk="0">
                    <a:moveTo>
                      <a:pt x="0" y="22"/>
                    </a:moveTo>
                    <a:lnTo>
                      <a:pt x="2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5" name="Google Shape;5470;p26"/>
              <p:cNvSpPr/>
              <p:nvPr/>
            </p:nvSpPr>
            <p:spPr>
              <a:xfrm>
                <a:off x="1606483" y="3122808"/>
                <a:ext cx="820" cy="623"/>
              </a:xfrm>
              <a:custGeom>
                <a:avLst/>
                <a:gdLst/>
                <a:ahLst/>
                <a:cxnLst/>
                <a:rect l="l" t="t" r="r" b="b"/>
                <a:pathLst>
                  <a:path w="25" h="19" extrusionOk="0">
                    <a:moveTo>
                      <a:pt x="0" y="18"/>
                    </a:moveTo>
                    <a:lnTo>
                      <a:pt x="2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6" name="Google Shape;5471;p26"/>
              <p:cNvSpPr/>
              <p:nvPr/>
            </p:nvSpPr>
            <p:spPr>
              <a:xfrm>
                <a:off x="1607860" y="3122021"/>
                <a:ext cx="722" cy="492"/>
              </a:xfrm>
              <a:custGeom>
                <a:avLst/>
                <a:gdLst/>
                <a:ahLst/>
                <a:cxnLst/>
                <a:rect l="l" t="t" r="r" b="b"/>
                <a:pathLst>
                  <a:path w="22" h="15" extrusionOk="0">
                    <a:moveTo>
                      <a:pt x="0" y="14"/>
                    </a:moveTo>
                    <a:lnTo>
                      <a:pt x="2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7" name="Google Shape;5472;p26"/>
              <p:cNvSpPr/>
              <p:nvPr/>
            </p:nvSpPr>
            <p:spPr>
              <a:xfrm>
                <a:off x="1712125" y="2976989"/>
                <a:ext cx="33" cy="722"/>
              </a:xfrm>
              <a:custGeom>
                <a:avLst/>
                <a:gdLst/>
                <a:ahLst/>
                <a:cxnLst/>
                <a:rect l="l" t="t" r="r" b="b"/>
                <a:pathLst>
                  <a:path w="1" h="22" extrusionOk="0">
                    <a:moveTo>
                      <a:pt x="0" y="22"/>
                    </a:moveTo>
                    <a:cubicBezTo>
                      <a:pt x="0" y="15"/>
                      <a:pt x="0" y="8"/>
                      <a:pt x="0" y="1"/>
                    </a:cubicBezTo>
                    <a:cubicBezTo>
                      <a:pt x="0" y="8"/>
                      <a:pt x="0" y="15"/>
                      <a:pt x="0"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8" name="Google Shape;5473;p26"/>
              <p:cNvSpPr/>
              <p:nvPr/>
            </p:nvSpPr>
            <p:spPr>
              <a:xfrm>
                <a:off x="1609107" y="3121201"/>
                <a:ext cx="722" cy="492"/>
              </a:xfrm>
              <a:custGeom>
                <a:avLst/>
                <a:gdLst/>
                <a:ahLst/>
                <a:cxnLst/>
                <a:rect l="l" t="t" r="r" b="b"/>
                <a:pathLst>
                  <a:path w="22" h="15" extrusionOk="0">
                    <a:moveTo>
                      <a:pt x="1" y="15"/>
                    </a:moveTo>
                    <a:lnTo>
                      <a:pt x="2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9" name="Google Shape;5474;p26"/>
              <p:cNvSpPr/>
              <p:nvPr/>
            </p:nvSpPr>
            <p:spPr>
              <a:xfrm>
                <a:off x="1712354" y="2974365"/>
                <a:ext cx="33" cy="722"/>
              </a:xfrm>
              <a:custGeom>
                <a:avLst/>
                <a:gdLst/>
                <a:ahLst/>
                <a:cxnLst/>
                <a:rect l="l" t="t" r="r" b="b"/>
                <a:pathLst>
                  <a:path w="1" h="22" extrusionOk="0">
                    <a:moveTo>
                      <a:pt x="0" y="21"/>
                    </a:moveTo>
                    <a:lnTo>
                      <a:pt x="0" y="0"/>
                    </a:lnTo>
                    <a:cubicBezTo>
                      <a:pt x="0" y="4"/>
                      <a:pt x="0" y="11"/>
                      <a:pt x="0"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0" name="Google Shape;5475;p26"/>
              <p:cNvSpPr/>
              <p:nvPr/>
            </p:nvSpPr>
            <p:spPr>
              <a:xfrm>
                <a:off x="1610386" y="3120512"/>
                <a:ext cx="590" cy="492"/>
              </a:xfrm>
              <a:custGeom>
                <a:avLst/>
                <a:gdLst/>
                <a:ahLst/>
                <a:cxnLst/>
                <a:rect l="l" t="t" r="r" b="b"/>
                <a:pathLst>
                  <a:path w="18" h="15" extrusionOk="0">
                    <a:moveTo>
                      <a:pt x="0" y="15"/>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1" name="Google Shape;5476;p26"/>
              <p:cNvSpPr/>
              <p:nvPr/>
            </p:nvSpPr>
            <p:spPr>
              <a:xfrm>
                <a:off x="1616355" y="3117659"/>
                <a:ext cx="262" cy="131"/>
              </a:xfrm>
              <a:custGeom>
                <a:avLst/>
                <a:gdLst/>
                <a:ahLst/>
                <a:cxnLst/>
                <a:rect l="l" t="t" r="r" b="b"/>
                <a:pathLst>
                  <a:path w="8" h="4" extrusionOk="0">
                    <a:moveTo>
                      <a:pt x="1" y="4"/>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2" name="Google Shape;5477;p26"/>
              <p:cNvSpPr/>
              <p:nvPr/>
            </p:nvSpPr>
            <p:spPr>
              <a:xfrm>
                <a:off x="1611402" y="3119955"/>
                <a:ext cx="623" cy="361"/>
              </a:xfrm>
              <a:custGeom>
                <a:avLst/>
                <a:gdLst/>
                <a:ahLst/>
                <a:cxnLst/>
                <a:rect l="l" t="t" r="r" b="b"/>
                <a:pathLst>
                  <a:path w="19" h="11" extrusionOk="0">
                    <a:moveTo>
                      <a:pt x="1" y="11"/>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3" name="Google Shape;5478;p26"/>
              <p:cNvSpPr/>
              <p:nvPr/>
            </p:nvSpPr>
            <p:spPr>
              <a:xfrm>
                <a:off x="1612452" y="3119364"/>
                <a:ext cx="590" cy="394"/>
              </a:xfrm>
              <a:custGeom>
                <a:avLst/>
                <a:gdLst/>
                <a:ahLst/>
                <a:cxnLst/>
                <a:rect l="l" t="t" r="r" b="b"/>
                <a:pathLst>
                  <a:path w="18" h="12" extrusionOk="0">
                    <a:moveTo>
                      <a:pt x="0" y="11"/>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4" name="Google Shape;5479;p26"/>
              <p:cNvSpPr/>
              <p:nvPr/>
            </p:nvSpPr>
            <p:spPr>
              <a:xfrm>
                <a:off x="1617273" y="3117429"/>
                <a:ext cx="262" cy="33"/>
              </a:xfrm>
              <a:custGeom>
                <a:avLst/>
                <a:gdLst/>
                <a:ahLst/>
                <a:cxnLst/>
                <a:rect l="l" t="t" r="r" b="b"/>
                <a:pathLst>
                  <a:path w="8" h="1" extrusionOk="0">
                    <a:moveTo>
                      <a:pt x="1" y="0"/>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5" name="Google Shape;5480;p26"/>
              <p:cNvSpPr/>
              <p:nvPr/>
            </p:nvSpPr>
            <p:spPr>
              <a:xfrm>
                <a:off x="1617634" y="3117298"/>
                <a:ext cx="230" cy="33"/>
              </a:xfrm>
              <a:custGeom>
                <a:avLst/>
                <a:gdLst/>
                <a:ahLst/>
                <a:cxnLst/>
                <a:rect l="l" t="t" r="r" b="b"/>
                <a:pathLst>
                  <a:path w="7"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6" name="Google Shape;5481;p26"/>
              <p:cNvSpPr/>
              <p:nvPr/>
            </p:nvSpPr>
            <p:spPr>
              <a:xfrm>
                <a:off x="1712223" y="2975743"/>
                <a:ext cx="33" cy="590"/>
              </a:xfrm>
              <a:custGeom>
                <a:avLst/>
                <a:gdLst/>
                <a:ahLst/>
                <a:cxnLst/>
                <a:rect l="l" t="t" r="r" b="b"/>
                <a:pathLst>
                  <a:path w="1" h="18" extrusionOk="0">
                    <a:moveTo>
                      <a:pt x="1" y="18"/>
                    </a:moveTo>
                    <a:lnTo>
                      <a:pt x="1" y="0"/>
                    </a:lnTo>
                    <a:cubicBezTo>
                      <a:pt x="1" y="7"/>
                      <a:pt x="1" y="11"/>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7" name="Google Shape;5482;p26"/>
              <p:cNvSpPr/>
              <p:nvPr/>
            </p:nvSpPr>
            <p:spPr>
              <a:xfrm>
                <a:off x="1864372" y="2940846"/>
                <a:ext cx="262" cy="131"/>
              </a:xfrm>
              <a:custGeom>
                <a:avLst/>
                <a:gdLst/>
                <a:ahLst/>
                <a:cxnLst/>
                <a:rect l="l" t="t" r="r" b="b"/>
                <a:pathLst>
                  <a:path w="8" h="4" extrusionOk="0">
                    <a:moveTo>
                      <a:pt x="0" y="0"/>
                    </a:moveTo>
                    <a:lnTo>
                      <a:pt x="7"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8" name="Google Shape;5483;p26"/>
              <p:cNvSpPr/>
              <p:nvPr/>
            </p:nvSpPr>
            <p:spPr>
              <a:xfrm>
                <a:off x="1903762" y="295150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9" name="Google Shape;5484;p26"/>
              <p:cNvSpPr/>
              <p:nvPr/>
            </p:nvSpPr>
            <p:spPr>
              <a:xfrm>
                <a:off x="1898023" y="2953342"/>
                <a:ext cx="722" cy="623"/>
              </a:xfrm>
              <a:custGeom>
                <a:avLst/>
                <a:gdLst/>
                <a:ahLst/>
                <a:cxnLst/>
                <a:rect l="l" t="t" r="r" b="b"/>
                <a:pathLst>
                  <a:path w="22" h="19" extrusionOk="0">
                    <a:moveTo>
                      <a:pt x="0" y="18"/>
                    </a:moveTo>
                    <a:lnTo>
                      <a:pt x="0" y="18"/>
                    </a:lnTo>
                    <a:lnTo>
                      <a:pt x="21" y="1"/>
                    </a:ln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0" name="Google Shape;5485;p26"/>
              <p:cNvSpPr/>
              <p:nvPr/>
            </p:nvSpPr>
            <p:spPr>
              <a:xfrm>
                <a:off x="1911109" y="2957015"/>
                <a:ext cx="951" cy="853"/>
              </a:xfrm>
              <a:custGeom>
                <a:avLst/>
                <a:gdLst/>
                <a:ahLst/>
                <a:cxnLst/>
                <a:rect l="l" t="t" r="r" b="b"/>
                <a:pathLst>
                  <a:path w="29" h="26" extrusionOk="0">
                    <a:moveTo>
                      <a:pt x="28" y="2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1" name="Google Shape;5486;p26"/>
              <p:cNvSpPr/>
              <p:nvPr/>
            </p:nvSpPr>
            <p:spPr>
              <a:xfrm>
                <a:off x="1909731" y="2955867"/>
                <a:ext cx="951" cy="853"/>
              </a:xfrm>
              <a:custGeom>
                <a:avLst/>
                <a:gdLst/>
                <a:ahLst/>
                <a:cxnLst/>
                <a:rect l="l" t="t" r="r" b="b"/>
                <a:pathLst>
                  <a:path w="29" h="26" extrusionOk="0">
                    <a:moveTo>
                      <a:pt x="28" y="2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2" name="Google Shape;5487;p26"/>
              <p:cNvSpPr/>
              <p:nvPr/>
            </p:nvSpPr>
            <p:spPr>
              <a:xfrm>
                <a:off x="1908583" y="2954851"/>
                <a:ext cx="820" cy="820"/>
              </a:xfrm>
              <a:custGeom>
                <a:avLst/>
                <a:gdLst/>
                <a:ahLst/>
                <a:cxnLst/>
                <a:rect l="l" t="t" r="r" b="b"/>
                <a:pathLst>
                  <a:path w="25" h="25" extrusionOk="0">
                    <a:moveTo>
                      <a:pt x="25" y="25"/>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3" name="Google Shape;5488;p26"/>
              <p:cNvSpPr/>
              <p:nvPr/>
            </p:nvSpPr>
            <p:spPr>
              <a:xfrm>
                <a:off x="1863782" y="2940256"/>
                <a:ext cx="164" cy="164"/>
              </a:xfrm>
              <a:custGeom>
                <a:avLst/>
                <a:gdLst/>
                <a:ahLst/>
                <a:cxnLst/>
                <a:rect l="l" t="t" r="r" b="b"/>
                <a:pathLst>
                  <a:path w="5" h="5" extrusionOk="0">
                    <a:moveTo>
                      <a:pt x="1" y="1"/>
                    </a:moveTo>
                    <a:lnTo>
                      <a:pt x="4" y="4"/>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4" name="Google Shape;5489;p26"/>
              <p:cNvSpPr/>
              <p:nvPr/>
            </p:nvSpPr>
            <p:spPr>
              <a:xfrm>
                <a:off x="1905697" y="2952653"/>
                <a:ext cx="623" cy="492"/>
              </a:xfrm>
              <a:custGeom>
                <a:avLst/>
                <a:gdLst/>
                <a:ahLst/>
                <a:cxnLst/>
                <a:rect l="l" t="t" r="r" b="b"/>
                <a:pathLst>
                  <a:path w="19" h="15" extrusionOk="0">
                    <a:moveTo>
                      <a:pt x="18" y="1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5" name="Google Shape;5490;p26"/>
              <p:cNvSpPr/>
              <p:nvPr/>
            </p:nvSpPr>
            <p:spPr>
              <a:xfrm>
                <a:off x="1912486" y="2958065"/>
                <a:ext cx="951" cy="951"/>
              </a:xfrm>
              <a:custGeom>
                <a:avLst/>
                <a:gdLst/>
                <a:ahLst/>
                <a:cxnLst/>
                <a:rect l="l" t="t" r="r" b="b"/>
                <a:pathLst>
                  <a:path w="29" h="29" extrusionOk="0">
                    <a:moveTo>
                      <a:pt x="28" y="28"/>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6" name="Google Shape;5491;p26"/>
              <p:cNvSpPr/>
              <p:nvPr/>
            </p:nvSpPr>
            <p:spPr>
              <a:xfrm>
                <a:off x="1905008" y="2952096"/>
                <a:ext cx="623" cy="361"/>
              </a:xfrm>
              <a:custGeom>
                <a:avLst/>
                <a:gdLst/>
                <a:ahLst/>
                <a:cxnLst/>
                <a:rect l="l" t="t" r="r" b="b"/>
                <a:pathLst>
                  <a:path w="19" h="11" extrusionOk="0">
                    <a:moveTo>
                      <a:pt x="18"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7" name="Google Shape;5492;p26"/>
              <p:cNvSpPr/>
              <p:nvPr/>
            </p:nvSpPr>
            <p:spPr>
              <a:xfrm>
                <a:off x="1899498" y="2952784"/>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8" name="Google Shape;5493;p26"/>
              <p:cNvSpPr/>
              <p:nvPr/>
            </p:nvSpPr>
            <p:spPr>
              <a:xfrm>
                <a:off x="1906517" y="2953243"/>
                <a:ext cx="722" cy="590"/>
              </a:xfrm>
              <a:custGeom>
                <a:avLst/>
                <a:gdLst/>
                <a:ahLst/>
                <a:cxnLst/>
                <a:rect l="l" t="t" r="r" b="b"/>
                <a:pathLst>
                  <a:path w="22" h="18" extrusionOk="0">
                    <a:moveTo>
                      <a:pt x="21" y="18"/>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9" name="Google Shape;5494;p26"/>
              <p:cNvSpPr/>
              <p:nvPr/>
            </p:nvSpPr>
            <p:spPr>
              <a:xfrm>
                <a:off x="1907435" y="2954031"/>
                <a:ext cx="820" cy="623"/>
              </a:xfrm>
              <a:custGeom>
                <a:avLst/>
                <a:gdLst/>
                <a:ahLst/>
                <a:cxnLst/>
                <a:rect l="l" t="t" r="r" b="b"/>
                <a:pathLst>
                  <a:path w="25" h="19" extrusionOk="0">
                    <a:moveTo>
                      <a:pt x="25" y="1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0" name="Google Shape;5495;p26"/>
              <p:cNvSpPr/>
              <p:nvPr/>
            </p:nvSpPr>
            <p:spPr>
              <a:xfrm>
                <a:off x="1904451" y="2951735"/>
                <a:ext cx="492" cy="394"/>
              </a:xfrm>
              <a:custGeom>
                <a:avLst/>
                <a:gdLst/>
                <a:ahLst/>
                <a:cxnLst/>
                <a:rect l="l" t="t" r="r" b="b"/>
                <a:pathLst>
                  <a:path w="15" h="12" extrusionOk="0">
                    <a:moveTo>
                      <a:pt x="14"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1" name="Google Shape;5496;p26"/>
              <p:cNvSpPr/>
              <p:nvPr/>
            </p:nvSpPr>
            <p:spPr>
              <a:xfrm>
                <a:off x="1902155" y="2951636"/>
                <a:ext cx="33" cy="33"/>
              </a:xfrm>
              <a:custGeom>
                <a:avLst/>
                <a:gdLst/>
                <a:ahLst/>
                <a:cxnLst/>
                <a:rect l="l" t="t" r="r" b="b"/>
                <a:pathLst>
                  <a:path w="1" h="1" extrusionOk="0">
                    <a:moveTo>
                      <a:pt x="0"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2" name="Google Shape;5497;p26"/>
              <p:cNvSpPr/>
              <p:nvPr/>
            </p:nvSpPr>
            <p:spPr>
              <a:xfrm>
                <a:off x="1902844" y="2951505"/>
                <a:ext cx="262" cy="33"/>
              </a:xfrm>
              <a:custGeom>
                <a:avLst/>
                <a:gdLst/>
                <a:ahLst/>
                <a:cxnLst/>
                <a:rect l="l" t="t" r="r" b="b"/>
                <a:pathLst>
                  <a:path w="8"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3" name="Google Shape;5498;p26"/>
              <p:cNvSpPr/>
              <p:nvPr/>
            </p:nvSpPr>
            <p:spPr>
              <a:xfrm>
                <a:off x="1917078" y="2961968"/>
                <a:ext cx="951" cy="820"/>
              </a:xfrm>
              <a:custGeom>
                <a:avLst/>
                <a:gdLst/>
                <a:ahLst/>
                <a:cxnLst/>
                <a:rect l="l" t="t" r="r" b="b"/>
                <a:pathLst>
                  <a:path w="29" h="25" extrusionOk="0">
                    <a:moveTo>
                      <a:pt x="28" y="25"/>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4" name="Google Shape;5499;p26"/>
              <p:cNvSpPr/>
              <p:nvPr/>
            </p:nvSpPr>
            <p:spPr>
              <a:xfrm>
                <a:off x="1874474" y="2952784"/>
                <a:ext cx="7248" cy="2329"/>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5" name="Google Shape;5500;p26"/>
              <p:cNvSpPr/>
              <p:nvPr/>
            </p:nvSpPr>
            <p:spPr>
              <a:xfrm>
                <a:off x="1915471" y="2960689"/>
                <a:ext cx="951" cy="853"/>
              </a:xfrm>
              <a:custGeom>
                <a:avLst/>
                <a:gdLst/>
                <a:ahLst/>
                <a:cxnLst/>
                <a:rect l="l" t="t" r="r" b="b"/>
                <a:pathLst>
                  <a:path w="29" h="26" extrusionOk="0">
                    <a:moveTo>
                      <a:pt x="28" y="2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6" name="Google Shape;5501;p26"/>
              <p:cNvSpPr/>
              <p:nvPr/>
            </p:nvSpPr>
            <p:spPr>
              <a:xfrm>
                <a:off x="1923506" y="2967806"/>
                <a:ext cx="361" cy="262"/>
              </a:xfrm>
              <a:custGeom>
                <a:avLst/>
                <a:gdLst/>
                <a:ahLst/>
                <a:cxnLst/>
                <a:rect l="l" t="t" r="r" b="b"/>
                <a:pathLst>
                  <a:path w="11" h="8" extrusionOk="0">
                    <a:moveTo>
                      <a:pt x="0" y="1"/>
                    </a:moveTo>
                    <a:lnTo>
                      <a:pt x="11" y="8"/>
                    </a:lnTo>
                    <a:lnTo>
                      <a:pt x="1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7" name="Google Shape;5502;p26"/>
              <p:cNvSpPr/>
              <p:nvPr/>
            </p:nvSpPr>
            <p:spPr>
              <a:xfrm>
                <a:off x="1918685" y="2963444"/>
                <a:ext cx="820" cy="722"/>
              </a:xfrm>
              <a:custGeom>
                <a:avLst/>
                <a:gdLst/>
                <a:ahLst/>
                <a:cxnLst/>
                <a:rect l="l" t="t" r="r" b="b"/>
                <a:pathLst>
                  <a:path w="25" h="22" extrusionOk="0">
                    <a:moveTo>
                      <a:pt x="25" y="22"/>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8" name="Google Shape;5503;p26"/>
              <p:cNvSpPr/>
              <p:nvPr/>
            </p:nvSpPr>
            <p:spPr>
              <a:xfrm>
                <a:off x="1921998" y="2966330"/>
                <a:ext cx="853" cy="722"/>
              </a:xfrm>
              <a:custGeom>
                <a:avLst/>
                <a:gdLst/>
                <a:ahLst/>
                <a:cxnLst/>
                <a:rect l="l" t="t" r="r" b="b"/>
                <a:pathLst>
                  <a:path w="26" h="22" extrusionOk="0">
                    <a:moveTo>
                      <a:pt x="25" y="2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9" name="Google Shape;5504;p26"/>
              <p:cNvSpPr/>
              <p:nvPr/>
            </p:nvSpPr>
            <p:spPr>
              <a:xfrm>
                <a:off x="1920292" y="2964821"/>
                <a:ext cx="820" cy="853"/>
              </a:xfrm>
              <a:custGeom>
                <a:avLst/>
                <a:gdLst/>
                <a:ahLst/>
                <a:cxnLst/>
                <a:rect l="l" t="t" r="r" b="b"/>
                <a:pathLst>
                  <a:path w="25" h="26" extrusionOk="0">
                    <a:moveTo>
                      <a:pt x="25" y="2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0" name="Google Shape;5505;p26"/>
              <p:cNvSpPr/>
              <p:nvPr/>
            </p:nvSpPr>
            <p:spPr>
              <a:xfrm>
                <a:off x="1865061" y="2941535"/>
                <a:ext cx="131" cy="131"/>
              </a:xfrm>
              <a:custGeom>
                <a:avLst/>
                <a:gdLst/>
                <a:ahLst/>
                <a:cxnLst/>
                <a:rect l="l" t="t" r="r" b="b"/>
                <a:pathLst>
                  <a:path w="4" h="4" extrusionOk="0">
                    <a:moveTo>
                      <a:pt x="4"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1" name="Google Shape;5506;p26"/>
              <p:cNvSpPr/>
              <p:nvPr/>
            </p:nvSpPr>
            <p:spPr>
              <a:xfrm>
                <a:off x="1913962" y="2959311"/>
                <a:ext cx="951" cy="853"/>
              </a:xfrm>
              <a:custGeom>
                <a:avLst/>
                <a:gdLst/>
                <a:ahLst/>
                <a:cxnLst/>
                <a:rect l="l" t="t" r="r" b="b"/>
                <a:pathLst>
                  <a:path w="29" h="26" extrusionOk="0">
                    <a:moveTo>
                      <a:pt x="29" y="2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2" name="Google Shape;5507;p26"/>
              <p:cNvSpPr/>
              <p:nvPr/>
            </p:nvSpPr>
            <p:spPr>
              <a:xfrm>
                <a:off x="1865520" y="2942092"/>
                <a:ext cx="131" cy="164"/>
              </a:xfrm>
              <a:custGeom>
                <a:avLst/>
                <a:gdLst/>
                <a:ahLst/>
                <a:cxnLst/>
                <a:rect l="l" t="t" r="r" b="b"/>
                <a:pathLst>
                  <a:path w="4" h="5" extrusionOk="0">
                    <a:moveTo>
                      <a:pt x="4"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3" name="Google Shape;5508;p26"/>
              <p:cNvSpPr/>
              <p:nvPr/>
            </p:nvSpPr>
            <p:spPr>
              <a:xfrm>
                <a:off x="1922686" y="2977350"/>
                <a:ext cx="33" cy="361"/>
              </a:xfrm>
              <a:custGeom>
                <a:avLst/>
                <a:gdLst/>
                <a:ahLst/>
                <a:cxnLst/>
                <a:rect l="l" t="t" r="r" b="b"/>
                <a:pathLst>
                  <a:path w="1" h="11" extrusionOk="0">
                    <a:moveTo>
                      <a:pt x="1"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4" name="Google Shape;5509;p26"/>
              <p:cNvSpPr/>
              <p:nvPr/>
            </p:nvSpPr>
            <p:spPr>
              <a:xfrm>
                <a:off x="1923506" y="2968035"/>
                <a:ext cx="361" cy="2558"/>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5" name="Google Shape;5510;p26"/>
              <p:cNvSpPr/>
              <p:nvPr/>
            </p:nvSpPr>
            <p:spPr>
              <a:xfrm>
                <a:off x="1922588" y="2978498"/>
                <a:ext cx="33" cy="492"/>
              </a:xfrm>
              <a:custGeom>
                <a:avLst/>
                <a:gdLst/>
                <a:ahLst/>
                <a:cxnLst/>
                <a:rect l="l" t="t" r="r" b="b"/>
                <a:pathLst>
                  <a:path w="1" h="15" extrusionOk="0">
                    <a:moveTo>
                      <a:pt x="0"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6" name="Google Shape;5511;p26"/>
              <p:cNvSpPr/>
              <p:nvPr/>
            </p:nvSpPr>
            <p:spPr>
              <a:xfrm>
                <a:off x="1922818" y="297607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7" name="Google Shape;5512;p26"/>
              <p:cNvSpPr/>
              <p:nvPr/>
            </p:nvSpPr>
            <p:spPr>
              <a:xfrm>
                <a:off x="1923375" y="2971020"/>
                <a:ext cx="33" cy="492"/>
              </a:xfrm>
              <a:custGeom>
                <a:avLst/>
                <a:gdLst/>
                <a:ahLst/>
                <a:cxnLst/>
                <a:rect l="l" t="t" r="r" b="b"/>
                <a:pathLst>
                  <a:path w="1" h="15" extrusionOk="0">
                    <a:moveTo>
                      <a:pt x="1" y="1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8" name="Google Shape;5513;p26"/>
              <p:cNvSpPr/>
              <p:nvPr/>
            </p:nvSpPr>
            <p:spPr>
              <a:xfrm>
                <a:off x="1922457" y="2979646"/>
                <a:ext cx="33" cy="492"/>
              </a:xfrm>
              <a:custGeom>
                <a:avLst/>
                <a:gdLst/>
                <a:ahLst/>
                <a:cxnLst/>
                <a:rect l="l" t="t" r="r" b="b"/>
                <a:pathLst>
                  <a:path w="1" h="15" extrusionOk="0">
                    <a:moveTo>
                      <a:pt x="1" y="1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9" name="Google Shape;5514;p26"/>
              <p:cNvSpPr/>
              <p:nvPr/>
            </p:nvSpPr>
            <p:spPr>
              <a:xfrm>
                <a:off x="1898810" y="3046258"/>
                <a:ext cx="2460" cy="964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0" name="Google Shape;5515;p26"/>
              <p:cNvSpPr/>
              <p:nvPr/>
            </p:nvSpPr>
            <p:spPr>
              <a:xfrm>
                <a:off x="1923277" y="2972069"/>
                <a:ext cx="33" cy="590"/>
              </a:xfrm>
              <a:custGeom>
                <a:avLst/>
                <a:gdLst/>
                <a:ahLst/>
                <a:cxnLst/>
                <a:rect l="l" t="t" r="r" b="b"/>
                <a:pathLst>
                  <a:path w="1" h="18" extrusionOk="0">
                    <a:moveTo>
                      <a:pt x="0" y="18"/>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1" name="Google Shape;5516;p26"/>
              <p:cNvSpPr/>
              <p:nvPr/>
            </p:nvSpPr>
            <p:spPr>
              <a:xfrm>
                <a:off x="1922916" y="2974595"/>
                <a:ext cx="33" cy="492"/>
              </a:xfrm>
              <a:custGeom>
                <a:avLst/>
                <a:gdLst/>
                <a:ahLst/>
                <a:cxnLst/>
                <a:rect l="l" t="t" r="r" b="b"/>
                <a:pathLst>
                  <a:path w="1" h="15" extrusionOk="0">
                    <a:moveTo>
                      <a:pt x="1" y="1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2" name="Google Shape;5517;p26"/>
              <p:cNvSpPr/>
              <p:nvPr/>
            </p:nvSpPr>
            <p:spPr>
              <a:xfrm>
                <a:off x="1922358" y="2980794"/>
                <a:ext cx="33" cy="361"/>
              </a:xfrm>
              <a:custGeom>
                <a:avLst/>
                <a:gdLst/>
                <a:ahLst/>
                <a:cxnLst/>
                <a:rect l="l" t="t" r="r" b="b"/>
                <a:pathLst>
                  <a:path w="1" h="11" extrusionOk="0">
                    <a:moveTo>
                      <a:pt x="0" y="1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3" name="Google Shape;5518;p26"/>
              <p:cNvSpPr/>
              <p:nvPr/>
            </p:nvSpPr>
            <p:spPr>
              <a:xfrm>
                <a:off x="1923047" y="2973217"/>
                <a:ext cx="33" cy="590"/>
              </a:xfrm>
              <a:custGeom>
                <a:avLst/>
                <a:gdLst/>
                <a:ahLst/>
                <a:cxnLst/>
                <a:rect l="l" t="t" r="r" b="b"/>
                <a:pathLst>
                  <a:path w="1" h="18" extrusionOk="0">
                    <a:moveTo>
                      <a:pt x="0" y="18"/>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4" name="Google Shape;5519;p26"/>
              <p:cNvSpPr/>
              <p:nvPr/>
            </p:nvSpPr>
            <p:spPr>
              <a:xfrm>
                <a:off x="1922358" y="2981810"/>
                <a:ext cx="33" cy="394"/>
              </a:xfrm>
              <a:custGeom>
                <a:avLst/>
                <a:gdLst/>
                <a:ahLst/>
                <a:cxnLst/>
                <a:rect l="l" t="t" r="r" b="b"/>
                <a:pathLst>
                  <a:path w="1" h="12" extrusionOk="0">
                    <a:moveTo>
                      <a:pt x="0" y="11"/>
                    </a:moveTo>
                    <a:lnTo>
                      <a:pt x="0" y="1"/>
                    </a:lnTo>
                    <a:cubicBezTo>
                      <a:pt x="0" y="1"/>
                      <a:pt x="0" y="8"/>
                      <a:pt x="0"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5" name="Google Shape;5520;p26"/>
              <p:cNvSpPr/>
              <p:nvPr/>
            </p:nvSpPr>
            <p:spPr>
              <a:xfrm>
                <a:off x="1897662" y="3078170"/>
                <a:ext cx="22204" cy="32043"/>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6" name="Google Shape;5521;p26"/>
              <p:cNvSpPr/>
              <p:nvPr/>
            </p:nvSpPr>
            <p:spPr>
              <a:xfrm>
                <a:off x="1910879" y="3079089"/>
                <a:ext cx="262" cy="492"/>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7" name="Google Shape;5522;p26"/>
              <p:cNvSpPr/>
              <p:nvPr/>
            </p:nvSpPr>
            <p:spPr>
              <a:xfrm>
                <a:off x="1903401" y="3083910"/>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8" name="Google Shape;5523;p26"/>
              <p:cNvSpPr/>
              <p:nvPr/>
            </p:nvSpPr>
            <p:spPr>
              <a:xfrm>
                <a:off x="1909371" y="3080925"/>
                <a:ext cx="853" cy="820"/>
              </a:xfrm>
              <a:custGeom>
                <a:avLst/>
                <a:gdLst/>
                <a:ahLst/>
                <a:cxnLst/>
                <a:rect l="l" t="t" r="r" b="b"/>
                <a:pathLst>
                  <a:path w="26" h="25" extrusionOk="0">
                    <a:moveTo>
                      <a:pt x="1" y="25"/>
                    </a:moveTo>
                    <a:cubicBezTo>
                      <a:pt x="8" y="18"/>
                      <a:pt x="15" y="7"/>
                      <a:pt x="25" y="0"/>
                    </a:cubicBezTo>
                    <a:cubicBezTo>
                      <a:pt x="15" y="7"/>
                      <a:pt x="8" y="18"/>
                      <a:pt x="1" y="2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9" name="Google Shape;5524;p26"/>
              <p:cNvSpPr/>
              <p:nvPr/>
            </p:nvSpPr>
            <p:spPr>
              <a:xfrm>
                <a:off x="1898711" y="3083320"/>
                <a:ext cx="1050" cy="262"/>
              </a:xfrm>
              <a:custGeom>
                <a:avLst/>
                <a:gdLst/>
                <a:ahLst/>
                <a:cxnLst/>
                <a:rect l="l" t="t" r="r" b="b"/>
                <a:pathLst>
                  <a:path w="32" h="8" extrusionOk="0">
                    <a:moveTo>
                      <a:pt x="0" y="1"/>
                    </a:moveTo>
                    <a:lnTo>
                      <a:pt x="32"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0" name="Google Shape;5525;p26"/>
              <p:cNvSpPr/>
              <p:nvPr/>
            </p:nvSpPr>
            <p:spPr>
              <a:xfrm>
                <a:off x="1907895" y="3082532"/>
                <a:ext cx="361" cy="262"/>
              </a:xfrm>
              <a:custGeom>
                <a:avLst/>
                <a:gdLst/>
                <a:ahLst/>
                <a:cxnLst/>
                <a:rect l="l" t="t" r="r" b="b"/>
                <a:pathLst>
                  <a:path w="11" h="8" extrusionOk="0">
                    <a:moveTo>
                      <a:pt x="0" y="7"/>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1" name="Google Shape;5526;p26"/>
              <p:cNvSpPr/>
              <p:nvPr/>
            </p:nvSpPr>
            <p:spPr>
              <a:xfrm>
                <a:off x="1906616" y="3083221"/>
                <a:ext cx="262" cy="131"/>
              </a:xfrm>
              <a:custGeom>
                <a:avLst/>
                <a:gdLst/>
                <a:ahLst/>
                <a:cxnLst/>
                <a:rect l="l" t="t" r="r" b="b"/>
                <a:pathLst>
                  <a:path w="8" h="4" extrusionOk="0">
                    <a:moveTo>
                      <a:pt x="1" y="4"/>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2" name="Google Shape;5527;p26"/>
              <p:cNvSpPr/>
              <p:nvPr/>
            </p:nvSpPr>
            <p:spPr>
              <a:xfrm>
                <a:off x="1901466" y="3083779"/>
                <a:ext cx="492" cy="33"/>
              </a:xfrm>
              <a:custGeom>
                <a:avLst/>
                <a:gdLst/>
                <a:ahLst/>
                <a:cxnLst/>
                <a:rect l="l" t="t" r="r" b="b"/>
                <a:pathLst>
                  <a:path w="15" h="1" extrusionOk="0">
                    <a:moveTo>
                      <a:pt x="0" y="1"/>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3" name="Google Shape;5528;p26"/>
              <p:cNvSpPr/>
              <p:nvPr/>
            </p:nvSpPr>
            <p:spPr>
              <a:xfrm>
                <a:off x="1904779" y="3083779"/>
                <a:ext cx="394" cy="33"/>
              </a:xfrm>
              <a:custGeom>
                <a:avLst/>
                <a:gdLst/>
                <a:ahLst/>
                <a:cxnLst/>
                <a:rect l="l" t="t" r="r" b="b"/>
                <a:pathLst>
                  <a:path w="12" h="1" extrusionOk="0">
                    <a:moveTo>
                      <a:pt x="1"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4" name="Google Shape;5529;p26"/>
              <p:cNvSpPr/>
              <p:nvPr/>
            </p:nvSpPr>
            <p:spPr>
              <a:xfrm>
                <a:off x="1897662" y="3083320"/>
                <a:ext cx="623" cy="33"/>
              </a:xfrm>
              <a:custGeom>
                <a:avLst/>
                <a:gdLst/>
                <a:ahLst/>
                <a:cxnLst/>
                <a:rect l="l" t="t" r="r" b="b"/>
                <a:pathLst>
                  <a:path w="19" h="1" extrusionOk="0">
                    <a:moveTo>
                      <a:pt x="18" y="1"/>
                    </a:moveTo>
                    <a:lnTo>
                      <a:pt x="1" y="1"/>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5" name="Google Shape;5530;p26"/>
              <p:cNvSpPr/>
              <p:nvPr/>
            </p:nvSpPr>
            <p:spPr>
              <a:xfrm>
                <a:off x="1910289" y="3080007"/>
                <a:ext cx="394" cy="590"/>
              </a:xfrm>
              <a:custGeom>
                <a:avLst/>
                <a:gdLst/>
                <a:ahLst/>
                <a:cxnLst/>
                <a:rect l="l" t="t" r="r" b="b"/>
                <a:pathLst>
                  <a:path w="12" h="18" extrusionOk="0">
                    <a:moveTo>
                      <a:pt x="1" y="18"/>
                    </a:moveTo>
                    <a:cubicBezTo>
                      <a:pt x="4" y="11"/>
                      <a:pt x="11" y="4"/>
                      <a:pt x="11" y="0"/>
                    </a:cubicBezTo>
                    <a:cubicBezTo>
                      <a:pt x="11" y="4"/>
                      <a:pt x="4" y="11"/>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6" name="Google Shape;5531;p26"/>
              <p:cNvSpPr/>
              <p:nvPr/>
            </p:nvSpPr>
            <p:spPr>
              <a:xfrm>
                <a:off x="1911109" y="3078039"/>
                <a:ext cx="4952" cy="623"/>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7" name="Google Shape;5532;p26"/>
              <p:cNvSpPr/>
              <p:nvPr/>
            </p:nvSpPr>
            <p:spPr>
              <a:xfrm>
                <a:off x="1897662" y="3083221"/>
                <a:ext cx="853" cy="11151"/>
              </a:xfrm>
              <a:custGeom>
                <a:avLst/>
                <a:gdLst/>
                <a:ahLst/>
                <a:cxnLst/>
                <a:rect l="l" t="t" r="r" b="b"/>
                <a:pathLst>
                  <a:path w="26" h="340" extrusionOk="0">
                    <a:moveTo>
                      <a:pt x="1" y="0"/>
                    </a:moveTo>
                    <a:lnTo>
                      <a:pt x="25" y="340"/>
                    </a:lnTo>
                    <a:lnTo>
                      <a:pt x="25" y="34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8" name="Google Shape;5533;p26"/>
              <p:cNvSpPr/>
              <p:nvPr/>
            </p:nvSpPr>
            <p:spPr>
              <a:xfrm>
                <a:off x="1915012" y="3226744"/>
                <a:ext cx="185470" cy="301540"/>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9" name="Google Shape;5534;p26"/>
              <p:cNvSpPr/>
              <p:nvPr/>
            </p:nvSpPr>
            <p:spPr>
              <a:xfrm>
                <a:off x="2099991" y="3303098"/>
                <a:ext cx="33" cy="33"/>
              </a:xfrm>
              <a:custGeom>
                <a:avLst/>
                <a:gdLst/>
                <a:ahLst/>
                <a:cxnLst/>
                <a:rect l="l" t="t" r="r" b="b"/>
                <a:pathLst>
                  <a:path w="1" h="1" extrusionOk="0">
                    <a:moveTo>
                      <a:pt x="0"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0" name="Google Shape;5535;p26"/>
              <p:cNvSpPr/>
              <p:nvPr/>
            </p:nvSpPr>
            <p:spPr>
              <a:xfrm>
                <a:off x="1933379" y="3443046"/>
                <a:ext cx="1181" cy="1082"/>
              </a:xfrm>
              <a:custGeom>
                <a:avLst/>
                <a:gdLst/>
                <a:ahLst/>
                <a:cxnLst/>
                <a:rect l="l" t="t" r="r" b="b"/>
                <a:pathLst>
                  <a:path w="36" h="33" extrusionOk="0">
                    <a:moveTo>
                      <a:pt x="35" y="1"/>
                    </a:moveTo>
                    <a:lnTo>
                      <a:pt x="0" y="32"/>
                    </a:lnTo>
                    <a:lnTo>
                      <a:pt x="4" y="32"/>
                    </a:lnTo>
                    <a:lnTo>
                      <a:pt x="3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1" name="Google Shape;5536;p26"/>
              <p:cNvSpPr/>
              <p:nvPr/>
            </p:nvSpPr>
            <p:spPr>
              <a:xfrm>
                <a:off x="1934986" y="3440193"/>
                <a:ext cx="2558" cy="2329"/>
              </a:xfrm>
              <a:custGeom>
                <a:avLst/>
                <a:gdLst/>
                <a:ahLst/>
                <a:cxnLst/>
                <a:rect l="l" t="t" r="r" b="b"/>
                <a:pathLst>
                  <a:path w="78" h="71" extrusionOk="0">
                    <a:moveTo>
                      <a:pt x="77" y="0"/>
                    </a:moveTo>
                    <a:lnTo>
                      <a:pt x="0" y="7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2" name="Google Shape;5537;p26"/>
              <p:cNvSpPr/>
              <p:nvPr/>
            </p:nvSpPr>
            <p:spPr>
              <a:xfrm>
                <a:off x="1946235" y="3512872"/>
                <a:ext cx="33" cy="820"/>
              </a:xfrm>
              <a:custGeom>
                <a:avLst/>
                <a:gdLst/>
                <a:ahLst/>
                <a:cxnLst/>
                <a:rect l="l" t="t" r="r" b="b"/>
                <a:pathLst>
                  <a:path w="1" h="25" extrusionOk="0">
                    <a:moveTo>
                      <a:pt x="0" y="25"/>
                    </a:moveTo>
                    <a:lnTo>
                      <a:pt x="0" y="0"/>
                    </a:lnTo>
                    <a:lnTo>
                      <a:pt x="0"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3" name="Google Shape;5538;p26"/>
              <p:cNvSpPr/>
              <p:nvPr/>
            </p:nvSpPr>
            <p:spPr>
              <a:xfrm>
                <a:off x="1946334" y="3515168"/>
                <a:ext cx="1082" cy="10003"/>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4" name="Google Shape;5539;p26"/>
              <p:cNvSpPr/>
              <p:nvPr/>
            </p:nvSpPr>
            <p:spPr>
              <a:xfrm>
                <a:off x="1947383" y="3525139"/>
                <a:ext cx="492" cy="3608"/>
              </a:xfrm>
              <a:custGeom>
                <a:avLst/>
                <a:gdLst/>
                <a:ahLst/>
                <a:cxnLst/>
                <a:rect l="l" t="t" r="r" b="b"/>
                <a:pathLst>
                  <a:path w="15" h="110" extrusionOk="0">
                    <a:moveTo>
                      <a:pt x="0" y="1"/>
                    </a:moveTo>
                    <a:cubicBezTo>
                      <a:pt x="4" y="36"/>
                      <a:pt x="7" y="71"/>
                      <a:pt x="14" y="109"/>
                    </a:cubicBez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5" name="Google Shape;5540;p26"/>
              <p:cNvSpPr/>
              <p:nvPr/>
            </p:nvSpPr>
            <p:spPr>
              <a:xfrm>
                <a:off x="1935215" y="3450524"/>
                <a:ext cx="131" cy="361"/>
              </a:xfrm>
              <a:custGeom>
                <a:avLst/>
                <a:gdLst/>
                <a:ahLst/>
                <a:cxnLst/>
                <a:rect l="l" t="t" r="r" b="b"/>
                <a:pathLst>
                  <a:path w="4" h="11" extrusionOk="0">
                    <a:moveTo>
                      <a:pt x="0" y="0"/>
                    </a:moveTo>
                    <a:lnTo>
                      <a:pt x="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6" name="Google Shape;5541;p26"/>
              <p:cNvSpPr/>
              <p:nvPr/>
            </p:nvSpPr>
            <p:spPr>
              <a:xfrm>
                <a:off x="1946104" y="3510905"/>
                <a:ext cx="33" cy="2001"/>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7" name="Google Shape;5542;p26"/>
              <p:cNvSpPr/>
              <p:nvPr/>
            </p:nvSpPr>
            <p:spPr>
              <a:xfrm>
                <a:off x="1948990" y="3528583"/>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8" name="Google Shape;5543;p26"/>
              <p:cNvSpPr/>
              <p:nvPr/>
            </p:nvSpPr>
            <p:spPr>
              <a:xfrm>
                <a:off x="1946235" y="3513660"/>
                <a:ext cx="131" cy="1541"/>
              </a:xfrm>
              <a:custGeom>
                <a:avLst/>
                <a:gdLst/>
                <a:ahLst/>
                <a:cxnLst/>
                <a:rect l="l" t="t" r="r" b="b"/>
                <a:pathLst>
                  <a:path w="4" h="47" extrusionOk="0">
                    <a:moveTo>
                      <a:pt x="0" y="1"/>
                    </a:moveTo>
                    <a:cubicBezTo>
                      <a:pt x="0" y="15"/>
                      <a:pt x="0" y="32"/>
                      <a:pt x="4" y="46"/>
                    </a:cubicBez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9" name="Google Shape;5544;p26"/>
              <p:cNvSpPr/>
              <p:nvPr/>
            </p:nvSpPr>
            <p:spPr>
              <a:xfrm>
                <a:off x="1934395" y="3447539"/>
                <a:ext cx="164" cy="262"/>
              </a:xfrm>
              <a:custGeom>
                <a:avLst/>
                <a:gdLst/>
                <a:ahLst/>
                <a:cxnLst/>
                <a:rect l="l" t="t" r="r" b="b"/>
                <a:pathLst>
                  <a:path w="5" h="8" extrusionOk="0">
                    <a:moveTo>
                      <a:pt x="1" y="0"/>
                    </a:moveTo>
                    <a:lnTo>
                      <a:pt x="4"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0" name="Google Shape;5545;p26"/>
              <p:cNvSpPr/>
              <p:nvPr/>
            </p:nvSpPr>
            <p:spPr>
              <a:xfrm>
                <a:off x="1934166" y="3446391"/>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1" name="Google Shape;5546;p26"/>
              <p:cNvSpPr/>
              <p:nvPr/>
            </p:nvSpPr>
            <p:spPr>
              <a:xfrm>
                <a:off x="1934756" y="3448917"/>
                <a:ext cx="131" cy="361"/>
              </a:xfrm>
              <a:custGeom>
                <a:avLst/>
                <a:gdLst/>
                <a:ahLst/>
                <a:cxnLst/>
                <a:rect l="l" t="t" r="r" b="b"/>
                <a:pathLst>
                  <a:path w="4" h="11" extrusionOk="0">
                    <a:moveTo>
                      <a:pt x="0" y="0"/>
                    </a:moveTo>
                    <a:lnTo>
                      <a:pt x="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2" name="Google Shape;5547;p26"/>
              <p:cNvSpPr/>
              <p:nvPr/>
            </p:nvSpPr>
            <p:spPr>
              <a:xfrm>
                <a:off x="1946104" y="3512643"/>
                <a:ext cx="394" cy="3706"/>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3" name="Google Shape;5548;p26"/>
              <p:cNvSpPr/>
              <p:nvPr/>
            </p:nvSpPr>
            <p:spPr>
              <a:xfrm>
                <a:off x="1947383" y="3525172"/>
                <a:ext cx="492" cy="3575"/>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4" name="Google Shape;5549;p26"/>
              <p:cNvSpPr/>
              <p:nvPr/>
            </p:nvSpPr>
            <p:spPr>
              <a:xfrm>
                <a:off x="1918324" y="3320874"/>
                <a:ext cx="623" cy="164"/>
              </a:xfrm>
              <a:custGeom>
                <a:avLst/>
                <a:gdLst/>
                <a:ahLst/>
                <a:cxnLst/>
                <a:rect l="l" t="t" r="r" b="b"/>
                <a:pathLst>
                  <a:path w="19" h="5" extrusionOk="0">
                    <a:moveTo>
                      <a:pt x="1" y="4"/>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5" name="Google Shape;5550;p26"/>
              <p:cNvSpPr/>
              <p:nvPr/>
            </p:nvSpPr>
            <p:spPr>
              <a:xfrm>
                <a:off x="1916848" y="3289782"/>
                <a:ext cx="45261" cy="1643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6" name="Google Shape;5551;p26"/>
              <p:cNvSpPr/>
              <p:nvPr/>
            </p:nvSpPr>
            <p:spPr>
              <a:xfrm>
                <a:off x="1915012" y="3306312"/>
                <a:ext cx="1738" cy="590"/>
              </a:xfrm>
              <a:custGeom>
                <a:avLst/>
                <a:gdLst/>
                <a:ahLst/>
                <a:cxnLst/>
                <a:rect l="l" t="t" r="r" b="b"/>
                <a:pathLst>
                  <a:path w="53" h="18" extrusionOk="0">
                    <a:moveTo>
                      <a:pt x="53" y="0"/>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7" name="Google Shape;5552;p26"/>
              <p:cNvSpPr/>
              <p:nvPr/>
            </p:nvSpPr>
            <p:spPr>
              <a:xfrm>
                <a:off x="1902942" y="3051407"/>
                <a:ext cx="189701" cy="192685"/>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8" name="Google Shape;5553;p26"/>
              <p:cNvSpPr/>
              <p:nvPr/>
            </p:nvSpPr>
            <p:spPr>
              <a:xfrm>
                <a:off x="1930263" y="3187354"/>
                <a:ext cx="623" cy="131"/>
              </a:xfrm>
              <a:custGeom>
                <a:avLst/>
                <a:gdLst/>
                <a:ahLst/>
                <a:cxnLst/>
                <a:rect l="l" t="t" r="r" b="b"/>
                <a:pathLst>
                  <a:path w="19" h="4" extrusionOk="0">
                    <a:moveTo>
                      <a:pt x="1" y="0"/>
                    </a:moveTo>
                    <a:lnTo>
                      <a:pt x="1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9" name="Google Shape;5554;p26"/>
              <p:cNvSpPr/>
              <p:nvPr/>
            </p:nvSpPr>
            <p:spPr>
              <a:xfrm>
                <a:off x="1927869" y="3186764"/>
                <a:ext cx="492" cy="33"/>
              </a:xfrm>
              <a:custGeom>
                <a:avLst/>
                <a:gdLst/>
                <a:ahLst/>
                <a:cxnLst/>
                <a:rect l="l" t="t" r="r" b="b"/>
                <a:pathLst>
                  <a:path w="15" h="1" extrusionOk="0">
                    <a:moveTo>
                      <a:pt x="0" y="1"/>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0" name="Google Shape;5555;p26"/>
              <p:cNvSpPr/>
              <p:nvPr/>
            </p:nvSpPr>
            <p:spPr>
              <a:xfrm>
                <a:off x="1934067" y="3188830"/>
                <a:ext cx="590" cy="262"/>
              </a:xfrm>
              <a:custGeom>
                <a:avLst/>
                <a:gdLst/>
                <a:ahLst/>
                <a:cxnLst/>
                <a:rect l="l" t="t" r="r" b="b"/>
                <a:pathLst>
                  <a:path w="18" h="8" extrusionOk="0">
                    <a:moveTo>
                      <a:pt x="0" y="1"/>
                    </a:moveTo>
                    <a:lnTo>
                      <a:pt x="18"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1" name="Google Shape;5556;p26"/>
              <p:cNvSpPr/>
              <p:nvPr/>
            </p:nvSpPr>
            <p:spPr>
              <a:xfrm>
                <a:off x="1931542" y="3187682"/>
                <a:ext cx="590" cy="262"/>
              </a:xfrm>
              <a:custGeom>
                <a:avLst/>
                <a:gdLst/>
                <a:ahLst/>
                <a:cxnLst/>
                <a:rect l="l" t="t" r="r" b="b"/>
                <a:pathLst>
                  <a:path w="18" h="8" extrusionOk="0">
                    <a:moveTo>
                      <a:pt x="0" y="1"/>
                    </a:moveTo>
                    <a:lnTo>
                      <a:pt x="18"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2" name="Google Shape;5557;p26"/>
              <p:cNvSpPr/>
              <p:nvPr/>
            </p:nvSpPr>
            <p:spPr>
              <a:xfrm>
                <a:off x="1932788" y="3188273"/>
                <a:ext cx="623" cy="262"/>
              </a:xfrm>
              <a:custGeom>
                <a:avLst/>
                <a:gdLst/>
                <a:ahLst/>
                <a:cxnLst/>
                <a:rect l="l" t="t" r="r" b="b"/>
                <a:pathLst>
                  <a:path w="19" h="8" extrusionOk="0">
                    <a:moveTo>
                      <a:pt x="1" y="0"/>
                    </a:moveTo>
                    <a:lnTo>
                      <a:pt x="18"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3" name="Google Shape;5558;p26"/>
              <p:cNvSpPr/>
              <p:nvPr/>
            </p:nvSpPr>
            <p:spPr>
              <a:xfrm>
                <a:off x="1929016" y="3186993"/>
                <a:ext cx="590" cy="164"/>
              </a:xfrm>
              <a:custGeom>
                <a:avLst/>
                <a:gdLst/>
                <a:ahLst/>
                <a:cxnLst/>
                <a:rect l="l" t="t" r="r" b="b"/>
                <a:pathLst>
                  <a:path w="18" h="5" extrusionOk="0">
                    <a:moveTo>
                      <a:pt x="0" y="1"/>
                    </a:moveTo>
                    <a:lnTo>
                      <a:pt x="1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4" name="Google Shape;5559;p26"/>
              <p:cNvSpPr/>
              <p:nvPr/>
            </p:nvSpPr>
            <p:spPr>
              <a:xfrm>
                <a:off x="1935445" y="3189519"/>
                <a:ext cx="492" cy="164"/>
              </a:xfrm>
              <a:custGeom>
                <a:avLst/>
                <a:gdLst/>
                <a:ahLst/>
                <a:cxnLst/>
                <a:rect l="l" t="t" r="r" b="b"/>
                <a:pathLst>
                  <a:path w="15" h="5" extrusionOk="0">
                    <a:moveTo>
                      <a:pt x="0" y="1"/>
                    </a:moveTo>
                    <a:lnTo>
                      <a:pt x="1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5" name="Google Shape;5560;p26"/>
              <p:cNvSpPr/>
              <p:nvPr/>
            </p:nvSpPr>
            <p:spPr>
              <a:xfrm>
                <a:off x="1925441" y="3074727"/>
                <a:ext cx="623" cy="590"/>
              </a:xfrm>
              <a:custGeom>
                <a:avLst/>
                <a:gdLst/>
                <a:ahLst/>
                <a:cxnLst/>
                <a:rect l="l" t="t" r="r" b="b"/>
                <a:pathLst>
                  <a:path w="19" h="18" extrusionOk="0">
                    <a:moveTo>
                      <a:pt x="18" y="0"/>
                    </a:moveTo>
                    <a:cubicBezTo>
                      <a:pt x="11" y="7"/>
                      <a:pt x="8" y="14"/>
                      <a:pt x="1" y="18"/>
                    </a:cubicBezTo>
                    <a:cubicBezTo>
                      <a:pt x="8" y="14"/>
                      <a:pt x="11" y="7"/>
                      <a:pt x="1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6" name="Google Shape;5561;p26"/>
              <p:cNvSpPr/>
              <p:nvPr/>
            </p:nvSpPr>
            <p:spPr>
              <a:xfrm>
                <a:off x="1926130" y="3073907"/>
                <a:ext cx="492" cy="590"/>
              </a:xfrm>
              <a:custGeom>
                <a:avLst/>
                <a:gdLst/>
                <a:ahLst/>
                <a:cxnLst/>
                <a:rect l="l" t="t" r="r" b="b"/>
                <a:pathLst>
                  <a:path w="15" h="18" extrusionOk="0">
                    <a:moveTo>
                      <a:pt x="15" y="1"/>
                    </a:moveTo>
                    <a:cubicBezTo>
                      <a:pt x="11" y="8"/>
                      <a:pt x="8" y="15"/>
                      <a:pt x="1" y="18"/>
                    </a:cubicBezTo>
                    <a:cubicBezTo>
                      <a:pt x="8" y="15"/>
                      <a:pt x="11" y="8"/>
                      <a:pt x="1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7" name="Google Shape;5562;p26"/>
              <p:cNvSpPr/>
              <p:nvPr/>
            </p:nvSpPr>
            <p:spPr>
              <a:xfrm>
                <a:off x="1924523" y="3075514"/>
                <a:ext cx="722" cy="492"/>
              </a:xfrm>
              <a:custGeom>
                <a:avLst/>
                <a:gdLst/>
                <a:ahLst/>
                <a:cxnLst/>
                <a:rect l="l" t="t" r="r" b="b"/>
                <a:pathLst>
                  <a:path w="22" h="15" extrusionOk="0">
                    <a:moveTo>
                      <a:pt x="22" y="1"/>
                    </a:moveTo>
                    <a:cubicBezTo>
                      <a:pt x="15" y="4"/>
                      <a:pt x="8" y="11"/>
                      <a:pt x="1" y="15"/>
                    </a:cubicBezTo>
                    <a:cubicBezTo>
                      <a:pt x="8" y="11"/>
                      <a:pt x="15" y="4"/>
                      <a:pt x="2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8" name="Google Shape;5563;p26"/>
              <p:cNvSpPr/>
              <p:nvPr/>
            </p:nvSpPr>
            <p:spPr>
              <a:xfrm>
                <a:off x="1924294" y="3059672"/>
                <a:ext cx="2919" cy="11053"/>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9" name="Google Shape;5564;p26"/>
              <p:cNvSpPr/>
              <p:nvPr/>
            </p:nvSpPr>
            <p:spPr>
              <a:xfrm>
                <a:off x="1926721" y="3072627"/>
                <a:ext cx="361" cy="951"/>
              </a:xfrm>
              <a:custGeom>
                <a:avLst/>
                <a:gdLst/>
                <a:ahLst/>
                <a:cxnLst/>
                <a:rect l="l" t="t" r="r" b="b"/>
                <a:pathLst>
                  <a:path w="11" h="29" extrusionOk="0">
                    <a:moveTo>
                      <a:pt x="11" y="1"/>
                    </a:moveTo>
                    <a:cubicBezTo>
                      <a:pt x="7" y="12"/>
                      <a:pt x="4" y="19"/>
                      <a:pt x="0" y="29"/>
                    </a:cubicBezTo>
                    <a:cubicBezTo>
                      <a:pt x="4" y="19"/>
                      <a:pt x="7" y="12"/>
                      <a:pt x="1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0" name="Google Shape;5565;p26"/>
              <p:cNvSpPr/>
              <p:nvPr/>
            </p:nvSpPr>
            <p:spPr>
              <a:xfrm>
                <a:off x="1920391" y="3076104"/>
                <a:ext cx="4067" cy="1410"/>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1" name="Google Shape;5566;p26"/>
              <p:cNvSpPr/>
              <p:nvPr/>
            </p:nvSpPr>
            <p:spPr>
              <a:xfrm>
                <a:off x="1981132" y="3053474"/>
                <a:ext cx="63660" cy="33781"/>
              </a:xfrm>
              <a:custGeom>
                <a:avLst/>
                <a:gdLst/>
                <a:ahLst/>
                <a:cxnLst/>
                <a:rect l="l" t="t" r="r" b="b"/>
                <a:pathLst>
                  <a:path w="1941" h="1030" extrusionOk="0">
                    <a:moveTo>
                      <a:pt x="1" y="0"/>
                    </a:moveTo>
                    <a:lnTo>
                      <a:pt x="1" y="0"/>
                    </a:lnTo>
                    <a:lnTo>
                      <a:pt x="1940" y="103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2" name="Google Shape;5567;p26"/>
              <p:cNvSpPr/>
              <p:nvPr/>
            </p:nvSpPr>
            <p:spPr>
              <a:xfrm>
                <a:off x="1930492" y="3051407"/>
                <a:ext cx="9118" cy="722"/>
              </a:xfrm>
              <a:custGeom>
                <a:avLst/>
                <a:gdLst/>
                <a:ahLst/>
                <a:cxnLst/>
                <a:rect l="l" t="t" r="r" b="b"/>
                <a:pathLst>
                  <a:path w="278" h="22" extrusionOk="0">
                    <a:moveTo>
                      <a:pt x="1" y="21"/>
                    </a:moveTo>
                    <a:lnTo>
                      <a:pt x="277" y="0"/>
                    </a:lnTo>
                    <a:lnTo>
                      <a:pt x="27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3" name="Google Shape;5568;p26"/>
              <p:cNvSpPr/>
              <p:nvPr/>
            </p:nvSpPr>
            <p:spPr>
              <a:xfrm>
                <a:off x="1920751" y="3083090"/>
                <a:ext cx="33" cy="262"/>
              </a:xfrm>
              <a:custGeom>
                <a:avLst/>
                <a:gdLst/>
                <a:ahLst/>
                <a:cxnLst/>
                <a:rect l="l" t="t" r="r" b="b"/>
                <a:pathLst>
                  <a:path w="1" h="8" extrusionOk="0">
                    <a:moveTo>
                      <a:pt x="0"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4" name="Google Shape;5569;p26"/>
              <p:cNvSpPr/>
              <p:nvPr/>
            </p:nvSpPr>
            <p:spPr>
              <a:xfrm>
                <a:off x="1920751" y="3081384"/>
                <a:ext cx="33" cy="262"/>
              </a:xfrm>
              <a:custGeom>
                <a:avLst/>
                <a:gdLst/>
                <a:ahLst/>
                <a:cxnLst/>
                <a:rect l="l" t="t" r="r" b="b"/>
                <a:pathLst>
                  <a:path w="1" h="8" extrusionOk="0">
                    <a:moveTo>
                      <a:pt x="0"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5" name="Google Shape;5570;p26"/>
              <p:cNvSpPr/>
              <p:nvPr/>
            </p:nvSpPr>
            <p:spPr>
              <a:xfrm>
                <a:off x="1906616" y="3112149"/>
                <a:ext cx="394" cy="262"/>
              </a:xfrm>
              <a:custGeom>
                <a:avLst/>
                <a:gdLst/>
                <a:ahLst/>
                <a:cxnLst/>
                <a:rect l="l" t="t" r="r" b="b"/>
                <a:pathLst>
                  <a:path w="12" h="8" extrusionOk="0">
                    <a:moveTo>
                      <a:pt x="11"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6" name="Google Shape;5571;p26"/>
              <p:cNvSpPr/>
              <p:nvPr/>
            </p:nvSpPr>
            <p:spPr>
              <a:xfrm>
                <a:off x="1920751" y="3082172"/>
                <a:ext cx="33" cy="394"/>
              </a:xfrm>
              <a:custGeom>
                <a:avLst/>
                <a:gdLst/>
                <a:ahLst/>
                <a:cxnLst/>
                <a:rect l="l" t="t" r="r" b="b"/>
                <a:pathLst>
                  <a:path w="1" h="12" extrusionOk="0">
                    <a:moveTo>
                      <a:pt x="0"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7" name="Google Shape;5572;p26"/>
              <p:cNvSpPr/>
              <p:nvPr/>
            </p:nvSpPr>
            <p:spPr>
              <a:xfrm>
                <a:off x="1909043" y="3111001"/>
                <a:ext cx="262" cy="131"/>
              </a:xfrm>
              <a:custGeom>
                <a:avLst/>
                <a:gdLst/>
                <a:ahLst/>
                <a:cxnLst/>
                <a:rect l="l" t="t" r="r" b="b"/>
                <a:pathLst>
                  <a:path w="8" h="4" extrusionOk="0">
                    <a:moveTo>
                      <a:pt x="7"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8" name="Google Shape;5573;p26"/>
              <p:cNvSpPr/>
              <p:nvPr/>
            </p:nvSpPr>
            <p:spPr>
              <a:xfrm>
                <a:off x="1908583" y="3111099"/>
                <a:ext cx="262" cy="164"/>
              </a:xfrm>
              <a:custGeom>
                <a:avLst/>
                <a:gdLst/>
                <a:ahLst/>
                <a:cxnLst/>
                <a:rect l="l" t="t" r="r" b="b"/>
                <a:pathLst>
                  <a:path w="8" h="5" extrusionOk="0">
                    <a:moveTo>
                      <a:pt x="7"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9" name="Google Shape;5574;p26"/>
              <p:cNvSpPr/>
              <p:nvPr/>
            </p:nvSpPr>
            <p:spPr>
              <a:xfrm>
                <a:off x="1905468" y="3112838"/>
                <a:ext cx="623" cy="262"/>
              </a:xfrm>
              <a:custGeom>
                <a:avLst/>
                <a:gdLst/>
                <a:ahLst/>
                <a:cxnLst/>
                <a:rect l="l" t="t" r="r" b="b"/>
                <a:pathLst>
                  <a:path w="19" h="8" extrusionOk="0">
                    <a:moveTo>
                      <a:pt x="18"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0" name="Google Shape;5575;p26"/>
              <p:cNvSpPr/>
              <p:nvPr/>
            </p:nvSpPr>
            <p:spPr>
              <a:xfrm>
                <a:off x="1908124" y="3111329"/>
                <a:ext cx="262" cy="164"/>
              </a:xfrm>
              <a:custGeom>
                <a:avLst/>
                <a:gdLst/>
                <a:ahLst/>
                <a:cxnLst/>
                <a:rect l="l" t="t" r="r" b="b"/>
                <a:pathLst>
                  <a:path w="8" h="5" extrusionOk="0">
                    <a:moveTo>
                      <a:pt x="7"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1" name="Google Shape;5576;p26"/>
              <p:cNvSpPr/>
              <p:nvPr/>
            </p:nvSpPr>
            <p:spPr>
              <a:xfrm>
                <a:off x="1907435" y="3111690"/>
                <a:ext cx="361" cy="262"/>
              </a:xfrm>
              <a:custGeom>
                <a:avLst/>
                <a:gdLst/>
                <a:ahLst/>
                <a:cxnLst/>
                <a:rect l="l" t="t" r="r" b="b"/>
                <a:pathLst>
                  <a:path w="11" h="8" extrusionOk="0">
                    <a:moveTo>
                      <a:pt x="11"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2" name="Google Shape;5577;p26"/>
              <p:cNvSpPr/>
              <p:nvPr/>
            </p:nvSpPr>
            <p:spPr>
              <a:xfrm>
                <a:off x="1903172" y="3114313"/>
                <a:ext cx="394" cy="262"/>
              </a:xfrm>
              <a:custGeom>
                <a:avLst/>
                <a:gdLst/>
                <a:ahLst/>
                <a:cxnLst/>
                <a:rect l="l" t="t" r="r" b="b"/>
                <a:pathLst>
                  <a:path w="12" h="8" extrusionOk="0">
                    <a:moveTo>
                      <a:pt x="1" y="8"/>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3" name="Google Shape;5578;p26"/>
              <p:cNvSpPr/>
              <p:nvPr/>
            </p:nvSpPr>
            <p:spPr>
              <a:xfrm>
                <a:off x="1920391" y="3077711"/>
                <a:ext cx="33" cy="492"/>
              </a:xfrm>
              <a:custGeom>
                <a:avLst/>
                <a:gdLst/>
                <a:ahLst/>
                <a:cxnLst/>
                <a:rect l="l" t="t" r="r" b="b"/>
                <a:pathLst>
                  <a:path w="1" h="15" extrusionOk="0">
                    <a:moveTo>
                      <a:pt x="1" y="0"/>
                    </a:moveTo>
                    <a:lnTo>
                      <a:pt x="1"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4" name="Google Shape;5579;p26"/>
              <p:cNvSpPr/>
              <p:nvPr/>
            </p:nvSpPr>
            <p:spPr>
              <a:xfrm>
                <a:off x="1920522" y="3078957"/>
                <a:ext cx="33" cy="394"/>
              </a:xfrm>
              <a:custGeom>
                <a:avLst/>
                <a:gdLst/>
                <a:ahLst/>
                <a:cxnLst/>
                <a:rect l="l" t="t" r="r" b="b"/>
                <a:pathLst>
                  <a:path w="1" h="12" extrusionOk="0">
                    <a:moveTo>
                      <a:pt x="0"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5" name="Google Shape;5580;p26"/>
              <p:cNvSpPr/>
              <p:nvPr/>
            </p:nvSpPr>
            <p:spPr>
              <a:xfrm>
                <a:off x="1903992" y="3113395"/>
                <a:ext cx="951" cy="623"/>
              </a:xfrm>
              <a:custGeom>
                <a:avLst/>
                <a:gdLst/>
                <a:ahLst/>
                <a:cxnLst/>
                <a:rect l="l" t="t" r="r" b="b"/>
                <a:pathLst>
                  <a:path w="29" h="19" extrusionOk="0">
                    <a:moveTo>
                      <a:pt x="28" y="1"/>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6" name="Google Shape;5581;p26"/>
              <p:cNvSpPr/>
              <p:nvPr/>
            </p:nvSpPr>
            <p:spPr>
              <a:xfrm>
                <a:off x="1920620" y="3080237"/>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7" name="Google Shape;5582;p26"/>
              <p:cNvSpPr/>
              <p:nvPr/>
            </p:nvSpPr>
            <p:spPr>
              <a:xfrm>
                <a:off x="2075065" y="3232714"/>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8" name="Google Shape;5583;p26"/>
              <p:cNvSpPr/>
              <p:nvPr/>
            </p:nvSpPr>
            <p:spPr>
              <a:xfrm>
                <a:off x="2075295" y="3232353"/>
                <a:ext cx="33" cy="164"/>
              </a:xfrm>
              <a:custGeom>
                <a:avLst/>
                <a:gdLst/>
                <a:ahLst/>
                <a:cxnLst/>
                <a:rect l="l" t="t" r="r" b="b"/>
                <a:pathLst>
                  <a:path w="1" h="5" extrusionOk="0">
                    <a:moveTo>
                      <a:pt x="0" y="1"/>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9" name="Google Shape;5584;p26"/>
              <p:cNvSpPr/>
              <p:nvPr/>
            </p:nvSpPr>
            <p:spPr>
              <a:xfrm>
                <a:off x="2075163" y="3232484"/>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0" name="Google Shape;5585;p26"/>
              <p:cNvSpPr/>
              <p:nvPr/>
            </p:nvSpPr>
            <p:spPr>
              <a:xfrm>
                <a:off x="2075295" y="3232254"/>
                <a:ext cx="131" cy="131"/>
              </a:xfrm>
              <a:custGeom>
                <a:avLst/>
                <a:gdLst/>
                <a:ahLst/>
                <a:cxnLst/>
                <a:rect l="l" t="t" r="r" b="b"/>
                <a:pathLst>
                  <a:path w="4" h="4" extrusionOk="0">
                    <a:moveTo>
                      <a:pt x="4"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1" name="Google Shape;5586;p26"/>
              <p:cNvSpPr/>
              <p:nvPr/>
            </p:nvSpPr>
            <p:spPr>
              <a:xfrm>
                <a:off x="2074934" y="323294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2" name="Google Shape;5587;p26"/>
              <p:cNvSpPr/>
              <p:nvPr/>
            </p:nvSpPr>
            <p:spPr>
              <a:xfrm>
                <a:off x="2075065" y="323281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3" name="Google Shape;5588;p26"/>
              <p:cNvSpPr/>
              <p:nvPr/>
            </p:nvSpPr>
            <p:spPr>
              <a:xfrm>
                <a:off x="2081034" y="3228220"/>
                <a:ext cx="492" cy="394"/>
              </a:xfrm>
              <a:custGeom>
                <a:avLst/>
                <a:gdLst/>
                <a:ahLst/>
                <a:cxnLst/>
                <a:rect l="l" t="t" r="r" b="b"/>
                <a:pathLst>
                  <a:path w="15" h="12" extrusionOk="0">
                    <a:moveTo>
                      <a:pt x="14"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4" name="Google Shape;5589;p26"/>
              <p:cNvSpPr/>
              <p:nvPr/>
            </p:nvSpPr>
            <p:spPr>
              <a:xfrm>
                <a:off x="2003074" y="3241307"/>
                <a:ext cx="590" cy="33"/>
              </a:xfrm>
              <a:custGeom>
                <a:avLst/>
                <a:gdLst/>
                <a:ahLst/>
                <a:cxnLst/>
                <a:rect l="l" t="t" r="r" b="b"/>
                <a:pathLst>
                  <a:path w="18" h="1" extrusionOk="0">
                    <a:moveTo>
                      <a:pt x="18"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5" name="Google Shape;5590;p26"/>
              <p:cNvSpPr/>
              <p:nvPr/>
            </p:nvSpPr>
            <p:spPr>
              <a:xfrm>
                <a:off x="2082641" y="3227302"/>
                <a:ext cx="722" cy="394"/>
              </a:xfrm>
              <a:custGeom>
                <a:avLst/>
                <a:gdLst/>
                <a:ahLst/>
                <a:cxnLst/>
                <a:rect l="l" t="t" r="r" b="b"/>
                <a:pathLst>
                  <a:path w="22" h="12" extrusionOk="0">
                    <a:moveTo>
                      <a:pt x="21"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6" name="Google Shape;5591;p26"/>
              <p:cNvSpPr/>
              <p:nvPr/>
            </p:nvSpPr>
            <p:spPr>
              <a:xfrm>
                <a:off x="2036036" y="3242356"/>
                <a:ext cx="1410" cy="131"/>
              </a:xfrm>
              <a:custGeom>
                <a:avLst/>
                <a:gdLst/>
                <a:ahLst/>
                <a:cxnLst/>
                <a:rect l="l" t="t" r="r" b="b"/>
                <a:pathLst>
                  <a:path w="43" h="4" extrusionOk="0">
                    <a:moveTo>
                      <a:pt x="0" y="0"/>
                    </a:moveTo>
                    <a:cubicBezTo>
                      <a:pt x="14" y="0"/>
                      <a:pt x="28" y="0"/>
                      <a:pt x="42" y="4"/>
                    </a:cubicBezTo>
                    <a:cubicBezTo>
                      <a:pt x="28" y="0"/>
                      <a:pt x="14" y="0"/>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7" name="Google Shape;5592;p26"/>
              <p:cNvSpPr/>
              <p:nvPr/>
            </p:nvSpPr>
            <p:spPr>
              <a:xfrm>
                <a:off x="2003992" y="3241307"/>
                <a:ext cx="492" cy="33"/>
              </a:xfrm>
              <a:custGeom>
                <a:avLst/>
                <a:gdLst/>
                <a:ahLst/>
                <a:cxnLst/>
                <a:rect l="l" t="t" r="r" b="b"/>
                <a:pathLst>
                  <a:path w="15" h="1" extrusionOk="0">
                    <a:moveTo>
                      <a:pt x="1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8" name="Google Shape;5593;p26"/>
              <p:cNvSpPr/>
              <p:nvPr/>
            </p:nvSpPr>
            <p:spPr>
              <a:xfrm>
                <a:off x="2037741" y="3242586"/>
                <a:ext cx="7839" cy="754"/>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9" name="Google Shape;5594;p26"/>
              <p:cNvSpPr/>
              <p:nvPr/>
            </p:nvSpPr>
            <p:spPr>
              <a:xfrm>
                <a:off x="2080214" y="3228679"/>
                <a:ext cx="623" cy="262"/>
              </a:xfrm>
              <a:custGeom>
                <a:avLst/>
                <a:gdLst/>
                <a:ahLst/>
                <a:cxnLst/>
                <a:rect l="l" t="t" r="r" b="b"/>
                <a:pathLst>
                  <a:path w="19" h="8" extrusionOk="0">
                    <a:moveTo>
                      <a:pt x="18"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0" name="Google Shape;5595;p26"/>
              <p:cNvSpPr/>
              <p:nvPr/>
            </p:nvSpPr>
            <p:spPr>
              <a:xfrm>
                <a:off x="2079657" y="3229040"/>
                <a:ext cx="492" cy="262"/>
              </a:xfrm>
              <a:custGeom>
                <a:avLst/>
                <a:gdLst/>
                <a:ahLst/>
                <a:cxnLst/>
                <a:rect l="l" t="t" r="r" b="b"/>
                <a:pathLst>
                  <a:path w="15" h="8" extrusionOk="0">
                    <a:moveTo>
                      <a:pt x="14"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1" name="Google Shape;5596;p26"/>
              <p:cNvSpPr/>
              <p:nvPr/>
            </p:nvSpPr>
            <p:spPr>
              <a:xfrm>
                <a:off x="2078968" y="3229499"/>
                <a:ext cx="492" cy="262"/>
              </a:xfrm>
              <a:custGeom>
                <a:avLst/>
                <a:gdLst/>
                <a:ahLst/>
                <a:cxnLst/>
                <a:rect l="l" t="t" r="r" b="b"/>
                <a:pathLst>
                  <a:path w="15" h="8" extrusionOk="0">
                    <a:moveTo>
                      <a:pt x="14"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2" name="Google Shape;5597;p26"/>
              <p:cNvSpPr/>
              <p:nvPr/>
            </p:nvSpPr>
            <p:spPr>
              <a:xfrm>
                <a:off x="2092284" y="3222481"/>
                <a:ext cx="1279" cy="623"/>
              </a:xfrm>
              <a:custGeom>
                <a:avLst/>
                <a:gdLst/>
                <a:ahLst/>
                <a:cxnLst/>
                <a:rect l="l" t="t" r="r" b="b"/>
                <a:pathLst>
                  <a:path w="39" h="19" extrusionOk="0">
                    <a:moveTo>
                      <a:pt x="39" y="1"/>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3" name="Google Shape;5598;p26"/>
              <p:cNvSpPr/>
              <p:nvPr/>
            </p:nvSpPr>
            <p:spPr>
              <a:xfrm>
                <a:off x="2081723" y="3227892"/>
                <a:ext cx="722" cy="262"/>
              </a:xfrm>
              <a:custGeom>
                <a:avLst/>
                <a:gdLst/>
                <a:ahLst/>
                <a:cxnLst/>
                <a:rect l="l" t="t" r="r" b="b"/>
                <a:pathLst>
                  <a:path w="22" h="8" extrusionOk="0">
                    <a:moveTo>
                      <a:pt x="21"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4" name="Google Shape;5599;p26"/>
              <p:cNvSpPr/>
              <p:nvPr/>
            </p:nvSpPr>
            <p:spPr>
              <a:xfrm>
                <a:off x="2088020" y="3224547"/>
                <a:ext cx="1082" cy="492"/>
              </a:xfrm>
              <a:custGeom>
                <a:avLst/>
                <a:gdLst/>
                <a:ahLst/>
                <a:cxnLst/>
                <a:rect l="l" t="t" r="r" b="b"/>
                <a:pathLst>
                  <a:path w="33" h="15" extrusionOk="0">
                    <a:moveTo>
                      <a:pt x="32"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5" name="Google Shape;5600;p26"/>
              <p:cNvSpPr/>
              <p:nvPr/>
            </p:nvSpPr>
            <p:spPr>
              <a:xfrm>
                <a:off x="1997203" y="3240519"/>
                <a:ext cx="1640" cy="262"/>
              </a:xfrm>
              <a:custGeom>
                <a:avLst/>
                <a:gdLst/>
                <a:ahLst/>
                <a:cxnLst/>
                <a:rect l="l" t="t" r="r" b="b"/>
                <a:pathLst>
                  <a:path w="50" h="8" extrusionOk="0">
                    <a:moveTo>
                      <a:pt x="1" y="0"/>
                    </a:moveTo>
                    <a:lnTo>
                      <a:pt x="5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6" name="Google Shape;5601;p26"/>
              <p:cNvSpPr/>
              <p:nvPr/>
            </p:nvSpPr>
            <p:spPr>
              <a:xfrm>
                <a:off x="2090677" y="3223169"/>
                <a:ext cx="1279" cy="623"/>
              </a:xfrm>
              <a:custGeom>
                <a:avLst/>
                <a:gdLst/>
                <a:ahLst/>
                <a:cxnLst/>
                <a:rect l="l" t="t" r="r" b="b"/>
                <a:pathLst>
                  <a:path w="39" h="19" extrusionOk="0">
                    <a:moveTo>
                      <a:pt x="39" y="1"/>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7" name="Google Shape;5602;p26"/>
              <p:cNvSpPr/>
              <p:nvPr/>
            </p:nvSpPr>
            <p:spPr>
              <a:xfrm>
                <a:off x="2075623" y="3231894"/>
                <a:ext cx="164" cy="164"/>
              </a:xfrm>
              <a:custGeom>
                <a:avLst/>
                <a:gdLst/>
                <a:ahLst/>
                <a:cxnLst/>
                <a:rect l="l" t="t" r="r" b="b"/>
                <a:pathLst>
                  <a:path w="5" h="5" extrusionOk="0">
                    <a:moveTo>
                      <a:pt x="1" y="4"/>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8" name="Google Shape;5603;p26"/>
              <p:cNvSpPr/>
              <p:nvPr/>
            </p:nvSpPr>
            <p:spPr>
              <a:xfrm>
                <a:off x="2086774" y="3225236"/>
                <a:ext cx="951" cy="394"/>
              </a:xfrm>
              <a:custGeom>
                <a:avLst/>
                <a:gdLst/>
                <a:ahLst/>
                <a:cxnLst/>
                <a:rect l="l" t="t" r="r" b="b"/>
                <a:pathLst>
                  <a:path w="29" h="12" extrusionOk="0">
                    <a:moveTo>
                      <a:pt x="28"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9" name="Google Shape;5604;p26"/>
              <p:cNvSpPr/>
              <p:nvPr/>
            </p:nvSpPr>
            <p:spPr>
              <a:xfrm>
                <a:off x="2058633" y="3235567"/>
                <a:ext cx="4067" cy="1541"/>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0" name="Google Shape;5605;p26"/>
              <p:cNvSpPr/>
              <p:nvPr/>
            </p:nvSpPr>
            <p:spPr>
              <a:xfrm>
                <a:off x="2085626" y="3225826"/>
                <a:ext cx="820" cy="361"/>
              </a:xfrm>
              <a:custGeom>
                <a:avLst/>
                <a:gdLst/>
                <a:ahLst/>
                <a:cxnLst/>
                <a:rect l="l" t="t" r="r" b="b"/>
                <a:pathLst>
                  <a:path w="25" h="11" extrusionOk="0">
                    <a:moveTo>
                      <a:pt x="25"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1" name="Google Shape;5606;p26"/>
              <p:cNvSpPr/>
              <p:nvPr/>
            </p:nvSpPr>
            <p:spPr>
              <a:xfrm>
                <a:off x="2062668" y="3233042"/>
                <a:ext cx="9216" cy="2558"/>
              </a:xfrm>
              <a:custGeom>
                <a:avLst/>
                <a:gdLst/>
                <a:ahLst/>
                <a:cxnLst/>
                <a:rect l="l" t="t" r="r" b="b"/>
                <a:pathLst>
                  <a:path w="281" h="78" extrusionOk="0">
                    <a:moveTo>
                      <a:pt x="0" y="78"/>
                    </a:moveTo>
                    <a:cubicBezTo>
                      <a:pt x="88" y="1"/>
                      <a:pt x="200" y="4"/>
                      <a:pt x="280" y="8"/>
                    </a:cubicBezTo>
                    <a:cubicBezTo>
                      <a:pt x="200" y="4"/>
                      <a:pt x="88" y="1"/>
                      <a:pt x="0" y="7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2" name="Google Shape;5607;p26"/>
              <p:cNvSpPr/>
              <p:nvPr/>
            </p:nvSpPr>
            <p:spPr>
              <a:xfrm>
                <a:off x="1999171" y="3240847"/>
                <a:ext cx="1181" cy="164"/>
              </a:xfrm>
              <a:custGeom>
                <a:avLst/>
                <a:gdLst/>
                <a:ahLst/>
                <a:cxnLst/>
                <a:rect l="l" t="t" r="r" b="b"/>
                <a:pathLst>
                  <a:path w="36" h="5" extrusionOk="0">
                    <a:moveTo>
                      <a:pt x="35"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3" name="Google Shape;5608;p26"/>
              <p:cNvSpPr/>
              <p:nvPr/>
            </p:nvSpPr>
            <p:spPr>
              <a:xfrm>
                <a:off x="2075393" y="3232123"/>
                <a:ext cx="164" cy="164"/>
              </a:xfrm>
              <a:custGeom>
                <a:avLst/>
                <a:gdLst/>
                <a:ahLst/>
                <a:cxnLst/>
                <a:rect l="l" t="t" r="r" b="b"/>
                <a:pathLst>
                  <a:path w="5" h="5" extrusionOk="0">
                    <a:moveTo>
                      <a:pt x="4"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4" name="Google Shape;5609;p26"/>
              <p:cNvSpPr/>
              <p:nvPr/>
            </p:nvSpPr>
            <p:spPr>
              <a:xfrm>
                <a:off x="2075983" y="3231566"/>
                <a:ext cx="131" cy="131"/>
              </a:xfrm>
              <a:custGeom>
                <a:avLst/>
                <a:gdLst/>
                <a:ahLst/>
                <a:cxnLst/>
                <a:rect l="l" t="t" r="r" b="b"/>
                <a:pathLst>
                  <a:path w="4" h="4" extrusionOk="0">
                    <a:moveTo>
                      <a:pt x="4"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5" name="Google Shape;5610;p26"/>
              <p:cNvSpPr/>
              <p:nvPr/>
            </p:nvSpPr>
            <p:spPr>
              <a:xfrm>
                <a:off x="2000647" y="3240979"/>
                <a:ext cx="951" cy="131"/>
              </a:xfrm>
              <a:custGeom>
                <a:avLst/>
                <a:gdLst/>
                <a:ahLst/>
                <a:cxnLst/>
                <a:rect l="l" t="t" r="r" b="b"/>
                <a:pathLst>
                  <a:path w="29" h="4" extrusionOk="0">
                    <a:moveTo>
                      <a:pt x="29"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6" name="Google Shape;5611;p26"/>
              <p:cNvSpPr/>
              <p:nvPr/>
            </p:nvSpPr>
            <p:spPr>
              <a:xfrm>
                <a:off x="2073097" y="323327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7" name="Google Shape;5612;p26"/>
              <p:cNvSpPr/>
              <p:nvPr/>
            </p:nvSpPr>
            <p:spPr>
              <a:xfrm>
                <a:off x="2075754" y="3231795"/>
                <a:ext cx="131" cy="131"/>
              </a:xfrm>
              <a:custGeom>
                <a:avLst/>
                <a:gdLst/>
                <a:ahLst/>
                <a:cxnLst/>
                <a:rect l="l" t="t" r="r" b="b"/>
                <a:pathLst>
                  <a:path w="4" h="4" extrusionOk="0">
                    <a:moveTo>
                      <a:pt x="4"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8" name="Google Shape;5613;p26"/>
              <p:cNvSpPr/>
              <p:nvPr/>
            </p:nvSpPr>
            <p:spPr>
              <a:xfrm>
                <a:off x="2089299" y="3223858"/>
                <a:ext cx="1181" cy="623"/>
              </a:xfrm>
              <a:custGeom>
                <a:avLst/>
                <a:gdLst/>
                <a:ahLst/>
                <a:cxnLst/>
                <a:rect l="l" t="t" r="r" b="b"/>
                <a:pathLst>
                  <a:path w="36" h="19" extrusionOk="0">
                    <a:moveTo>
                      <a:pt x="35" y="1"/>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9" name="Google Shape;5614;p26"/>
              <p:cNvSpPr/>
              <p:nvPr/>
            </p:nvSpPr>
            <p:spPr>
              <a:xfrm>
                <a:off x="2076082" y="3231336"/>
                <a:ext cx="262" cy="262"/>
              </a:xfrm>
              <a:custGeom>
                <a:avLst/>
                <a:gdLst/>
                <a:ahLst/>
                <a:cxnLst/>
                <a:rect l="l" t="t" r="r" b="b"/>
                <a:pathLst>
                  <a:path w="8" h="8" extrusionOk="0">
                    <a:moveTo>
                      <a:pt x="8"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0" name="Google Shape;5615;p26"/>
              <p:cNvSpPr/>
              <p:nvPr/>
            </p:nvSpPr>
            <p:spPr>
              <a:xfrm>
                <a:off x="2005239" y="3241438"/>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1" name="Google Shape;5616;p26"/>
              <p:cNvSpPr/>
              <p:nvPr/>
            </p:nvSpPr>
            <p:spPr>
              <a:xfrm>
                <a:off x="2077459" y="3230418"/>
                <a:ext cx="394" cy="262"/>
              </a:xfrm>
              <a:custGeom>
                <a:avLst/>
                <a:gdLst/>
                <a:ahLst/>
                <a:cxnLst/>
                <a:rect l="l" t="t" r="r" b="b"/>
                <a:pathLst>
                  <a:path w="12" h="8" extrusionOk="0">
                    <a:moveTo>
                      <a:pt x="11"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2" name="Google Shape;5617;p26"/>
              <p:cNvSpPr/>
              <p:nvPr/>
            </p:nvSpPr>
            <p:spPr>
              <a:xfrm>
                <a:off x="2077131" y="3230647"/>
                <a:ext cx="262" cy="262"/>
              </a:xfrm>
              <a:custGeom>
                <a:avLst/>
                <a:gdLst/>
                <a:ahLst/>
                <a:cxnLst/>
                <a:rect l="l" t="t" r="r" b="b"/>
                <a:pathLst>
                  <a:path w="8" h="8" extrusionOk="0">
                    <a:moveTo>
                      <a:pt x="7"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3" name="Google Shape;5618;p26"/>
              <p:cNvSpPr/>
              <p:nvPr/>
            </p:nvSpPr>
            <p:spPr>
              <a:xfrm>
                <a:off x="2078509" y="3229729"/>
                <a:ext cx="361" cy="262"/>
              </a:xfrm>
              <a:custGeom>
                <a:avLst/>
                <a:gdLst/>
                <a:ahLst/>
                <a:cxnLst/>
                <a:rect l="l" t="t" r="r" b="b"/>
                <a:pathLst>
                  <a:path w="11" h="8" extrusionOk="0">
                    <a:moveTo>
                      <a:pt x="11"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4" name="Google Shape;5619;p26"/>
              <p:cNvSpPr/>
              <p:nvPr/>
            </p:nvSpPr>
            <p:spPr>
              <a:xfrm>
                <a:off x="2084576" y="3226384"/>
                <a:ext cx="722" cy="394"/>
              </a:xfrm>
              <a:custGeom>
                <a:avLst/>
                <a:gdLst/>
                <a:ahLst/>
                <a:cxnLst/>
                <a:rect l="l" t="t" r="r" b="b"/>
                <a:pathLst>
                  <a:path w="22" h="12" extrusionOk="0">
                    <a:moveTo>
                      <a:pt x="22"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5" name="Google Shape;5620;p26"/>
              <p:cNvSpPr/>
              <p:nvPr/>
            </p:nvSpPr>
            <p:spPr>
              <a:xfrm>
                <a:off x="2001926" y="3241208"/>
                <a:ext cx="722" cy="33"/>
              </a:xfrm>
              <a:custGeom>
                <a:avLst/>
                <a:gdLst/>
                <a:ahLst/>
                <a:cxnLst/>
                <a:rect l="l" t="t" r="r" b="b"/>
                <a:pathLst>
                  <a:path w="22" h="1" extrusionOk="0">
                    <a:moveTo>
                      <a:pt x="21"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6" name="Google Shape;5621;p26"/>
              <p:cNvSpPr/>
              <p:nvPr/>
            </p:nvSpPr>
            <p:spPr>
              <a:xfrm>
                <a:off x="2077919" y="3230057"/>
                <a:ext cx="394" cy="262"/>
              </a:xfrm>
              <a:custGeom>
                <a:avLst/>
                <a:gdLst/>
                <a:ahLst/>
                <a:cxnLst/>
                <a:rect l="l" t="t" r="r" b="b"/>
                <a:pathLst>
                  <a:path w="12" h="8" extrusionOk="0">
                    <a:moveTo>
                      <a:pt x="11"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7" name="Google Shape;5622;p26"/>
              <p:cNvSpPr/>
              <p:nvPr/>
            </p:nvSpPr>
            <p:spPr>
              <a:xfrm>
                <a:off x="2076443" y="3231106"/>
                <a:ext cx="262" cy="262"/>
              </a:xfrm>
              <a:custGeom>
                <a:avLst/>
                <a:gdLst/>
                <a:ahLst/>
                <a:cxnLst/>
                <a:rect l="l" t="t" r="r" b="b"/>
                <a:pathLst>
                  <a:path w="8" h="8" extrusionOk="0">
                    <a:moveTo>
                      <a:pt x="7"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8" name="Google Shape;5623;p26"/>
              <p:cNvSpPr/>
              <p:nvPr/>
            </p:nvSpPr>
            <p:spPr>
              <a:xfrm>
                <a:off x="2083560" y="3226843"/>
                <a:ext cx="722" cy="394"/>
              </a:xfrm>
              <a:custGeom>
                <a:avLst/>
                <a:gdLst/>
                <a:ahLst/>
                <a:cxnLst/>
                <a:rect l="l" t="t" r="r" b="b"/>
                <a:pathLst>
                  <a:path w="22" h="12" extrusionOk="0">
                    <a:moveTo>
                      <a:pt x="21" y="1"/>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9" name="Google Shape;5624;p26"/>
              <p:cNvSpPr/>
              <p:nvPr/>
            </p:nvSpPr>
            <p:spPr>
              <a:xfrm>
                <a:off x="2076771" y="3230877"/>
                <a:ext cx="262" cy="262"/>
              </a:xfrm>
              <a:custGeom>
                <a:avLst/>
                <a:gdLst/>
                <a:ahLst/>
                <a:cxnLst/>
                <a:rect l="l" t="t" r="r" b="b"/>
                <a:pathLst>
                  <a:path w="8" h="8" extrusionOk="0">
                    <a:moveTo>
                      <a:pt x="8"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0" name="Google Shape;5625;p26"/>
              <p:cNvSpPr/>
              <p:nvPr/>
            </p:nvSpPr>
            <p:spPr>
              <a:xfrm>
                <a:off x="1960830" y="3208935"/>
                <a:ext cx="51689" cy="129649"/>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1" name="Google Shape;5626;p26"/>
              <p:cNvSpPr/>
              <p:nvPr/>
            </p:nvSpPr>
            <p:spPr>
              <a:xfrm>
                <a:off x="1971030" y="3209165"/>
                <a:ext cx="3837" cy="8298"/>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2" name="Google Shape;5627;p26"/>
              <p:cNvSpPr/>
              <p:nvPr/>
            </p:nvSpPr>
            <p:spPr>
              <a:xfrm>
                <a:off x="1962437" y="3262199"/>
                <a:ext cx="3706" cy="14267"/>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3" name="Google Shape;5628;p26"/>
              <p:cNvSpPr/>
              <p:nvPr/>
            </p:nvSpPr>
            <p:spPr>
              <a:xfrm>
                <a:off x="1975622" y="3219857"/>
                <a:ext cx="164" cy="361"/>
              </a:xfrm>
              <a:custGeom>
                <a:avLst/>
                <a:gdLst/>
                <a:ahLst/>
                <a:cxnLst/>
                <a:rect l="l" t="t" r="r" b="b"/>
                <a:pathLst>
                  <a:path w="5" h="11" extrusionOk="0">
                    <a:moveTo>
                      <a:pt x="4"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4" name="Google Shape;5629;p26"/>
              <p:cNvSpPr/>
              <p:nvPr/>
            </p:nvSpPr>
            <p:spPr>
              <a:xfrm>
                <a:off x="1975065" y="3218119"/>
                <a:ext cx="262" cy="853"/>
              </a:xfrm>
              <a:custGeom>
                <a:avLst/>
                <a:gdLst/>
                <a:ahLst/>
                <a:cxnLst/>
                <a:rect l="l" t="t" r="r" b="b"/>
                <a:pathLst>
                  <a:path w="8" h="26" extrusionOk="0">
                    <a:moveTo>
                      <a:pt x="7" y="2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5" name="Google Shape;5630;p26"/>
              <p:cNvSpPr/>
              <p:nvPr/>
            </p:nvSpPr>
            <p:spPr>
              <a:xfrm>
                <a:off x="1976672" y="3223629"/>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6" name="Google Shape;5631;p26"/>
              <p:cNvSpPr/>
              <p:nvPr/>
            </p:nvSpPr>
            <p:spPr>
              <a:xfrm>
                <a:off x="1961388" y="3276433"/>
                <a:ext cx="1082" cy="337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7" name="Google Shape;5632;p26"/>
              <p:cNvSpPr/>
              <p:nvPr/>
            </p:nvSpPr>
            <p:spPr>
              <a:xfrm>
                <a:off x="1976442" y="3222612"/>
                <a:ext cx="33" cy="131"/>
              </a:xfrm>
              <a:custGeom>
                <a:avLst/>
                <a:gdLst/>
                <a:ahLst/>
                <a:cxnLst/>
                <a:rect l="l" t="t" r="r" b="b"/>
                <a:pathLst>
                  <a:path w="1" h="4" extrusionOk="0">
                    <a:moveTo>
                      <a:pt x="0"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8" name="Google Shape;5633;p26"/>
              <p:cNvSpPr/>
              <p:nvPr/>
            </p:nvSpPr>
            <p:spPr>
              <a:xfrm>
                <a:off x="1963126" y="3284829"/>
                <a:ext cx="131" cy="394"/>
              </a:xfrm>
              <a:custGeom>
                <a:avLst/>
                <a:gdLst/>
                <a:ahLst/>
                <a:cxnLst/>
                <a:rect l="l" t="t" r="r" b="b"/>
                <a:pathLst>
                  <a:path w="4" h="12" extrusionOk="0">
                    <a:moveTo>
                      <a:pt x="4"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9" name="Google Shape;5634;p26"/>
              <p:cNvSpPr/>
              <p:nvPr/>
            </p:nvSpPr>
            <p:spPr>
              <a:xfrm>
                <a:off x="1963684" y="3285748"/>
                <a:ext cx="623" cy="394"/>
              </a:xfrm>
              <a:custGeom>
                <a:avLst/>
                <a:gdLst/>
                <a:ahLst/>
                <a:cxnLst/>
                <a:rect l="l" t="t" r="r" b="b"/>
                <a:pathLst>
                  <a:path w="19" h="12" extrusionOk="0">
                    <a:moveTo>
                      <a:pt x="18" y="11"/>
                    </a:moveTo>
                    <a:cubicBezTo>
                      <a:pt x="11" y="8"/>
                      <a:pt x="8" y="4"/>
                      <a:pt x="1" y="1"/>
                    </a:cubicBezTo>
                    <a:cubicBezTo>
                      <a:pt x="8" y="4"/>
                      <a:pt x="11" y="8"/>
                      <a:pt x="18"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0" name="Google Shape;5635;p26"/>
              <p:cNvSpPr/>
              <p:nvPr/>
            </p:nvSpPr>
            <p:spPr>
              <a:xfrm>
                <a:off x="1981723" y="3291848"/>
                <a:ext cx="1738" cy="262"/>
              </a:xfrm>
              <a:custGeom>
                <a:avLst/>
                <a:gdLst/>
                <a:ahLst/>
                <a:cxnLst/>
                <a:rect l="l" t="t" r="r" b="b"/>
                <a:pathLst>
                  <a:path w="53" h="8" extrusionOk="0">
                    <a:moveTo>
                      <a:pt x="0" y="7"/>
                    </a:moveTo>
                    <a:cubicBezTo>
                      <a:pt x="18" y="4"/>
                      <a:pt x="35" y="0"/>
                      <a:pt x="53" y="0"/>
                    </a:cubicBezTo>
                    <a:cubicBezTo>
                      <a:pt x="35" y="0"/>
                      <a:pt x="18" y="4"/>
                      <a:pt x="0"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1" name="Google Shape;5636;p26"/>
              <p:cNvSpPr/>
              <p:nvPr/>
            </p:nvSpPr>
            <p:spPr>
              <a:xfrm>
                <a:off x="1965520" y="3287027"/>
                <a:ext cx="722" cy="722"/>
              </a:xfrm>
              <a:custGeom>
                <a:avLst/>
                <a:gdLst/>
                <a:ahLst/>
                <a:cxnLst/>
                <a:rect l="l" t="t" r="r" b="b"/>
                <a:pathLst>
                  <a:path w="22" h="22" extrusionOk="0">
                    <a:moveTo>
                      <a:pt x="22" y="2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2" name="Google Shape;5637;p26"/>
              <p:cNvSpPr/>
              <p:nvPr/>
            </p:nvSpPr>
            <p:spPr>
              <a:xfrm>
                <a:off x="1964372" y="3286207"/>
                <a:ext cx="853" cy="623"/>
              </a:xfrm>
              <a:custGeom>
                <a:avLst/>
                <a:gdLst/>
                <a:ahLst/>
                <a:cxnLst/>
                <a:rect l="l" t="t" r="r" b="b"/>
                <a:pathLst>
                  <a:path w="26" h="19" extrusionOk="0">
                    <a:moveTo>
                      <a:pt x="25" y="18"/>
                    </a:moveTo>
                    <a:cubicBezTo>
                      <a:pt x="18" y="11"/>
                      <a:pt x="8" y="8"/>
                      <a:pt x="1" y="1"/>
                    </a:cubicBezTo>
                    <a:cubicBezTo>
                      <a:pt x="8" y="8"/>
                      <a:pt x="18" y="11"/>
                      <a:pt x="25"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3" name="Google Shape;5638;p26"/>
              <p:cNvSpPr/>
              <p:nvPr/>
            </p:nvSpPr>
            <p:spPr>
              <a:xfrm>
                <a:off x="1979984" y="3292078"/>
                <a:ext cx="1312" cy="262"/>
              </a:xfrm>
              <a:custGeom>
                <a:avLst/>
                <a:gdLst/>
                <a:ahLst/>
                <a:cxnLst/>
                <a:rect l="l" t="t" r="r" b="b"/>
                <a:pathLst>
                  <a:path w="40" h="8" extrusionOk="0">
                    <a:moveTo>
                      <a:pt x="39" y="0"/>
                    </a:moveTo>
                    <a:cubicBezTo>
                      <a:pt x="25" y="0"/>
                      <a:pt x="11" y="4"/>
                      <a:pt x="1" y="7"/>
                    </a:cubicBezTo>
                    <a:cubicBezTo>
                      <a:pt x="11" y="4"/>
                      <a:pt x="25" y="4"/>
                      <a:pt x="3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4" name="Google Shape;5639;p26"/>
              <p:cNvSpPr/>
              <p:nvPr/>
            </p:nvSpPr>
            <p:spPr>
              <a:xfrm>
                <a:off x="1976311" y="3292865"/>
                <a:ext cx="1541" cy="492"/>
              </a:xfrm>
              <a:custGeom>
                <a:avLst/>
                <a:gdLst/>
                <a:ahLst/>
                <a:cxnLst/>
                <a:rect l="l" t="t" r="r" b="b"/>
                <a:pathLst>
                  <a:path w="47" h="15" extrusionOk="0">
                    <a:moveTo>
                      <a:pt x="46"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5" name="Google Shape;5640;p26"/>
              <p:cNvSpPr/>
              <p:nvPr/>
            </p:nvSpPr>
            <p:spPr>
              <a:xfrm>
                <a:off x="1984707" y="3292078"/>
                <a:ext cx="492" cy="33"/>
              </a:xfrm>
              <a:custGeom>
                <a:avLst/>
                <a:gdLst/>
                <a:ahLst/>
                <a:cxnLst/>
                <a:rect l="l" t="t" r="r" b="b"/>
                <a:pathLst>
                  <a:path w="15" h="1" extrusionOk="0">
                    <a:moveTo>
                      <a:pt x="14"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6" name="Google Shape;5641;p26"/>
              <p:cNvSpPr/>
              <p:nvPr/>
            </p:nvSpPr>
            <p:spPr>
              <a:xfrm>
                <a:off x="1966570" y="3288043"/>
                <a:ext cx="1181" cy="951"/>
              </a:xfrm>
              <a:custGeom>
                <a:avLst/>
                <a:gdLst/>
                <a:ahLst/>
                <a:cxnLst/>
                <a:rect l="l" t="t" r="r" b="b"/>
                <a:pathLst>
                  <a:path w="36" h="29" extrusionOk="0">
                    <a:moveTo>
                      <a:pt x="35" y="29"/>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7" name="Google Shape;5642;p26"/>
              <p:cNvSpPr/>
              <p:nvPr/>
            </p:nvSpPr>
            <p:spPr>
              <a:xfrm>
                <a:off x="1986085" y="3292307"/>
                <a:ext cx="361" cy="131"/>
              </a:xfrm>
              <a:custGeom>
                <a:avLst/>
                <a:gdLst/>
                <a:ahLst/>
                <a:cxnLst/>
                <a:rect l="l" t="t" r="r" b="b"/>
                <a:pathLst>
                  <a:path w="11" h="4" extrusionOk="0">
                    <a:moveTo>
                      <a:pt x="11"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8" name="Google Shape;5643;p26"/>
              <p:cNvSpPr/>
              <p:nvPr/>
            </p:nvSpPr>
            <p:spPr>
              <a:xfrm>
                <a:off x="1978148" y="3292406"/>
                <a:ext cx="1312" cy="394"/>
              </a:xfrm>
              <a:custGeom>
                <a:avLst/>
                <a:gdLst/>
                <a:ahLst/>
                <a:cxnLst/>
                <a:rect l="l" t="t" r="r" b="b"/>
                <a:pathLst>
                  <a:path w="40" h="12" extrusionOk="0">
                    <a:moveTo>
                      <a:pt x="39"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9" name="Google Shape;5644;p26"/>
              <p:cNvSpPr/>
              <p:nvPr/>
            </p:nvSpPr>
            <p:spPr>
              <a:xfrm>
                <a:off x="2009371" y="3296669"/>
                <a:ext cx="623" cy="722"/>
              </a:xfrm>
              <a:custGeom>
                <a:avLst/>
                <a:gdLst/>
                <a:ahLst/>
                <a:cxnLst/>
                <a:rect l="l" t="t" r="r" b="b"/>
                <a:pathLst>
                  <a:path w="19" h="22" extrusionOk="0">
                    <a:moveTo>
                      <a:pt x="1" y="0"/>
                    </a:moveTo>
                    <a:lnTo>
                      <a:pt x="18" y="2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0" name="Google Shape;5645;p26"/>
              <p:cNvSpPr/>
              <p:nvPr/>
            </p:nvSpPr>
            <p:spPr>
              <a:xfrm>
                <a:off x="2010289" y="3297588"/>
                <a:ext cx="722" cy="820"/>
              </a:xfrm>
              <a:custGeom>
                <a:avLst/>
                <a:gdLst/>
                <a:ahLst/>
                <a:cxnLst/>
                <a:rect l="l" t="t" r="r" b="b"/>
                <a:pathLst>
                  <a:path w="22" h="25" extrusionOk="0">
                    <a:moveTo>
                      <a:pt x="1" y="0"/>
                    </a:moveTo>
                    <a:lnTo>
                      <a:pt x="22"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1" name="Google Shape;5646;p26"/>
              <p:cNvSpPr/>
              <p:nvPr/>
            </p:nvSpPr>
            <p:spPr>
              <a:xfrm>
                <a:off x="2005599" y="3292865"/>
                <a:ext cx="1279" cy="1312"/>
              </a:xfrm>
              <a:custGeom>
                <a:avLst/>
                <a:gdLst/>
                <a:ahLst/>
                <a:cxnLst/>
                <a:rect l="l" t="t" r="r" b="b"/>
                <a:pathLst>
                  <a:path w="39" h="40" extrusionOk="0">
                    <a:moveTo>
                      <a:pt x="0" y="1"/>
                    </a:moveTo>
                    <a:lnTo>
                      <a:pt x="39" y="39"/>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2" name="Google Shape;5647;p26"/>
              <p:cNvSpPr/>
              <p:nvPr/>
            </p:nvSpPr>
            <p:spPr>
              <a:xfrm>
                <a:off x="2006977" y="3294242"/>
                <a:ext cx="1050" cy="1082"/>
              </a:xfrm>
              <a:custGeom>
                <a:avLst/>
                <a:gdLst/>
                <a:ahLst/>
                <a:cxnLst/>
                <a:rect l="l" t="t" r="r" b="b"/>
                <a:pathLst>
                  <a:path w="32" h="33" extrusionOk="0">
                    <a:moveTo>
                      <a:pt x="0" y="1"/>
                    </a:moveTo>
                    <a:lnTo>
                      <a:pt x="32"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3" name="Google Shape;5648;p26"/>
              <p:cNvSpPr/>
              <p:nvPr/>
            </p:nvSpPr>
            <p:spPr>
              <a:xfrm>
                <a:off x="2012257" y="3301720"/>
                <a:ext cx="361" cy="2197"/>
              </a:xfrm>
              <a:custGeom>
                <a:avLst/>
                <a:gdLst/>
                <a:ahLst/>
                <a:cxnLst/>
                <a:rect l="l" t="t" r="r" b="b"/>
                <a:pathLst>
                  <a:path w="11" h="67" extrusionOk="0">
                    <a:moveTo>
                      <a:pt x="11" y="0"/>
                    </a:moveTo>
                    <a:cubicBezTo>
                      <a:pt x="11" y="21"/>
                      <a:pt x="7" y="42"/>
                      <a:pt x="0" y="67"/>
                    </a:cubicBezTo>
                    <a:cubicBezTo>
                      <a:pt x="7" y="42"/>
                      <a:pt x="11" y="21"/>
                      <a:pt x="1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4" name="Google Shape;5649;p26"/>
              <p:cNvSpPr/>
              <p:nvPr/>
            </p:nvSpPr>
            <p:spPr>
              <a:xfrm>
                <a:off x="2008354" y="3295620"/>
                <a:ext cx="722" cy="722"/>
              </a:xfrm>
              <a:custGeom>
                <a:avLst/>
                <a:gdLst/>
                <a:ahLst/>
                <a:cxnLst/>
                <a:rect l="l" t="t" r="r" b="b"/>
                <a:pathLst>
                  <a:path w="22" h="22" extrusionOk="0">
                    <a:moveTo>
                      <a:pt x="0" y="1"/>
                    </a:moveTo>
                    <a:lnTo>
                      <a:pt x="21"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5" name="Google Shape;5650;p26"/>
              <p:cNvSpPr/>
              <p:nvPr/>
            </p:nvSpPr>
            <p:spPr>
              <a:xfrm>
                <a:off x="1987101" y="3320776"/>
                <a:ext cx="11282" cy="17022"/>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6" name="Google Shape;5651;p26"/>
              <p:cNvSpPr/>
              <p:nvPr/>
            </p:nvSpPr>
            <p:spPr>
              <a:xfrm>
                <a:off x="2004091" y="3291618"/>
                <a:ext cx="1181" cy="1050"/>
              </a:xfrm>
              <a:custGeom>
                <a:avLst/>
                <a:gdLst/>
                <a:ahLst/>
                <a:cxnLst/>
                <a:rect l="l" t="t" r="r" b="b"/>
                <a:pathLst>
                  <a:path w="36" h="32" extrusionOk="0">
                    <a:moveTo>
                      <a:pt x="1" y="0"/>
                    </a:moveTo>
                    <a:lnTo>
                      <a:pt x="36" y="3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7" name="Google Shape;5652;p26"/>
              <p:cNvSpPr/>
              <p:nvPr/>
            </p:nvSpPr>
            <p:spPr>
              <a:xfrm>
                <a:off x="2003172" y="3290798"/>
                <a:ext cx="492" cy="394"/>
              </a:xfrm>
              <a:custGeom>
                <a:avLst/>
                <a:gdLst/>
                <a:ahLst/>
                <a:cxnLst/>
                <a:rect l="l" t="t" r="r" b="b"/>
                <a:pathLst>
                  <a:path w="15" h="12" extrusionOk="0">
                    <a:moveTo>
                      <a:pt x="1" y="1"/>
                    </a:moveTo>
                    <a:lnTo>
                      <a:pt x="1" y="1"/>
                    </a:lnTo>
                    <a:lnTo>
                      <a:pt x="15"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8" name="Google Shape;5653;p26"/>
              <p:cNvSpPr/>
              <p:nvPr/>
            </p:nvSpPr>
            <p:spPr>
              <a:xfrm>
                <a:off x="1973228" y="3209066"/>
                <a:ext cx="33" cy="0"/>
              </a:xfrm>
              <a:custGeom>
                <a:avLst/>
                <a:gdLst/>
                <a:ahLst/>
                <a:cxnLst/>
                <a:rect l="l" t="t" r="r" b="b"/>
                <a:pathLst>
                  <a:path w="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9" name="Google Shape;5654;p26"/>
              <p:cNvSpPr/>
              <p:nvPr/>
            </p:nvSpPr>
            <p:spPr>
              <a:xfrm>
                <a:off x="1974704" y="3209066"/>
                <a:ext cx="33" cy="0"/>
              </a:xfrm>
              <a:custGeom>
                <a:avLst/>
                <a:gdLst/>
                <a:ahLst/>
                <a:cxnLst/>
                <a:rect l="l" t="t" r="r" b="b"/>
                <a:pathLst>
                  <a:path w="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0" name="Google Shape;5655;p26"/>
              <p:cNvSpPr/>
              <p:nvPr/>
            </p:nvSpPr>
            <p:spPr>
              <a:xfrm>
                <a:off x="1971162" y="3209165"/>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1" name="Google Shape;5656;p26"/>
              <p:cNvSpPr/>
              <p:nvPr/>
            </p:nvSpPr>
            <p:spPr>
              <a:xfrm>
                <a:off x="1976081" y="3209066"/>
                <a:ext cx="33" cy="0"/>
              </a:xfrm>
              <a:custGeom>
                <a:avLst/>
                <a:gdLst/>
                <a:ahLst/>
                <a:cxnLst/>
                <a:rect l="l" t="t" r="r" b="b"/>
                <a:pathLst>
                  <a:path w="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2" name="Google Shape;5657;p26"/>
              <p:cNvSpPr/>
              <p:nvPr/>
            </p:nvSpPr>
            <p:spPr>
              <a:xfrm>
                <a:off x="1971719" y="3209165"/>
                <a:ext cx="1082" cy="33"/>
              </a:xfrm>
              <a:custGeom>
                <a:avLst/>
                <a:gdLst/>
                <a:ahLst/>
                <a:cxnLst/>
                <a:rect l="l" t="t" r="r" b="b"/>
                <a:pathLst>
                  <a:path w="33" h="1" extrusionOk="0">
                    <a:moveTo>
                      <a:pt x="1" y="1"/>
                    </a:moveTo>
                    <a:lnTo>
                      <a:pt x="3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3" name="Google Shape;5658;p26"/>
              <p:cNvSpPr/>
              <p:nvPr/>
            </p:nvSpPr>
            <p:spPr>
              <a:xfrm>
                <a:off x="2597731" y="2253797"/>
                <a:ext cx="132535" cy="86389"/>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4" name="Google Shape;5659;p26"/>
              <p:cNvSpPr/>
              <p:nvPr/>
            </p:nvSpPr>
            <p:spPr>
              <a:xfrm>
                <a:off x="2682907" y="2285447"/>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5" name="Google Shape;5660;p26"/>
              <p:cNvSpPr/>
              <p:nvPr/>
            </p:nvSpPr>
            <p:spPr>
              <a:xfrm>
                <a:off x="2687630" y="2286136"/>
                <a:ext cx="722" cy="33"/>
              </a:xfrm>
              <a:custGeom>
                <a:avLst/>
                <a:gdLst/>
                <a:ahLst/>
                <a:cxnLst/>
                <a:rect l="l" t="t" r="r" b="b"/>
                <a:pathLst>
                  <a:path w="22" h="1" extrusionOk="0">
                    <a:moveTo>
                      <a:pt x="0" y="0"/>
                    </a:moveTo>
                    <a:lnTo>
                      <a:pt x="2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6" name="Google Shape;5661;p26"/>
              <p:cNvSpPr/>
              <p:nvPr/>
            </p:nvSpPr>
            <p:spPr>
              <a:xfrm>
                <a:off x="2690254" y="2286136"/>
                <a:ext cx="1181" cy="33"/>
              </a:xfrm>
              <a:custGeom>
                <a:avLst/>
                <a:gdLst/>
                <a:ahLst/>
                <a:cxnLst/>
                <a:rect l="l" t="t" r="r" b="b"/>
                <a:pathLst>
                  <a:path w="36" h="1" extrusionOk="0">
                    <a:moveTo>
                      <a:pt x="1" y="0"/>
                    </a:moveTo>
                    <a:lnTo>
                      <a:pt x="36"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7" name="Google Shape;5662;p26"/>
              <p:cNvSpPr/>
              <p:nvPr/>
            </p:nvSpPr>
            <p:spPr>
              <a:xfrm>
                <a:off x="2686482" y="2286136"/>
                <a:ext cx="492" cy="33"/>
              </a:xfrm>
              <a:custGeom>
                <a:avLst/>
                <a:gdLst/>
                <a:ahLst/>
                <a:cxnLst/>
                <a:rect l="l" t="t" r="r" b="b"/>
                <a:pathLst>
                  <a:path w="15" h="1" extrusionOk="0">
                    <a:moveTo>
                      <a:pt x="0" y="0"/>
                    </a:moveTo>
                    <a:lnTo>
                      <a:pt x="1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8" name="Google Shape;5663;p26"/>
              <p:cNvSpPr/>
              <p:nvPr/>
            </p:nvSpPr>
            <p:spPr>
              <a:xfrm>
                <a:off x="2685432" y="2285906"/>
                <a:ext cx="394" cy="33"/>
              </a:xfrm>
              <a:custGeom>
                <a:avLst/>
                <a:gdLst/>
                <a:ahLst/>
                <a:cxnLst/>
                <a:rect l="l" t="t" r="r" b="b"/>
                <a:pathLst>
                  <a:path w="12" h="1" extrusionOk="0">
                    <a:moveTo>
                      <a:pt x="1"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9" name="Google Shape;5664;p26"/>
              <p:cNvSpPr/>
              <p:nvPr/>
            </p:nvSpPr>
            <p:spPr>
              <a:xfrm>
                <a:off x="2689926" y="2286136"/>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0" name="Google Shape;5665;p26"/>
              <p:cNvSpPr/>
              <p:nvPr/>
            </p:nvSpPr>
            <p:spPr>
              <a:xfrm>
                <a:off x="2691631" y="2284627"/>
                <a:ext cx="15415" cy="1541"/>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1" name="Google Shape;5666;p26"/>
              <p:cNvSpPr/>
              <p:nvPr/>
            </p:nvSpPr>
            <p:spPr>
              <a:xfrm>
                <a:off x="2683825" y="2285447"/>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2" name="Google Shape;5667;p26"/>
              <p:cNvSpPr/>
              <p:nvPr/>
            </p:nvSpPr>
            <p:spPr>
              <a:xfrm>
                <a:off x="2681300" y="2285447"/>
                <a:ext cx="623" cy="33"/>
              </a:xfrm>
              <a:custGeom>
                <a:avLst/>
                <a:gdLst/>
                <a:ahLst/>
                <a:cxnLst/>
                <a:rect l="l" t="t" r="r" b="b"/>
                <a:pathLst>
                  <a:path w="19" h="1" extrusionOk="0">
                    <a:moveTo>
                      <a:pt x="1" y="0"/>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3" name="Google Shape;5668;p26"/>
              <p:cNvSpPr/>
              <p:nvPr/>
            </p:nvSpPr>
            <p:spPr>
              <a:xfrm>
                <a:off x="2605635" y="2321820"/>
                <a:ext cx="394" cy="492"/>
              </a:xfrm>
              <a:custGeom>
                <a:avLst/>
                <a:gdLst/>
                <a:ahLst/>
                <a:cxnLst/>
                <a:rect l="l" t="t" r="r" b="b"/>
                <a:pathLst>
                  <a:path w="12" h="15" extrusionOk="0">
                    <a:moveTo>
                      <a:pt x="11"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4" name="Google Shape;5669;p26"/>
              <p:cNvSpPr/>
              <p:nvPr/>
            </p:nvSpPr>
            <p:spPr>
              <a:xfrm>
                <a:off x="2606226" y="2320803"/>
                <a:ext cx="262" cy="590"/>
              </a:xfrm>
              <a:custGeom>
                <a:avLst/>
                <a:gdLst/>
                <a:ahLst/>
                <a:cxnLst/>
                <a:rect l="l" t="t" r="r" b="b"/>
                <a:pathLst>
                  <a:path w="8" h="18" extrusionOk="0">
                    <a:moveTo>
                      <a:pt x="7" y="0"/>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5" name="Google Shape;5670;p26"/>
              <p:cNvSpPr/>
              <p:nvPr/>
            </p:nvSpPr>
            <p:spPr>
              <a:xfrm>
                <a:off x="2610129" y="2315982"/>
                <a:ext cx="590" cy="492"/>
              </a:xfrm>
              <a:custGeom>
                <a:avLst/>
                <a:gdLst/>
                <a:ahLst/>
                <a:cxnLst/>
                <a:rect l="l" t="t" r="r" b="b"/>
                <a:pathLst>
                  <a:path w="18" h="15" extrusionOk="0">
                    <a:moveTo>
                      <a:pt x="18" y="0"/>
                    </a:moveTo>
                    <a:lnTo>
                      <a:pt x="0"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6" name="Google Shape;5671;p26"/>
              <p:cNvSpPr/>
              <p:nvPr/>
            </p:nvSpPr>
            <p:spPr>
              <a:xfrm>
                <a:off x="2608390" y="2317688"/>
                <a:ext cx="394" cy="492"/>
              </a:xfrm>
              <a:custGeom>
                <a:avLst/>
                <a:gdLst/>
                <a:ahLst/>
                <a:cxnLst/>
                <a:rect l="l" t="t" r="r" b="b"/>
                <a:pathLst>
                  <a:path w="12" h="15" extrusionOk="0">
                    <a:moveTo>
                      <a:pt x="11"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7" name="Google Shape;5672;p26"/>
              <p:cNvSpPr/>
              <p:nvPr/>
            </p:nvSpPr>
            <p:spPr>
              <a:xfrm>
                <a:off x="2606685" y="2319983"/>
                <a:ext cx="361" cy="492"/>
              </a:xfrm>
              <a:custGeom>
                <a:avLst/>
                <a:gdLst/>
                <a:ahLst/>
                <a:cxnLst/>
                <a:rect l="l" t="t" r="r" b="b"/>
                <a:pathLst>
                  <a:path w="11" h="15" extrusionOk="0">
                    <a:moveTo>
                      <a:pt x="11" y="1"/>
                    </a:moveTo>
                    <a:lnTo>
                      <a:pt x="0"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8" name="Google Shape;5673;p26"/>
              <p:cNvSpPr/>
              <p:nvPr/>
            </p:nvSpPr>
            <p:spPr>
              <a:xfrm>
                <a:off x="2609538" y="2316540"/>
                <a:ext cx="394" cy="492"/>
              </a:xfrm>
              <a:custGeom>
                <a:avLst/>
                <a:gdLst/>
                <a:ahLst/>
                <a:cxnLst/>
                <a:rect l="l" t="t" r="r" b="b"/>
                <a:pathLst>
                  <a:path w="12" h="15" extrusionOk="0">
                    <a:moveTo>
                      <a:pt x="11"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9" name="Google Shape;5674;p26"/>
              <p:cNvSpPr/>
              <p:nvPr/>
            </p:nvSpPr>
            <p:spPr>
              <a:xfrm>
                <a:off x="2607242" y="2319065"/>
                <a:ext cx="394" cy="492"/>
              </a:xfrm>
              <a:custGeom>
                <a:avLst/>
                <a:gdLst/>
                <a:ahLst/>
                <a:cxnLst/>
                <a:rect l="l" t="t" r="r" b="b"/>
                <a:pathLst>
                  <a:path w="12" h="15" extrusionOk="0">
                    <a:moveTo>
                      <a:pt x="11" y="1"/>
                    </a:moveTo>
                    <a:lnTo>
                      <a:pt x="1"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0" name="Google Shape;5675;p26"/>
              <p:cNvSpPr/>
              <p:nvPr/>
            </p:nvSpPr>
            <p:spPr>
              <a:xfrm>
                <a:off x="2605307" y="2322870"/>
                <a:ext cx="262" cy="590"/>
              </a:xfrm>
              <a:custGeom>
                <a:avLst/>
                <a:gdLst/>
                <a:ahLst/>
                <a:cxnLst/>
                <a:rect l="l" t="t" r="r" b="b"/>
                <a:pathLst>
                  <a:path w="8" h="18" extrusionOk="0">
                    <a:moveTo>
                      <a:pt x="7" y="0"/>
                    </a:moveTo>
                    <a:lnTo>
                      <a:pt x="0"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1" name="Google Shape;5676;p26"/>
              <p:cNvSpPr/>
              <p:nvPr/>
            </p:nvSpPr>
            <p:spPr>
              <a:xfrm>
                <a:off x="2604159" y="2329757"/>
                <a:ext cx="33" cy="853"/>
              </a:xfrm>
              <a:custGeom>
                <a:avLst/>
                <a:gdLst/>
                <a:ahLst/>
                <a:cxnLst/>
                <a:rect l="l" t="t" r="r" b="b"/>
                <a:pathLst>
                  <a:path w="1" h="26" extrusionOk="0">
                    <a:moveTo>
                      <a:pt x="0" y="1"/>
                    </a:moveTo>
                    <a:lnTo>
                      <a:pt x="0" y="25"/>
                    </a:lnTo>
                    <a:cubicBezTo>
                      <a:pt x="0" y="18"/>
                      <a:pt x="0"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2" name="Google Shape;5677;p26"/>
              <p:cNvSpPr/>
              <p:nvPr/>
            </p:nvSpPr>
            <p:spPr>
              <a:xfrm>
                <a:off x="2651355" y="2253732"/>
                <a:ext cx="33" cy="394"/>
              </a:xfrm>
              <a:custGeom>
                <a:avLst/>
                <a:gdLst/>
                <a:ahLst/>
                <a:cxnLst/>
                <a:rect l="l" t="t" r="r" b="b"/>
                <a:pathLst>
                  <a:path w="1" h="12" extrusionOk="0">
                    <a:moveTo>
                      <a:pt x="0" y="11"/>
                    </a:moveTo>
                    <a:lnTo>
                      <a:pt x="0" y="4"/>
                    </a:lnTo>
                    <a:cubicBezTo>
                      <a:pt x="0" y="1"/>
                      <a:pt x="0" y="8"/>
                      <a:pt x="0"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3" name="Google Shape;5678;p26"/>
              <p:cNvSpPr/>
              <p:nvPr/>
            </p:nvSpPr>
            <p:spPr>
              <a:xfrm>
                <a:off x="2604028" y="2331495"/>
                <a:ext cx="33" cy="361"/>
              </a:xfrm>
              <a:custGeom>
                <a:avLst/>
                <a:gdLst/>
                <a:ahLst/>
                <a:cxnLst/>
                <a:rect l="l" t="t" r="r" b="b"/>
                <a:pathLst>
                  <a:path w="1" h="11" extrusionOk="0">
                    <a:moveTo>
                      <a:pt x="1"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4" name="Google Shape;5679;p26"/>
              <p:cNvSpPr/>
              <p:nvPr/>
            </p:nvSpPr>
            <p:spPr>
              <a:xfrm>
                <a:off x="2604159" y="2328150"/>
                <a:ext cx="131" cy="853"/>
              </a:xfrm>
              <a:custGeom>
                <a:avLst/>
                <a:gdLst/>
                <a:ahLst/>
                <a:cxnLst/>
                <a:rect l="l" t="t" r="r" b="b"/>
                <a:pathLst>
                  <a:path w="4" h="26" extrusionOk="0">
                    <a:moveTo>
                      <a:pt x="4" y="1"/>
                    </a:moveTo>
                    <a:cubicBezTo>
                      <a:pt x="4" y="8"/>
                      <a:pt x="0" y="15"/>
                      <a:pt x="0" y="25"/>
                    </a:cubicBezTo>
                    <a:cubicBezTo>
                      <a:pt x="4" y="15"/>
                      <a:pt x="4" y="8"/>
                      <a:pt x="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5" name="Google Shape;5680;p26"/>
              <p:cNvSpPr/>
              <p:nvPr/>
            </p:nvSpPr>
            <p:spPr>
              <a:xfrm>
                <a:off x="2608981" y="2317130"/>
                <a:ext cx="361" cy="361"/>
              </a:xfrm>
              <a:custGeom>
                <a:avLst/>
                <a:gdLst/>
                <a:ahLst/>
                <a:cxnLst/>
                <a:rect l="l" t="t" r="r" b="b"/>
                <a:pathLst>
                  <a:path w="11" h="11" extrusionOk="0">
                    <a:moveTo>
                      <a:pt x="0" y="11"/>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6" name="Google Shape;5681;p26"/>
              <p:cNvSpPr/>
              <p:nvPr/>
            </p:nvSpPr>
            <p:spPr>
              <a:xfrm>
                <a:off x="2604946" y="2324017"/>
                <a:ext cx="164" cy="590"/>
              </a:xfrm>
              <a:custGeom>
                <a:avLst/>
                <a:gdLst/>
                <a:ahLst/>
                <a:cxnLst/>
                <a:rect l="l" t="t" r="r" b="b"/>
                <a:pathLst>
                  <a:path w="5" h="18" extrusionOk="0">
                    <a:moveTo>
                      <a:pt x="4" y="0"/>
                    </a:moveTo>
                    <a:cubicBezTo>
                      <a:pt x="4" y="7"/>
                      <a:pt x="1" y="15"/>
                      <a:pt x="1" y="18"/>
                    </a:cubicBezTo>
                    <a:cubicBezTo>
                      <a:pt x="1" y="15"/>
                      <a:pt x="4" y="7"/>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7" name="Google Shape;5682;p26"/>
              <p:cNvSpPr/>
              <p:nvPr/>
            </p:nvSpPr>
            <p:spPr>
              <a:xfrm>
                <a:off x="2604389" y="2326674"/>
                <a:ext cx="131" cy="722"/>
              </a:xfrm>
              <a:custGeom>
                <a:avLst/>
                <a:gdLst/>
                <a:ahLst/>
                <a:cxnLst/>
                <a:rect l="l" t="t" r="r" b="b"/>
                <a:pathLst>
                  <a:path w="4" h="22" extrusionOk="0">
                    <a:moveTo>
                      <a:pt x="4" y="0"/>
                    </a:moveTo>
                    <a:cubicBezTo>
                      <a:pt x="4" y="7"/>
                      <a:pt x="0" y="14"/>
                      <a:pt x="0" y="21"/>
                    </a:cubicBezTo>
                    <a:cubicBezTo>
                      <a:pt x="4" y="14"/>
                      <a:pt x="4" y="7"/>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8" name="Google Shape;5683;p26"/>
              <p:cNvSpPr/>
              <p:nvPr/>
            </p:nvSpPr>
            <p:spPr>
              <a:xfrm>
                <a:off x="2604619" y="2325297"/>
                <a:ext cx="131" cy="689"/>
              </a:xfrm>
              <a:custGeom>
                <a:avLst/>
                <a:gdLst/>
                <a:ahLst/>
                <a:cxnLst/>
                <a:rect l="l" t="t" r="r" b="b"/>
                <a:pathLst>
                  <a:path w="4" h="21" extrusionOk="0">
                    <a:moveTo>
                      <a:pt x="4" y="0"/>
                    </a:moveTo>
                    <a:cubicBezTo>
                      <a:pt x="4" y="7"/>
                      <a:pt x="0" y="14"/>
                      <a:pt x="0" y="21"/>
                    </a:cubicBezTo>
                    <a:cubicBezTo>
                      <a:pt x="0" y="14"/>
                      <a:pt x="4" y="7"/>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9" name="Google Shape;5684;p26"/>
              <p:cNvSpPr/>
              <p:nvPr/>
            </p:nvSpPr>
            <p:spPr>
              <a:xfrm>
                <a:off x="2645845" y="2265244"/>
                <a:ext cx="131" cy="131"/>
              </a:xfrm>
              <a:custGeom>
                <a:avLst/>
                <a:gdLst/>
                <a:ahLst/>
                <a:cxnLst/>
                <a:rect l="l" t="t" r="r" b="b"/>
                <a:pathLst>
                  <a:path w="4" h="4" extrusionOk="0">
                    <a:moveTo>
                      <a:pt x="4" y="0"/>
                    </a:moveTo>
                    <a:lnTo>
                      <a:pt x="0" y="4"/>
                    </a:ln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0" name="Google Shape;5685;p26"/>
              <p:cNvSpPr/>
              <p:nvPr/>
            </p:nvSpPr>
            <p:spPr>
              <a:xfrm>
                <a:off x="2607833" y="2318376"/>
                <a:ext cx="361" cy="492"/>
              </a:xfrm>
              <a:custGeom>
                <a:avLst/>
                <a:gdLst/>
                <a:ahLst/>
                <a:cxnLst/>
                <a:rect l="l" t="t" r="r" b="b"/>
                <a:pathLst>
                  <a:path w="11" h="15" extrusionOk="0">
                    <a:moveTo>
                      <a:pt x="11" y="1"/>
                    </a:moveTo>
                    <a:lnTo>
                      <a:pt x="0"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1" name="Google Shape;5686;p26"/>
              <p:cNvSpPr/>
              <p:nvPr/>
            </p:nvSpPr>
            <p:spPr>
              <a:xfrm>
                <a:off x="2649748" y="2257897"/>
                <a:ext cx="262" cy="459"/>
              </a:xfrm>
              <a:custGeom>
                <a:avLst/>
                <a:gdLst/>
                <a:ahLst/>
                <a:cxnLst/>
                <a:rect l="l" t="t" r="r" b="b"/>
                <a:pathLst>
                  <a:path w="8" h="14" extrusionOk="0">
                    <a:moveTo>
                      <a:pt x="0" y="14"/>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2" name="Google Shape;5687;p26"/>
              <p:cNvSpPr/>
              <p:nvPr/>
            </p:nvSpPr>
            <p:spPr>
              <a:xfrm>
                <a:off x="2650896" y="2255339"/>
                <a:ext cx="131" cy="394"/>
              </a:xfrm>
              <a:custGeom>
                <a:avLst/>
                <a:gdLst/>
                <a:ahLst/>
                <a:cxnLst/>
                <a:rect l="l" t="t" r="r" b="b"/>
                <a:pathLst>
                  <a:path w="4" h="12" extrusionOk="0">
                    <a:moveTo>
                      <a:pt x="0" y="1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3" name="Google Shape;5688;p26"/>
              <p:cNvSpPr/>
              <p:nvPr/>
            </p:nvSpPr>
            <p:spPr>
              <a:xfrm>
                <a:off x="2650437" y="2256388"/>
                <a:ext cx="131" cy="492"/>
              </a:xfrm>
              <a:custGeom>
                <a:avLst/>
                <a:gdLst/>
                <a:ahLst/>
                <a:cxnLst/>
                <a:rect l="l" t="t" r="r" b="b"/>
                <a:pathLst>
                  <a:path w="4" h="15" extrusionOk="0">
                    <a:moveTo>
                      <a:pt x="0" y="15"/>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4" name="Google Shape;5689;p26"/>
              <p:cNvSpPr/>
              <p:nvPr/>
            </p:nvSpPr>
            <p:spPr>
              <a:xfrm>
                <a:off x="2649289" y="2258684"/>
                <a:ext cx="262" cy="492"/>
              </a:xfrm>
              <a:custGeom>
                <a:avLst/>
                <a:gdLst/>
                <a:ahLst/>
                <a:cxnLst/>
                <a:rect l="l" t="t" r="r" b="b"/>
                <a:pathLst>
                  <a:path w="8" h="15" extrusionOk="0">
                    <a:moveTo>
                      <a:pt x="0" y="15"/>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5" name="Google Shape;5690;p26"/>
              <p:cNvSpPr/>
              <p:nvPr/>
            </p:nvSpPr>
            <p:spPr>
              <a:xfrm>
                <a:off x="2650667" y="2255929"/>
                <a:ext cx="131" cy="262"/>
              </a:xfrm>
              <a:custGeom>
                <a:avLst/>
                <a:gdLst/>
                <a:ahLst/>
                <a:cxnLst/>
                <a:rect l="l" t="t" r="r" b="b"/>
                <a:pathLst>
                  <a:path w="4" h="8" extrusionOk="0">
                    <a:moveTo>
                      <a:pt x="0" y="7"/>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6" name="Google Shape;5691;p26"/>
              <p:cNvSpPr/>
              <p:nvPr/>
            </p:nvSpPr>
            <p:spPr>
              <a:xfrm>
                <a:off x="2650076" y="2257077"/>
                <a:ext cx="262" cy="492"/>
              </a:xfrm>
              <a:custGeom>
                <a:avLst/>
                <a:gdLst/>
                <a:ahLst/>
                <a:cxnLst/>
                <a:rect l="l" t="t" r="r" b="b"/>
                <a:pathLst>
                  <a:path w="8" h="15" extrusionOk="0">
                    <a:moveTo>
                      <a:pt x="1" y="15"/>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7" name="Google Shape;5692;p26"/>
              <p:cNvSpPr/>
              <p:nvPr/>
            </p:nvSpPr>
            <p:spPr>
              <a:xfrm>
                <a:off x="2647092" y="2262718"/>
                <a:ext cx="262" cy="590"/>
              </a:xfrm>
              <a:custGeom>
                <a:avLst/>
                <a:gdLst/>
                <a:ahLst/>
                <a:cxnLst/>
                <a:rect l="l" t="t" r="r" b="b"/>
                <a:pathLst>
                  <a:path w="8" h="18" extrusionOk="0">
                    <a:moveTo>
                      <a:pt x="1" y="18"/>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8" name="Google Shape;5693;p26"/>
              <p:cNvSpPr/>
              <p:nvPr/>
            </p:nvSpPr>
            <p:spPr>
              <a:xfrm>
                <a:off x="2646305" y="2263965"/>
                <a:ext cx="361" cy="623"/>
              </a:xfrm>
              <a:custGeom>
                <a:avLst/>
                <a:gdLst/>
                <a:ahLst/>
                <a:cxnLst/>
                <a:rect l="l" t="t" r="r" b="b"/>
                <a:pathLst>
                  <a:path w="11" h="19" extrusionOk="0">
                    <a:moveTo>
                      <a:pt x="0" y="18"/>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9" name="Google Shape;5694;p26"/>
              <p:cNvSpPr/>
              <p:nvPr/>
            </p:nvSpPr>
            <p:spPr>
              <a:xfrm>
                <a:off x="2648830" y="2259603"/>
                <a:ext cx="361" cy="492"/>
              </a:xfrm>
              <a:custGeom>
                <a:avLst/>
                <a:gdLst/>
                <a:ahLst/>
                <a:cxnLst/>
                <a:rect l="l" t="t" r="r" b="b"/>
                <a:pathLst>
                  <a:path w="11" h="15" extrusionOk="0">
                    <a:moveTo>
                      <a:pt x="0" y="15"/>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0" name="Google Shape;5695;p26"/>
              <p:cNvSpPr/>
              <p:nvPr/>
            </p:nvSpPr>
            <p:spPr>
              <a:xfrm>
                <a:off x="2647682" y="2261570"/>
                <a:ext cx="361" cy="590"/>
              </a:xfrm>
              <a:custGeom>
                <a:avLst/>
                <a:gdLst/>
                <a:ahLst/>
                <a:cxnLst/>
                <a:rect l="l" t="t" r="r" b="b"/>
                <a:pathLst>
                  <a:path w="11" h="18" extrusionOk="0">
                    <a:moveTo>
                      <a:pt x="0" y="18"/>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1" name="Google Shape;5696;p26"/>
              <p:cNvSpPr/>
              <p:nvPr/>
            </p:nvSpPr>
            <p:spPr>
              <a:xfrm>
                <a:off x="2648240" y="2260521"/>
                <a:ext cx="394" cy="623"/>
              </a:xfrm>
              <a:custGeom>
                <a:avLst/>
                <a:gdLst/>
                <a:ahLst/>
                <a:cxnLst/>
                <a:rect l="l" t="t" r="r" b="b"/>
                <a:pathLst>
                  <a:path w="12" h="19" extrusionOk="0">
                    <a:moveTo>
                      <a:pt x="1" y="18"/>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2" name="Google Shape;5697;p26"/>
              <p:cNvSpPr/>
              <p:nvPr/>
            </p:nvSpPr>
            <p:spPr>
              <a:xfrm>
                <a:off x="2651355" y="2254191"/>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3" name="Google Shape;5698;p26"/>
              <p:cNvSpPr/>
              <p:nvPr/>
            </p:nvSpPr>
            <p:spPr>
              <a:xfrm>
                <a:off x="2651126" y="2254880"/>
                <a:ext cx="33" cy="262"/>
              </a:xfrm>
              <a:custGeom>
                <a:avLst/>
                <a:gdLst/>
                <a:ahLst/>
                <a:cxnLst/>
                <a:rect l="l" t="t" r="r" b="b"/>
                <a:pathLst>
                  <a:path w="1" h="8" extrusionOk="0">
                    <a:moveTo>
                      <a:pt x="0"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4" name="Google Shape;5699;p26"/>
              <p:cNvSpPr/>
              <p:nvPr/>
            </p:nvSpPr>
            <p:spPr>
              <a:xfrm>
                <a:off x="2651224" y="2254421"/>
                <a:ext cx="33" cy="394"/>
              </a:xfrm>
              <a:custGeom>
                <a:avLst/>
                <a:gdLst/>
                <a:ahLst/>
                <a:cxnLst/>
                <a:rect l="l" t="t" r="r" b="b"/>
                <a:pathLst>
                  <a:path w="1" h="12" extrusionOk="0">
                    <a:moveTo>
                      <a:pt x="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5" name="Google Shape;5700;p26"/>
              <p:cNvSpPr/>
              <p:nvPr/>
            </p:nvSpPr>
            <p:spPr>
              <a:xfrm>
                <a:off x="2729414" y="2324477"/>
                <a:ext cx="33" cy="361"/>
              </a:xfrm>
              <a:custGeom>
                <a:avLst/>
                <a:gdLst/>
                <a:ahLst/>
                <a:cxnLst/>
                <a:rect l="l" t="t" r="r" b="b"/>
                <a:pathLst>
                  <a:path w="1" h="11" extrusionOk="0">
                    <a:moveTo>
                      <a:pt x="1"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6" name="Google Shape;5701;p26"/>
              <p:cNvSpPr/>
              <p:nvPr/>
            </p:nvSpPr>
            <p:spPr>
              <a:xfrm>
                <a:off x="2727020" y="2326904"/>
                <a:ext cx="3477" cy="5084"/>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7" name="Google Shape;5702;p26"/>
              <p:cNvSpPr/>
              <p:nvPr/>
            </p:nvSpPr>
            <p:spPr>
              <a:xfrm>
                <a:off x="2729545" y="2325854"/>
                <a:ext cx="131" cy="590"/>
              </a:xfrm>
              <a:custGeom>
                <a:avLst/>
                <a:gdLst/>
                <a:ahLst/>
                <a:cxnLst/>
                <a:rect l="l" t="t" r="r" b="b"/>
                <a:pathLst>
                  <a:path w="4" h="18" extrusionOk="0">
                    <a:moveTo>
                      <a:pt x="0" y="1"/>
                    </a:moveTo>
                    <a:lnTo>
                      <a:pt x="4"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8" name="Google Shape;5703;p26"/>
              <p:cNvSpPr/>
              <p:nvPr/>
            </p:nvSpPr>
            <p:spPr>
              <a:xfrm>
                <a:off x="2727020" y="2308865"/>
                <a:ext cx="262" cy="590"/>
              </a:xfrm>
              <a:custGeom>
                <a:avLst/>
                <a:gdLst/>
                <a:ahLst/>
                <a:cxnLst/>
                <a:rect l="l" t="t" r="r" b="b"/>
                <a:pathLst>
                  <a:path w="8" h="18" extrusionOk="0">
                    <a:moveTo>
                      <a:pt x="0" y="0"/>
                    </a:moveTo>
                    <a:cubicBezTo>
                      <a:pt x="4" y="7"/>
                      <a:pt x="4" y="11"/>
                      <a:pt x="7" y="18"/>
                    </a:cubicBezTo>
                    <a:cubicBezTo>
                      <a:pt x="4" y="11"/>
                      <a:pt x="4" y="7"/>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9" name="Google Shape;5704;p26"/>
              <p:cNvSpPr/>
              <p:nvPr/>
            </p:nvSpPr>
            <p:spPr>
              <a:xfrm>
                <a:off x="2727118" y="2309422"/>
                <a:ext cx="2099" cy="13939"/>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0" name="Google Shape;5705;p26"/>
              <p:cNvSpPr/>
              <p:nvPr/>
            </p:nvSpPr>
            <p:spPr>
              <a:xfrm>
                <a:off x="7002159" y="2588433"/>
                <a:ext cx="3247" cy="4854"/>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1" name="Google Shape;5706;p26"/>
              <p:cNvSpPr/>
              <p:nvPr/>
            </p:nvSpPr>
            <p:spPr>
              <a:xfrm>
                <a:off x="6995862" y="2570067"/>
                <a:ext cx="4952" cy="134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2" name="Google Shape;5707;p26"/>
              <p:cNvSpPr/>
              <p:nvPr/>
            </p:nvSpPr>
            <p:spPr>
              <a:xfrm>
                <a:off x="7295437" y="2840878"/>
                <a:ext cx="12430" cy="9905"/>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3" name="Google Shape;5708;p26"/>
              <p:cNvSpPr/>
              <p:nvPr/>
            </p:nvSpPr>
            <p:spPr>
              <a:xfrm>
                <a:off x="2156338" y="2243171"/>
                <a:ext cx="53657" cy="46441"/>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4" name="Google Shape;5709;p26"/>
              <p:cNvSpPr/>
              <p:nvPr/>
            </p:nvSpPr>
            <p:spPr>
              <a:xfrm>
                <a:off x="2177033" y="2243400"/>
                <a:ext cx="1410" cy="164"/>
              </a:xfrm>
              <a:custGeom>
                <a:avLst/>
                <a:gdLst/>
                <a:ahLst/>
                <a:cxnLst/>
                <a:rect l="l" t="t" r="r" b="b"/>
                <a:pathLst>
                  <a:path w="43" h="5" extrusionOk="0">
                    <a:moveTo>
                      <a:pt x="0" y="1"/>
                    </a:moveTo>
                    <a:lnTo>
                      <a:pt x="42"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5" name="Google Shape;5710;p26"/>
              <p:cNvSpPr/>
              <p:nvPr/>
            </p:nvSpPr>
            <p:spPr>
              <a:xfrm>
                <a:off x="2178969" y="2243532"/>
                <a:ext cx="1312" cy="262"/>
              </a:xfrm>
              <a:custGeom>
                <a:avLst/>
                <a:gdLst/>
                <a:ahLst/>
                <a:cxnLst/>
                <a:rect l="l" t="t" r="r" b="b"/>
                <a:pathLst>
                  <a:path w="40" h="8" extrusionOk="0">
                    <a:moveTo>
                      <a:pt x="1" y="0"/>
                    </a:moveTo>
                    <a:lnTo>
                      <a:pt x="39"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6" name="Google Shape;5711;p26"/>
              <p:cNvSpPr/>
              <p:nvPr/>
            </p:nvSpPr>
            <p:spPr>
              <a:xfrm>
                <a:off x="2183101" y="2244220"/>
                <a:ext cx="1312" cy="262"/>
              </a:xfrm>
              <a:custGeom>
                <a:avLst/>
                <a:gdLst/>
                <a:ahLst/>
                <a:cxnLst/>
                <a:rect l="l" t="t" r="r" b="b"/>
                <a:pathLst>
                  <a:path w="40" h="8" extrusionOk="0">
                    <a:moveTo>
                      <a:pt x="1" y="0"/>
                    </a:moveTo>
                    <a:lnTo>
                      <a:pt x="39"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7" name="Google Shape;5712;p26"/>
              <p:cNvSpPr/>
              <p:nvPr/>
            </p:nvSpPr>
            <p:spPr>
              <a:xfrm>
                <a:off x="2180936" y="2243860"/>
                <a:ext cx="1410" cy="164"/>
              </a:xfrm>
              <a:custGeom>
                <a:avLst/>
                <a:gdLst/>
                <a:ahLst/>
                <a:cxnLst/>
                <a:rect l="l" t="t" r="r" b="b"/>
                <a:pathLst>
                  <a:path w="43" h="5" extrusionOk="0">
                    <a:moveTo>
                      <a:pt x="0" y="1"/>
                    </a:moveTo>
                    <a:lnTo>
                      <a:pt x="42"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8" name="Google Shape;5713;p26"/>
              <p:cNvSpPr/>
              <p:nvPr/>
            </p:nvSpPr>
            <p:spPr>
              <a:xfrm>
                <a:off x="2175197" y="2243302"/>
                <a:ext cx="1410" cy="33"/>
              </a:xfrm>
              <a:custGeom>
                <a:avLst/>
                <a:gdLst/>
                <a:ahLst/>
                <a:cxnLst/>
                <a:rect l="l" t="t" r="r" b="b"/>
                <a:pathLst>
                  <a:path w="43" h="1" extrusionOk="0">
                    <a:moveTo>
                      <a:pt x="0" y="0"/>
                    </a:moveTo>
                    <a:lnTo>
                      <a:pt x="4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9" name="Google Shape;5714;p26"/>
              <p:cNvSpPr/>
              <p:nvPr/>
            </p:nvSpPr>
            <p:spPr>
              <a:xfrm>
                <a:off x="2185397" y="2244680"/>
                <a:ext cx="722" cy="131"/>
              </a:xfrm>
              <a:custGeom>
                <a:avLst/>
                <a:gdLst/>
                <a:ahLst/>
                <a:cxnLst/>
                <a:rect l="l" t="t" r="r" b="b"/>
                <a:pathLst>
                  <a:path w="22" h="4" extrusionOk="0">
                    <a:moveTo>
                      <a:pt x="22"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0" name="Google Shape;5715;p26"/>
              <p:cNvSpPr/>
              <p:nvPr/>
            </p:nvSpPr>
            <p:spPr>
              <a:xfrm>
                <a:off x="2157256" y="2246057"/>
                <a:ext cx="2001" cy="361"/>
              </a:xfrm>
              <a:custGeom>
                <a:avLst/>
                <a:gdLst/>
                <a:ahLst/>
                <a:cxnLst/>
                <a:rect l="l" t="t" r="r" b="b"/>
                <a:pathLst>
                  <a:path w="61" h="11" extrusionOk="0">
                    <a:moveTo>
                      <a:pt x="1" y="11"/>
                    </a:moveTo>
                    <a:lnTo>
                      <a:pt x="6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1" name="Google Shape;5716;p26"/>
              <p:cNvSpPr/>
              <p:nvPr/>
            </p:nvSpPr>
            <p:spPr>
              <a:xfrm>
                <a:off x="2173590" y="2243302"/>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2" name="Google Shape;5717;p26"/>
              <p:cNvSpPr/>
              <p:nvPr/>
            </p:nvSpPr>
            <p:spPr>
              <a:xfrm>
                <a:off x="2159913" y="2245368"/>
                <a:ext cx="2329" cy="590"/>
              </a:xfrm>
              <a:custGeom>
                <a:avLst/>
                <a:gdLst/>
                <a:ahLst/>
                <a:cxnLst/>
                <a:rect l="l" t="t" r="r" b="b"/>
                <a:pathLst>
                  <a:path w="71" h="18" extrusionOk="0">
                    <a:moveTo>
                      <a:pt x="0" y="18"/>
                    </a:moveTo>
                    <a:lnTo>
                      <a:pt x="7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3" name="Google Shape;5718;p26"/>
              <p:cNvSpPr/>
              <p:nvPr/>
            </p:nvSpPr>
            <p:spPr>
              <a:xfrm>
                <a:off x="2171851" y="2243302"/>
                <a:ext cx="1541" cy="131"/>
              </a:xfrm>
              <a:custGeom>
                <a:avLst/>
                <a:gdLst/>
                <a:ahLst/>
                <a:cxnLst/>
                <a:rect l="l" t="t" r="r" b="b"/>
                <a:pathLst>
                  <a:path w="47" h="4" extrusionOk="0">
                    <a:moveTo>
                      <a:pt x="46" y="0"/>
                    </a:moveTo>
                    <a:cubicBezTo>
                      <a:pt x="29" y="0"/>
                      <a:pt x="15" y="0"/>
                      <a:pt x="1" y="4"/>
                    </a:cubicBezTo>
                    <a:cubicBezTo>
                      <a:pt x="15" y="4"/>
                      <a:pt x="29" y="0"/>
                      <a:pt x="4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4" name="Google Shape;5719;p26"/>
              <p:cNvSpPr/>
              <p:nvPr/>
            </p:nvSpPr>
            <p:spPr>
              <a:xfrm>
                <a:off x="2172901" y="2263637"/>
                <a:ext cx="361" cy="262"/>
              </a:xfrm>
              <a:custGeom>
                <a:avLst/>
                <a:gdLst/>
                <a:ahLst/>
                <a:cxnLst/>
                <a:rect l="l" t="t" r="r" b="b"/>
                <a:pathLst>
                  <a:path w="11" h="8" extrusionOk="0">
                    <a:moveTo>
                      <a:pt x="0" y="0"/>
                    </a:moveTo>
                    <a:lnTo>
                      <a:pt x="1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5" name="Google Shape;5720;p26"/>
              <p:cNvSpPr/>
              <p:nvPr/>
            </p:nvSpPr>
            <p:spPr>
              <a:xfrm>
                <a:off x="2175426" y="2267999"/>
                <a:ext cx="590" cy="1279"/>
              </a:xfrm>
              <a:custGeom>
                <a:avLst/>
                <a:gdLst/>
                <a:ahLst/>
                <a:cxnLst/>
                <a:rect l="l" t="t" r="r" b="b"/>
                <a:pathLst>
                  <a:path w="18" h="39" extrusionOk="0">
                    <a:moveTo>
                      <a:pt x="18" y="39"/>
                    </a:moveTo>
                    <a:cubicBezTo>
                      <a:pt x="11" y="25"/>
                      <a:pt x="7" y="14"/>
                      <a:pt x="0" y="0"/>
                    </a:cubicBezTo>
                    <a:cubicBezTo>
                      <a:pt x="7" y="14"/>
                      <a:pt x="11" y="25"/>
                      <a:pt x="18" y="3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6" name="Google Shape;5721;p26"/>
              <p:cNvSpPr/>
              <p:nvPr/>
            </p:nvSpPr>
            <p:spPr>
              <a:xfrm>
                <a:off x="2172540" y="2263276"/>
                <a:ext cx="394" cy="262"/>
              </a:xfrm>
              <a:custGeom>
                <a:avLst/>
                <a:gdLst/>
                <a:ahLst/>
                <a:cxnLst/>
                <a:rect l="l" t="t" r="r" b="b"/>
                <a:pathLst>
                  <a:path w="12" h="8" extrusionOk="0">
                    <a:moveTo>
                      <a:pt x="11"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7" name="Google Shape;5722;p26"/>
              <p:cNvSpPr/>
              <p:nvPr/>
            </p:nvSpPr>
            <p:spPr>
              <a:xfrm>
                <a:off x="2173590" y="2264424"/>
                <a:ext cx="361" cy="623"/>
              </a:xfrm>
              <a:custGeom>
                <a:avLst/>
                <a:gdLst/>
                <a:ahLst/>
                <a:cxnLst/>
                <a:rect l="l" t="t" r="r" b="b"/>
                <a:pathLst>
                  <a:path w="11" h="19" extrusionOk="0">
                    <a:moveTo>
                      <a:pt x="11" y="1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8" name="Google Shape;5723;p26"/>
              <p:cNvSpPr/>
              <p:nvPr/>
            </p:nvSpPr>
            <p:spPr>
              <a:xfrm>
                <a:off x="2173229" y="2263965"/>
                <a:ext cx="394" cy="394"/>
              </a:xfrm>
              <a:custGeom>
                <a:avLst/>
                <a:gdLst/>
                <a:ahLst/>
                <a:cxnLst/>
                <a:rect l="l" t="t" r="r" b="b"/>
                <a:pathLst>
                  <a:path w="12" h="12" extrusionOk="0">
                    <a:moveTo>
                      <a:pt x="11"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9" name="Google Shape;5724;p26"/>
              <p:cNvSpPr/>
              <p:nvPr/>
            </p:nvSpPr>
            <p:spPr>
              <a:xfrm>
                <a:off x="2174967" y="2266851"/>
                <a:ext cx="492" cy="1050"/>
              </a:xfrm>
              <a:custGeom>
                <a:avLst/>
                <a:gdLst/>
                <a:ahLst/>
                <a:cxnLst/>
                <a:rect l="l" t="t" r="r" b="b"/>
                <a:pathLst>
                  <a:path w="15" h="32" extrusionOk="0">
                    <a:moveTo>
                      <a:pt x="14" y="32"/>
                    </a:moveTo>
                    <a:cubicBezTo>
                      <a:pt x="7" y="18"/>
                      <a:pt x="4" y="7"/>
                      <a:pt x="0" y="0"/>
                    </a:cubicBezTo>
                    <a:cubicBezTo>
                      <a:pt x="4" y="7"/>
                      <a:pt x="7" y="18"/>
                      <a:pt x="14"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0" name="Google Shape;5725;p26"/>
              <p:cNvSpPr/>
              <p:nvPr/>
            </p:nvSpPr>
            <p:spPr>
              <a:xfrm>
                <a:off x="2174508" y="2265801"/>
                <a:ext cx="361" cy="951"/>
              </a:xfrm>
              <a:custGeom>
                <a:avLst/>
                <a:gdLst/>
                <a:ahLst/>
                <a:cxnLst/>
                <a:rect l="l" t="t" r="r" b="b"/>
                <a:pathLst>
                  <a:path w="11" h="29" extrusionOk="0">
                    <a:moveTo>
                      <a:pt x="11" y="29"/>
                    </a:moveTo>
                    <a:cubicBezTo>
                      <a:pt x="7" y="18"/>
                      <a:pt x="4" y="8"/>
                      <a:pt x="0" y="1"/>
                    </a:cubicBezTo>
                    <a:cubicBezTo>
                      <a:pt x="4" y="8"/>
                      <a:pt x="7" y="18"/>
                      <a:pt x="11"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1" name="Google Shape;5726;p26"/>
              <p:cNvSpPr/>
              <p:nvPr/>
            </p:nvSpPr>
            <p:spPr>
              <a:xfrm>
                <a:off x="2174049" y="2265113"/>
                <a:ext cx="361" cy="722"/>
              </a:xfrm>
              <a:custGeom>
                <a:avLst/>
                <a:gdLst/>
                <a:ahLst/>
                <a:cxnLst/>
                <a:rect l="l" t="t" r="r" b="b"/>
                <a:pathLst>
                  <a:path w="11" h="22" extrusionOk="0">
                    <a:moveTo>
                      <a:pt x="11" y="22"/>
                    </a:moveTo>
                    <a:cubicBezTo>
                      <a:pt x="7" y="11"/>
                      <a:pt x="4" y="4"/>
                      <a:pt x="0" y="1"/>
                    </a:cubicBezTo>
                    <a:cubicBezTo>
                      <a:pt x="4" y="4"/>
                      <a:pt x="7" y="11"/>
                      <a:pt x="11"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2" name="Google Shape;5727;p26"/>
              <p:cNvSpPr/>
              <p:nvPr/>
            </p:nvSpPr>
            <p:spPr>
              <a:xfrm>
                <a:off x="2156797" y="2246516"/>
                <a:ext cx="2689" cy="11840"/>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3" name="Google Shape;5728;p26"/>
              <p:cNvSpPr/>
              <p:nvPr/>
            </p:nvSpPr>
            <p:spPr>
              <a:xfrm>
                <a:off x="2177952" y="2269836"/>
                <a:ext cx="820" cy="262"/>
              </a:xfrm>
              <a:custGeom>
                <a:avLst/>
                <a:gdLst/>
                <a:ahLst/>
                <a:cxnLst/>
                <a:rect l="l" t="t" r="r" b="b"/>
                <a:pathLst>
                  <a:path w="25" h="8" extrusionOk="0">
                    <a:moveTo>
                      <a:pt x="25"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4" name="Google Shape;5729;p26"/>
              <p:cNvSpPr/>
              <p:nvPr/>
            </p:nvSpPr>
            <p:spPr>
              <a:xfrm>
                <a:off x="2179100" y="2270163"/>
                <a:ext cx="590" cy="394"/>
              </a:xfrm>
              <a:custGeom>
                <a:avLst/>
                <a:gdLst/>
                <a:ahLst/>
                <a:cxnLst/>
                <a:rect l="l" t="t" r="r" b="b"/>
                <a:pathLst>
                  <a:path w="18" h="12" extrusionOk="0">
                    <a:moveTo>
                      <a:pt x="18" y="1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5" name="Google Shape;5730;p26"/>
              <p:cNvSpPr/>
              <p:nvPr/>
            </p:nvSpPr>
            <p:spPr>
              <a:xfrm>
                <a:off x="2179788" y="2270623"/>
                <a:ext cx="722" cy="492"/>
              </a:xfrm>
              <a:custGeom>
                <a:avLst/>
                <a:gdLst/>
                <a:ahLst/>
                <a:cxnLst/>
                <a:rect l="l" t="t" r="r" b="b"/>
                <a:pathLst>
                  <a:path w="22" h="15" extrusionOk="0">
                    <a:moveTo>
                      <a:pt x="21" y="15"/>
                    </a:moveTo>
                    <a:cubicBezTo>
                      <a:pt x="14" y="11"/>
                      <a:pt x="7" y="8"/>
                      <a:pt x="0" y="1"/>
                    </a:cubicBezTo>
                    <a:cubicBezTo>
                      <a:pt x="7" y="8"/>
                      <a:pt x="14" y="11"/>
                      <a:pt x="21"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6" name="Google Shape;5731;p26"/>
              <p:cNvSpPr/>
              <p:nvPr/>
            </p:nvSpPr>
            <p:spPr>
              <a:xfrm>
                <a:off x="2176574" y="2269475"/>
                <a:ext cx="1181" cy="262"/>
              </a:xfrm>
              <a:custGeom>
                <a:avLst/>
                <a:gdLst/>
                <a:ahLst/>
                <a:cxnLst/>
                <a:rect l="l" t="t" r="r" b="b"/>
                <a:pathLst>
                  <a:path w="36" h="8" extrusionOk="0">
                    <a:moveTo>
                      <a:pt x="0" y="1"/>
                    </a:moveTo>
                    <a:cubicBezTo>
                      <a:pt x="11" y="1"/>
                      <a:pt x="25" y="4"/>
                      <a:pt x="35" y="8"/>
                    </a:cubicBezTo>
                    <a:cubicBezTo>
                      <a:pt x="25" y="4"/>
                      <a:pt x="11" y="1"/>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7" name="Google Shape;5732;p26"/>
              <p:cNvSpPr/>
              <p:nvPr/>
            </p:nvSpPr>
            <p:spPr>
              <a:xfrm>
                <a:off x="2180936" y="2271541"/>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8" name="Google Shape;5733;p26"/>
              <p:cNvSpPr/>
              <p:nvPr/>
            </p:nvSpPr>
            <p:spPr>
              <a:xfrm>
                <a:off x="2188742" y="2231823"/>
                <a:ext cx="79140" cy="66972"/>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9" name="Google Shape;5734;p26"/>
              <p:cNvSpPr/>
              <p:nvPr/>
            </p:nvSpPr>
            <p:spPr>
              <a:xfrm>
                <a:off x="2184380" y="2279117"/>
                <a:ext cx="15743" cy="10954"/>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0" name="Google Shape;5735;p26"/>
              <p:cNvSpPr/>
              <p:nvPr/>
            </p:nvSpPr>
            <p:spPr>
              <a:xfrm>
                <a:off x="2209274" y="2233758"/>
                <a:ext cx="262" cy="262"/>
              </a:xfrm>
              <a:custGeom>
                <a:avLst/>
                <a:gdLst/>
                <a:ahLst/>
                <a:cxnLst/>
                <a:rect l="l" t="t" r="r" b="b"/>
                <a:pathLst>
                  <a:path w="8" h="8" extrusionOk="0">
                    <a:moveTo>
                      <a:pt x="1" y="8"/>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1" name="Google Shape;5736;p26"/>
              <p:cNvSpPr/>
              <p:nvPr/>
            </p:nvSpPr>
            <p:spPr>
              <a:xfrm>
                <a:off x="2209962" y="2232380"/>
                <a:ext cx="492" cy="623"/>
              </a:xfrm>
              <a:custGeom>
                <a:avLst/>
                <a:gdLst/>
                <a:ahLst/>
                <a:cxnLst/>
                <a:rect l="l" t="t" r="r" b="b"/>
                <a:pathLst>
                  <a:path w="15" h="19" extrusionOk="0">
                    <a:moveTo>
                      <a:pt x="1" y="18"/>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2" name="Google Shape;5737;p26"/>
              <p:cNvSpPr/>
              <p:nvPr/>
            </p:nvSpPr>
            <p:spPr>
              <a:xfrm>
                <a:off x="2208946" y="2234578"/>
                <a:ext cx="131" cy="131"/>
              </a:xfrm>
              <a:custGeom>
                <a:avLst/>
                <a:gdLst/>
                <a:ahLst/>
                <a:cxnLst/>
                <a:rect l="l" t="t" r="r" b="b"/>
                <a:pathLst>
                  <a:path w="4" h="4" extrusionOk="0">
                    <a:moveTo>
                      <a:pt x="0" y="4"/>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3" name="Google Shape;5738;p26"/>
              <p:cNvSpPr/>
              <p:nvPr/>
            </p:nvSpPr>
            <p:spPr>
              <a:xfrm>
                <a:off x="2209044" y="2234217"/>
                <a:ext cx="164" cy="262"/>
              </a:xfrm>
              <a:custGeom>
                <a:avLst/>
                <a:gdLst/>
                <a:ahLst/>
                <a:cxnLst/>
                <a:rect l="l" t="t" r="r" b="b"/>
                <a:pathLst>
                  <a:path w="5" h="8" extrusionOk="0">
                    <a:moveTo>
                      <a:pt x="1" y="8"/>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4" name="Google Shape;5739;p26"/>
              <p:cNvSpPr/>
              <p:nvPr/>
            </p:nvSpPr>
            <p:spPr>
              <a:xfrm>
                <a:off x="2209503" y="2233069"/>
                <a:ext cx="492" cy="623"/>
              </a:xfrm>
              <a:custGeom>
                <a:avLst/>
                <a:gdLst/>
                <a:ahLst/>
                <a:cxnLst/>
                <a:rect l="l" t="t" r="r" b="b"/>
                <a:pathLst>
                  <a:path w="15" h="19" extrusionOk="0">
                    <a:moveTo>
                      <a:pt x="1" y="18"/>
                    </a:moveTo>
                    <a:lnTo>
                      <a:pt x="1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5" name="Google Shape;5740;p26"/>
              <p:cNvSpPr/>
              <p:nvPr/>
            </p:nvSpPr>
            <p:spPr>
              <a:xfrm>
                <a:off x="2208815" y="2234807"/>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6" name="Google Shape;5741;p26"/>
              <p:cNvSpPr/>
              <p:nvPr/>
            </p:nvSpPr>
            <p:spPr>
              <a:xfrm>
                <a:off x="2188611" y="2239957"/>
                <a:ext cx="853" cy="1869"/>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7" name="Google Shape;5742;p26"/>
              <p:cNvSpPr/>
              <p:nvPr/>
            </p:nvSpPr>
            <p:spPr>
              <a:xfrm>
                <a:off x="2188611" y="2239957"/>
                <a:ext cx="262" cy="33"/>
              </a:xfrm>
              <a:custGeom>
                <a:avLst/>
                <a:gdLst/>
                <a:ahLst/>
                <a:cxnLst/>
                <a:rect l="l" t="t" r="r" b="b"/>
                <a:pathLst>
                  <a:path w="8" h="1" extrusionOk="0">
                    <a:moveTo>
                      <a:pt x="1" y="1"/>
                    </a:moveTo>
                    <a:lnTo>
                      <a:pt x="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8" name="Google Shape;5743;p26"/>
              <p:cNvSpPr/>
              <p:nvPr/>
            </p:nvSpPr>
            <p:spPr>
              <a:xfrm>
                <a:off x="2188841" y="2239957"/>
                <a:ext cx="8527" cy="4296"/>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9" name="Google Shape;5744;p26"/>
              <p:cNvSpPr/>
              <p:nvPr/>
            </p:nvSpPr>
            <p:spPr>
              <a:xfrm>
                <a:off x="2210553" y="2231921"/>
                <a:ext cx="361" cy="394"/>
              </a:xfrm>
              <a:custGeom>
                <a:avLst/>
                <a:gdLst/>
                <a:ahLst/>
                <a:cxnLst/>
                <a:rect l="l" t="t" r="r" b="b"/>
                <a:pathLst>
                  <a:path w="11" h="12" extrusionOk="0">
                    <a:moveTo>
                      <a:pt x="11" y="1"/>
                    </a:moveTo>
                    <a:lnTo>
                      <a:pt x="0" y="11"/>
                    </a:ln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0" name="Google Shape;5745;p26"/>
              <p:cNvSpPr/>
              <p:nvPr/>
            </p:nvSpPr>
            <p:spPr>
              <a:xfrm>
                <a:off x="2184479" y="2279937"/>
                <a:ext cx="394" cy="590"/>
              </a:xfrm>
              <a:custGeom>
                <a:avLst/>
                <a:gdLst/>
                <a:ahLst/>
                <a:cxnLst/>
                <a:rect l="l" t="t" r="r" b="b"/>
                <a:pathLst>
                  <a:path w="12" h="18" extrusionOk="0">
                    <a:moveTo>
                      <a:pt x="1" y="0"/>
                    </a:moveTo>
                    <a:cubicBezTo>
                      <a:pt x="4" y="7"/>
                      <a:pt x="8" y="14"/>
                      <a:pt x="11" y="18"/>
                    </a:cubicBezTo>
                    <a:cubicBezTo>
                      <a:pt x="8" y="11"/>
                      <a:pt x="4" y="7"/>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1" name="Google Shape;5746;p26"/>
              <p:cNvSpPr/>
              <p:nvPr/>
            </p:nvSpPr>
            <p:spPr>
              <a:xfrm>
                <a:off x="2184151" y="2279117"/>
                <a:ext cx="361" cy="623"/>
              </a:xfrm>
              <a:custGeom>
                <a:avLst/>
                <a:gdLst/>
                <a:ahLst/>
                <a:cxnLst/>
                <a:rect l="l" t="t" r="r" b="b"/>
                <a:pathLst>
                  <a:path w="11" h="19" extrusionOk="0">
                    <a:moveTo>
                      <a:pt x="0" y="1"/>
                    </a:moveTo>
                    <a:cubicBezTo>
                      <a:pt x="4" y="8"/>
                      <a:pt x="7" y="15"/>
                      <a:pt x="11" y="18"/>
                    </a:cubicBezTo>
                    <a:cubicBezTo>
                      <a:pt x="7" y="11"/>
                      <a:pt x="4" y="8"/>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2" name="Google Shape;5747;p26"/>
              <p:cNvSpPr/>
              <p:nvPr/>
            </p:nvSpPr>
            <p:spPr>
              <a:xfrm>
                <a:off x="2243285" y="2295549"/>
                <a:ext cx="820" cy="590"/>
              </a:xfrm>
              <a:custGeom>
                <a:avLst/>
                <a:gdLst/>
                <a:ahLst/>
                <a:cxnLst/>
                <a:rect l="l" t="t" r="r" b="b"/>
                <a:pathLst>
                  <a:path w="25" h="18" extrusionOk="0">
                    <a:moveTo>
                      <a:pt x="25" y="18"/>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3" name="Google Shape;5748;p26"/>
              <p:cNvSpPr/>
              <p:nvPr/>
            </p:nvSpPr>
            <p:spPr>
              <a:xfrm>
                <a:off x="2246040" y="2297254"/>
                <a:ext cx="1738" cy="951"/>
              </a:xfrm>
              <a:custGeom>
                <a:avLst/>
                <a:gdLst/>
                <a:ahLst/>
                <a:cxnLst/>
                <a:rect l="l" t="t" r="r" b="b"/>
                <a:pathLst>
                  <a:path w="53" h="29" extrusionOk="0">
                    <a:moveTo>
                      <a:pt x="53" y="29"/>
                    </a:moveTo>
                    <a:cubicBezTo>
                      <a:pt x="35" y="18"/>
                      <a:pt x="18" y="11"/>
                      <a:pt x="0" y="1"/>
                    </a:cubicBezTo>
                    <a:cubicBezTo>
                      <a:pt x="18" y="11"/>
                      <a:pt x="35" y="18"/>
                      <a:pt x="53"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4" name="Google Shape;5749;p26"/>
              <p:cNvSpPr/>
              <p:nvPr/>
            </p:nvSpPr>
            <p:spPr>
              <a:xfrm>
                <a:off x="2242137" y="2294729"/>
                <a:ext cx="722" cy="492"/>
              </a:xfrm>
              <a:custGeom>
                <a:avLst/>
                <a:gdLst/>
                <a:ahLst/>
                <a:cxnLst/>
                <a:rect l="l" t="t" r="r" b="b"/>
                <a:pathLst>
                  <a:path w="22" h="15" extrusionOk="0">
                    <a:moveTo>
                      <a:pt x="21" y="1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5" name="Google Shape;5750;p26"/>
              <p:cNvSpPr/>
              <p:nvPr/>
            </p:nvSpPr>
            <p:spPr>
              <a:xfrm>
                <a:off x="2231576" y="2274657"/>
                <a:ext cx="2427" cy="1410"/>
              </a:xfrm>
              <a:custGeom>
                <a:avLst/>
                <a:gdLst/>
                <a:ahLst/>
                <a:cxnLst/>
                <a:rect l="l" t="t" r="r" b="b"/>
                <a:pathLst>
                  <a:path w="74" h="43" extrusionOk="0">
                    <a:moveTo>
                      <a:pt x="73" y="0"/>
                    </a:moveTo>
                    <a:cubicBezTo>
                      <a:pt x="49" y="11"/>
                      <a:pt x="25" y="25"/>
                      <a:pt x="0" y="42"/>
                    </a:cubicBezTo>
                    <a:cubicBezTo>
                      <a:pt x="25" y="28"/>
                      <a:pt x="49" y="11"/>
                      <a:pt x="73"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6" name="Google Shape;5751;p26"/>
              <p:cNvSpPr/>
              <p:nvPr/>
            </p:nvSpPr>
            <p:spPr>
              <a:xfrm>
                <a:off x="2248336" y="2298402"/>
                <a:ext cx="951" cy="492"/>
              </a:xfrm>
              <a:custGeom>
                <a:avLst/>
                <a:gdLst/>
                <a:ahLst/>
                <a:cxnLst/>
                <a:rect l="l" t="t" r="r" b="b"/>
                <a:pathLst>
                  <a:path w="29" h="15" extrusionOk="0">
                    <a:moveTo>
                      <a:pt x="28" y="15"/>
                    </a:moveTo>
                    <a:lnTo>
                      <a:pt x="28" y="15"/>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7" name="Google Shape;5752;p26"/>
              <p:cNvSpPr/>
              <p:nvPr/>
            </p:nvSpPr>
            <p:spPr>
              <a:xfrm>
                <a:off x="2199172" y="2290039"/>
                <a:ext cx="853" cy="33"/>
              </a:xfrm>
              <a:custGeom>
                <a:avLst/>
                <a:gdLst/>
                <a:ahLst/>
                <a:cxnLst/>
                <a:rect l="l" t="t" r="r" b="b"/>
                <a:pathLst>
                  <a:path w="26" h="1" extrusionOk="0">
                    <a:moveTo>
                      <a:pt x="25" y="0"/>
                    </a:moveTo>
                    <a:lnTo>
                      <a:pt x="1" y="0"/>
                    </a:lnTo>
                    <a:lnTo>
                      <a:pt x="25" y="0"/>
                    </a:lnTo>
                    <a:lnTo>
                      <a:pt x="2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8" name="Google Shape;5753;p26"/>
              <p:cNvSpPr/>
              <p:nvPr/>
            </p:nvSpPr>
            <p:spPr>
              <a:xfrm>
                <a:off x="2185397" y="2281315"/>
                <a:ext cx="492" cy="590"/>
              </a:xfrm>
              <a:custGeom>
                <a:avLst/>
                <a:gdLst/>
                <a:ahLst/>
                <a:cxnLst/>
                <a:rect l="l" t="t" r="r" b="b"/>
                <a:pathLst>
                  <a:path w="15" h="18" extrusionOk="0">
                    <a:moveTo>
                      <a:pt x="15" y="18"/>
                    </a:moveTo>
                    <a:cubicBezTo>
                      <a:pt x="11" y="14"/>
                      <a:pt x="4" y="7"/>
                      <a:pt x="1" y="0"/>
                    </a:cubicBezTo>
                    <a:cubicBezTo>
                      <a:pt x="4" y="7"/>
                      <a:pt x="11" y="14"/>
                      <a:pt x="15"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9" name="Google Shape;5754;p26"/>
              <p:cNvSpPr/>
              <p:nvPr/>
            </p:nvSpPr>
            <p:spPr>
              <a:xfrm>
                <a:off x="2241317" y="2293942"/>
                <a:ext cx="623" cy="492"/>
              </a:xfrm>
              <a:custGeom>
                <a:avLst/>
                <a:gdLst/>
                <a:ahLst/>
                <a:cxnLst/>
                <a:rect l="l" t="t" r="r" b="b"/>
                <a:pathLst>
                  <a:path w="19" h="15" extrusionOk="0">
                    <a:moveTo>
                      <a:pt x="18" y="1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0" name="Google Shape;5755;p26"/>
              <p:cNvSpPr/>
              <p:nvPr/>
            </p:nvSpPr>
            <p:spPr>
              <a:xfrm>
                <a:off x="2184938" y="2280724"/>
                <a:ext cx="394" cy="492"/>
              </a:xfrm>
              <a:custGeom>
                <a:avLst/>
                <a:gdLst/>
                <a:ahLst/>
                <a:cxnLst/>
                <a:rect l="l" t="t" r="r" b="b"/>
                <a:pathLst>
                  <a:path w="12" h="15" extrusionOk="0">
                    <a:moveTo>
                      <a:pt x="11" y="15"/>
                    </a:moveTo>
                    <a:cubicBezTo>
                      <a:pt x="8" y="11"/>
                      <a:pt x="4" y="4"/>
                      <a:pt x="1" y="1"/>
                    </a:cubicBezTo>
                    <a:cubicBezTo>
                      <a:pt x="4" y="4"/>
                      <a:pt x="8" y="11"/>
                      <a:pt x="11"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1" name="Google Shape;5756;p26"/>
              <p:cNvSpPr/>
              <p:nvPr/>
            </p:nvSpPr>
            <p:spPr>
              <a:xfrm>
                <a:off x="2186086" y="2282102"/>
                <a:ext cx="492" cy="394"/>
              </a:xfrm>
              <a:custGeom>
                <a:avLst/>
                <a:gdLst/>
                <a:ahLst/>
                <a:cxnLst/>
                <a:rect l="l" t="t" r="r" b="b"/>
                <a:pathLst>
                  <a:path w="15" h="12" extrusionOk="0">
                    <a:moveTo>
                      <a:pt x="15" y="1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2" name="Google Shape;5757;p26"/>
              <p:cNvSpPr/>
              <p:nvPr/>
            </p:nvSpPr>
            <p:spPr>
              <a:xfrm>
                <a:off x="2240628" y="2293253"/>
                <a:ext cx="492" cy="590"/>
              </a:xfrm>
              <a:custGeom>
                <a:avLst/>
                <a:gdLst/>
                <a:ahLst/>
                <a:cxnLst/>
                <a:rect l="l" t="t" r="r" b="b"/>
                <a:pathLst>
                  <a:path w="15" h="18" extrusionOk="0">
                    <a:moveTo>
                      <a:pt x="15" y="18"/>
                    </a:moveTo>
                    <a:cubicBezTo>
                      <a:pt x="11" y="11"/>
                      <a:pt x="8" y="7"/>
                      <a:pt x="1" y="0"/>
                    </a:cubicBezTo>
                    <a:cubicBezTo>
                      <a:pt x="8" y="7"/>
                      <a:pt x="11" y="11"/>
                      <a:pt x="15"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3" name="Google Shape;5758;p26"/>
              <p:cNvSpPr/>
              <p:nvPr/>
            </p:nvSpPr>
            <p:spPr>
              <a:xfrm>
                <a:off x="2186906" y="2282561"/>
                <a:ext cx="820" cy="492"/>
              </a:xfrm>
              <a:custGeom>
                <a:avLst/>
                <a:gdLst/>
                <a:ahLst/>
                <a:cxnLst/>
                <a:rect l="l" t="t" r="r" b="b"/>
                <a:pathLst>
                  <a:path w="25" h="15" extrusionOk="0">
                    <a:moveTo>
                      <a:pt x="25" y="15"/>
                    </a:moveTo>
                    <a:cubicBezTo>
                      <a:pt x="14" y="11"/>
                      <a:pt x="7" y="8"/>
                      <a:pt x="0" y="1"/>
                    </a:cubicBezTo>
                    <a:cubicBezTo>
                      <a:pt x="7" y="8"/>
                      <a:pt x="14" y="11"/>
                      <a:pt x="25"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4" name="Google Shape;5759;p26"/>
              <p:cNvSpPr/>
              <p:nvPr/>
            </p:nvSpPr>
            <p:spPr>
              <a:xfrm>
                <a:off x="2244531" y="2296336"/>
                <a:ext cx="1312" cy="853"/>
              </a:xfrm>
              <a:custGeom>
                <a:avLst/>
                <a:gdLst/>
                <a:ahLst/>
                <a:cxnLst/>
                <a:rect l="l" t="t" r="r" b="b"/>
                <a:pathLst>
                  <a:path w="40" h="26" extrusionOk="0">
                    <a:moveTo>
                      <a:pt x="39" y="2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5" name="Google Shape;5760;p26"/>
              <p:cNvSpPr/>
              <p:nvPr/>
            </p:nvSpPr>
            <p:spPr>
              <a:xfrm>
                <a:off x="2215702" y="2233660"/>
                <a:ext cx="7511" cy="5543"/>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6" name="Google Shape;5761;p26"/>
              <p:cNvSpPr/>
              <p:nvPr/>
            </p:nvSpPr>
            <p:spPr>
              <a:xfrm>
                <a:off x="2247188" y="2238022"/>
                <a:ext cx="590" cy="492"/>
              </a:xfrm>
              <a:custGeom>
                <a:avLst/>
                <a:gdLst/>
                <a:ahLst/>
                <a:cxnLst/>
                <a:rect l="l" t="t" r="r" b="b"/>
                <a:pathLst>
                  <a:path w="18" h="15" extrusionOk="0">
                    <a:moveTo>
                      <a:pt x="0" y="14"/>
                    </a:move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7" name="Google Shape;5762;p26"/>
              <p:cNvSpPr/>
              <p:nvPr/>
            </p:nvSpPr>
            <p:spPr>
              <a:xfrm>
                <a:off x="2235709" y="2244909"/>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8" name="Google Shape;5763;p26"/>
              <p:cNvSpPr/>
              <p:nvPr/>
            </p:nvSpPr>
            <p:spPr>
              <a:xfrm>
                <a:off x="2243613" y="2239727"/>
                <a:ext cx="722" cy="262"/>
              </a:xfrm>
              <a:custGeom>
                <a:avLst/>
                <a:gdLst/>
                <a:ahLst/>
                <a:cxnLst/>
                <a:rect l="l" t="t" r="r" b="b"/>
                <a:pathLst>
                  <a:path w="22" h="8" extrusionOk="0">
                    <a:moveTo>
                      <a:pt x="1" y="8"/>
                    </a:moveTo>
                    <a:lnTo>
                      <a:pt x="2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9" name="Google Shape;5764;p26"/>
              <p:cNvSpPr/>
              <p:nvPr/>
            </p:nvSpPr>
            <p:spPr>
              <a:xfrm>
                <a:off x="2245351" y="2239038"/>
                <a:ext cx="722" cy="262"/>
              </a:xfrm>
              <a:custGeom>
                <a:avLst/>
                <a:gdLst/>
                <a:ahLst/>
                <a:cxnLst/>
                <a:rect l="l" t="t" r="r" b="b"/>
                <a:pathLst>
                  <a:path w="22" h="8" extrusionOk="0">
                    <a:moveTo>
                      <a:pt x="0" y="8"/>
                    </a:moveTo>
                    <a:lnTo>
                      <a:pt x="2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0" name="Google Shape;5765;p26"/>
              <p:cNvSpPr/>
              <p:nvPr/>
            </p:nvSpPr>
            <p:spPr>
              <a:xfrm>
                <a:off x="2242695" y="2240088"/>
                <a:ext cx="722" cy="262"/>
              </a:xfrm>
              <a:custGeom>
                <a:avLst/>
                <a:gdLst/>
                <a:ahLst/>
                <a:cxnLst/>
                <a:rect l="l" t="t" r="r" b="b"/>
                <a:pathLst>
                  <a:path w="22" h="8" extrusionOk="0">
                    <a:moveTo>
                      <a:pt x="1" y="7"/>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1" name="Google Shape;5766;p26"/>
              <p:cNvSpPr/>
              <p:nvPr/>
            </p:nvSpPr>
            <p:spPr>
              <a:xfrm>
                <a:off x="2246138" y="2238481"/>
                <a:ext cx="853" cy="492"/>
              </a:xfrm>
              <a:custGeom>
                <a:avLst/>
                <a:gdLst/>
                <a:ahLst/>
                <a:cxnLst/>
                <a:rect l="l" t="t" r="r" b="b"/>
                <a:pathLst>
                  <a:path w="26" h="15" extrusionOk="0">
                    <a:moveTo>
                      <a:pt x="1" y="14"/>
                    </a:moveTo>
                    <a:lnTo>
                      <a:pt x="2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2" name="Google Shape;5767;p26"/>
              <p:cNvSpPr/>
              <p:nvPr/>
            </p:nvSpPr>
            <p:spPr>
              <a:xfrm>
                <a:off x="2244433" y="2239399"/>
                <a:ext cx="722" cy="361"/>
              </a:xfrm>
              <a:custGeom>
                <a:avLst/>
                <a:gdLst/>
                <a:ahLst/>
                <a:cxnLst/>
                <a:rect l="l" t="t" r="r" b="b"/>
                <a:pathLst>
                  <a:path w="22" h="11" extrusionOk="0">
                    <a:moveTo>
                      <a:pt x="0" y="11"/>
                    </a:moveTo>
                    <a:lnTo>
                      <a:pt x="2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3" name="Google Shape;5768;p26"/>
              <p:cNvSpPr/>
              <p:nvPr/>
            </p:nvSpPr>
            <p:spPr>
              <a:xfrm>
                <a:off x="2210881" y="2231921"/>
                <a:ext cx="1312" cy="722"/>
              </a:xfrm>
              <a:custGeom>
                <a:avLst/>
                <a:gdLst/>
                <a:ahLst/>
                <a:cxnLst/>
                <a:rect l="l" t="t" r="r" b="b"/>
                <a:pathLst>
                  <a:path w="40" h="22" extrusionOk="0">
                    <a:moveTo>
                      <a:pt x="1" y="1"/>
                    </a:moveTo>
                    <a:cubicBezTo>
                      <a:pt x="11" y="8"/>
                      <a:pt x="25" y="15"/>
                      <a:pt x="39" y="22"/>
                    </a:cubicBezTo>
                    <a:cubicBezTo>
                      <a:pt x="29" y="15"/>
                      <a:pt x="15" y="8"/>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4" name="Google Shape;5769;p26"/>
              <p:cNvSpPr/>
              <p:nvPr/>
            </p:nvSpPr>
            <p:spPr>
              <a:xfrm>
                <a:off x="2212390" y="2232741"/>
                <a:ext cx="951" cy="361"/>
              </a:xfrm>
              <a:custGeom>
                <a:avLst/>
                <a:gdLst/>
                <a:ahLst/>
                <a:cxnLst/>
                <a:rect l="l" t="t" r="r" b="b"/>
                <a:pathLst>
                  <a:path w="29" h="11" extrusionOk="0">
                    <a:moveTo>
                      <a:pt x="0" y="0"/>
                    </a:moveTo>
                    <a:lnTo>
                      <a:pt x="2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5" name="Google Shape;5770;p26"/>
              <p:cNvSpPr/>
              <p:nvPr/>
            </p:nvSpPr>
            <p:spPr>
              <a:xfrm>
                <a:off x="2214095" y="2233299"/>
                <a:ext cx="492" cy="164"/>
              </a:xfrm>
              <a:custGeom>
                <a:avLst/>
                <a:gdLst/>
                <a:ahLst/>
                <a:cxnLst/>
                <a:rect l="l" t="t" r="r" b="b"/>
                <a:pathLst>
                  <a:path w="15" h="5" extrusionOk="0">
                    <a:moveTo>
                      <a:pt x="1" y="1"/>
                    </a:moveTo>
                    <a:lnTo>
                      <a:pt x="15"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6" name="Google Shape;5771;p26"/>
              <p:cNvSpPr/>
              <p:nvPr/>
            </p:nvSpPr>
            <p:spPr>
              <a:xfrm>
                <a:off x="2234561" y="2244778"/>
                <a:ext cx="262" cy="33"/>
              </a:xfrm>
              <a:custGeom>
                <a:avLst/>
                <a:gdLst/>
                <a:ahLst/>
                <a:cxnLst/>
                <a:rect l="l" t="t" r="r" b="b"/>
                <a:pathLst>
                  <a:path w="8"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7" name="Google Shape;5772;p26"/>
              <p:cNvSpPr/>
              <p:nvPr/>
            </p:nvSpPr>
            <p:spPr>
              <a:xfrm>
                <a:off x="2248795" y="2236513"/>
                <a:ext cx="590" cy="623"/>
              </a:xfrm>
              <a:custGeom>
                <a:avLst/>
                <a:gdLst/>
                <a:ahLst/>
                <a:cxnLst/>
                <a:rect l="l" t="t" r="r" b="b"/>
                <a:pathLst>
                  <a:path w="18" h="19" extrusionOk="0">
                    <a:moveTo>
                      <a:pt x="18" y="1"/>
                    </a:moveTo>
                    <a:cubicBezTo>
                      <a:pt x="11" y="8"/>
                      <a:pt x="4" y="15"/>
                      <a:pt x="0" y="18"/>
                    </a:cubicBezTo>
                    <a:cubicBezTo>
                      <a:pt x="4" y="15"/>
                      <a:pt x="11" y="8"/>
                      <a:pt x="1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8" name="Google Shape;5773;p26"/>
              <p:cNvSpPr/>
              <p:nvPr/>
            </p:nvSpPr>
            <p:spPr>
              <a:xfrm>
                <a:off x="2230199" y="2243171"/>
                <a:ext cx="1279" cy="492"/>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9" name="Google Shape;5774;p26"/>
              <p:cNvSpPr/>
              <p:nvPr/>
            </p:nvSpPr>
            <p:spPr>
              <a:xfrm>
                <a:off x="2233511" y="2244450"/>
                <a:ext cx="262" cy="33"/>
              </a:xfrm>
              <a:custGeom>
                <a:avLst/>
                <a:gdLst/>
                <a:ahLst/>
                <a:cxnLst/>
                <a:rect l="l" t="t" r="r" b="b"/>
                <a:pathLst>
                  <a:path w="8" h="1" extrusionOk="0">
                    <a:moveTo>
                      <a:pt x="1" y="0"/>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0" name="Google Shape;5775;p26"/>
              <p:cNvSpPr/>
              <p:nvPr/>
            </p:nvSpPr>
            <p:spPr>
              <a:xfrm>
                <a:off x="2247877" y="2237333"/>
                <a:ext cx="820" cy="590"/>
              </a:xfrm>
              <a:custGeom>
                <a:avLst/>
                <a:gdLst/>
                <a:ahLst/>
                <a:cxnLst/>
                <a:rect l="l" t="t" r="r" b="b"/>
                <a:pathLst>
                  <a:path w="25" h="18" extrusionOk="0">
                    <a:moveTo>
                      <a:pt x="25" y="0"/>
                    </a:moveTo>
                    <a:cubicBezTo>
                      <a:pt x="14" y="4"/>
                      <a:pt x="7" y="11"/>
                      <a:pt x="0" y="18"/>
                    </a:cubicBezTo>
                    <a:cubicBezTo>
                      <a:pt x="7" y="11"/>
                      <a:pt x="18" y="4"/>
                      <a:pt x="2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1" name="Google Shape;5776;p26"/>
              <p:cNvSpPr/>
              <p:nvPr/>
            </p:nvSpPr>
            <p:spPr>
              <a:xfrm>
                <a:off x="2236037" y="2244778"/>
                <a:ext cx="394" cy="33"/>
              </a:xfrm>
              <a:custGeom>
                <a:avLst/>
                <a:gdLst/>
                <a:ahLst/>
                <a:cxnLst/>
                <a:rect l="l" t="t" r="r" b="b"/>
                <a:pathLst>
                  <a:path w="12" h="1" extrusionOk="0">
                    <a:moveTo>
                      <a:pt x="1" y="1"/>
                    </a:move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2" name="Google Shape;5777;p26"/>
              <p:cNvSpPr/>
              <p:nvPr/>
            </p:nvSpPr>
            <p:spPr>
              <a:xfrm>
                <a:off x="2232593" y="2244089"/>
                <a:ext cx="262" cy="164"/>
              </a:xfrm>
              <a:custGeom>
                <a:avLst/>
                <a:gdLst/>
                <a:ahLst/>
                <a:cxnLst/>
                <a:rect l="l" t="t" r="r" b="b"/>
                <a:pathLst>
                  <a:path w="8" h="5" extrusionOk="0">
                    <a:moveTo>
                      <a:pt x="1" y="1"/>
                    </a:moveTo>
                    <a:lnTo>
                      <a:pt x="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3" name="Google Shape;5778;p26"/>
              <p:cNvSpPr/>
              <p:nvPr/>
            </p:nvSpPr>
            <p:spPr>
              <a:xfrm>
                <a:off x="2189431" y="2241793"/>
                <a:ext cx="6002" cy="12102"/>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4" name="Google Shape;5779;p26"/>
              <p:cNvSpPr/>
              <p:nvPr/>
            </p:nvSpPr>
            <p:spPr>
              <a:xfrm>
                <a:off x="2212160" y="2281184"/>
                <a:ext cx="33" cy="492"/>
              </a:xfrm>
              <a:custGeom>
                <a:avLst/>
                <a:gdLst/>
                <a:ahLst/>
                <a:cxnLst/>
                <a:rect l="l" t="t" r="r" b="b"/>
                <a:pathLst>
                  <a:path w="1" h="15" extrusionOk="0">
                    <a:moveTo>
                      <a:pt x="0" y="1"/>
                    </a:moveTo>
                    <a:lnTo>
                      <a:pt x="0" y="11"/>
                    </a:lnTo>
                    <a:cubicBezTo>
                      <a:pt x="0" y="15"/>
                      <a:pt x="0"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5" name="Google Shape;5780;p26"/>
              <p:cNvSpPr/>
              <p:nvPr/>
            </p:nvSpPr>
            <p:spPr>
              <a:xfrm>
                <a:off x="2212390" y="2282331"/>
                <a:ext cx="131" cy="492"/>
              </a:xfrm>
              <a:custGeom>
                <a:avLst/>
                <a:gdLst/>
                <a:ahLst/>
                <a:cxnLst/>
                <a:rect l="l" t="t" r="r" b="b"/>
                <a:pathLst>
                  <a:path w="4" h="15" extrusionOk="0">
                    <a:moveTo>
                      <a:pt x="0" y="1"/>
                    </a:moveTo>
                    <a:lnTo>
                      <a:pt x="4"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6" name="Google Shape;5781;p26"/>
              <p:cNvSpPr/>
              <p:nvPr/>
            </p:nvSpPr>
            <p:spPr>
              <a:xfrm>
                <a:off x="2212029" y="2280856"/>
                <a:ext cx="164" cy="262"/>
              </a:xfrm>
              <a:custGeom>
                <a:avLst/>
                <a:gdLst/>
                <a:ahLst/>
                <a:cxnLst/>
                <a:rect l="l" t="t" r="r" b="b"/>
                <a:pathLst>
                  <a:path w="5" h="8" extrusionOk="0">
                    <a:moveTo>
                      <a:pt x="4" y="0"/>
                    </a:moveTo>
                    <a:cubicBezTo>
                      <a:pt x="1" y="4"/>
                      <a:pt x="1" y="7"/>
                      <a:pt x="4" y="7"/>
                    </a:cubicBezTo>
                    <a:cubicBezTo>
                      <a:pt x="1" y="7"/>
                      <a:pt x="1" y="4"/>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7" name="Google Shape;5782;p26"/>
              <p:cNvSpPr/>
              <p:nvPr/>
            </p:nvSpPr>
            <p:spPr>
              <a:xfrm>
                <a:off x="2213078" y="2284168"/>
                <a:ext cx="361" cy="853"/>
              </a:xfrm>
              <a:custGeom>
                <a:avLst/>
                <a:gdLst/>
                <a:ahLst/>
                <a:cxnLst/>
                <a:rect l="l" t="t" r="r" b="b"/>
                <a:pathLst>
                  <a:path w="11" h="26" extrusionOk="0">
                    <a:moveTo>
                      <a:pt x="0" y="1"/>
                    </a:moveTo>
                    <a:lnTo>
                      <a:pt x="11"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8" name="Google Shape;5783;p26"/>
              <p:cNvSpPr/>
              <p:nvPr/>
            </p:nvSpPr>
            <p:spPr>
              <a:xfrm>
                <a:off x="2214456" y="2286923"/>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9" name="Google Shape;5784;p26"/>
              <p:cNvSpPr/>
              <p:nvPr/>
            </p:nvSpPr>
            <p:spPr>
              <a:xfrm>
                <a:off x="2213636" y="2285447"/>
                <a:ext cx="623" cy="1181"/>
              </a:xfrm>
              <a:custGeom>
                <a:avLst/>
                <a:gdLst/>
                <a:ahLst/>
                <a:cxnLst/>
                <a:rect l="l" t="t" r="r" b="b"/>
                <a:pathLst>
                  <a:path w="19" h="36" extrusionOk="0">
                    <a:moveTo>
                      <a:pt x="1" y="0"/>
                    </a:moveTo>
                    <a:cubicBezTo>
                      <a:pt x="4" y="11"/>
                      <a:pt x="11" y="21"/>
                      <a:pt x="18" y="35"/>
                    </a:cubicBezTo>
                    <a:cubicBezTo>
                      <a:pt x="11" y="21"/>
                      <a:pt x="4" y="11"/>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0" name="Google Shape;5785;p26"/>
              <p:cNvSpPr/>
              <p:nvPr/>
            </p:nvSpPr>
            <p:spPr>
              <a:xfrm>
                <a:off x="2212258" y="2281774"/>
                <a:ext cx="33" cy="361"/>
              </a:xfrm>
              <a:custGeom>
                <a:avLst/>
                <a:gdLst/>
                <a:ahLst/>
                <a:cxnLst/>
                <a:rect l="l" t="t" r="r" b="b"/>
                <a:pathLst>
                  <a:path w="1" h="11" extrusionOk="0">
                    <a:moveTo>
                      <a:pt x="1"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1" name="Google Shape;5786;p26"/>
              <p:cNvSpPr/>
              <p:nvPr/>
            </p:nvSpPr>
            <p:spPr>
              <a:xfrm>
                <a:off x="2212717" y="2283250"/>
                <a:ext cx="262" cy="623"/>
              </a:xfrm>
              <a:custGeom>
                <a:avLst/>
                <a:gdLst/>
                <a:ahLst/>
                <a:cxnLst/>
                <a:rect l="l" t="t" r="r" b="b"/>
                <a:pathLst>
                  <a:path w="8" h="19" extrusionOk="0">
                    <a:moveTo>
                      <a:pt x="1" y="1"/>
                    </a:moveTo>
                    <a:lnTo>
                      <a:pt x="8"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2" name="Google Shape;5787;p26"/>
              <p:cNvSpPr/>
              <p:nvPr/>
            </p:nvSpPr>
            <p:spPr>
              <a:xfrm>
                <a:off x="2197335" y="2285086"/>
                <a:ext cx="262" cy="262"/>
              </a:xfrm>
              <a:custGeom>
                <a:avLst/>
                <a:gdLst/>
                <a:ahLst/>
                <a:cxnLst/>
                <a:rect l="l" t="t" r="r" b="b"/>
                <a:pathLst>
                  <a:path w="8" h="8" extrusionOk="0">
                    <a:moveTo>
                      <a:pt x="8"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3" name="Google Shape;5788;p26"/>
              <p:cNvSpPr/>
              <p:nvPr/>
            </p:nvSpPr>
            <p:spPr>
              <a:xfrm>
                <a:off x="2184249" y="2279117"/>
                <a:ext cx="722" cy="394"/>
              </a:xfrm>
              <a:custGeom>
                <a:avLst/>
                <a:gdLst/>
                <a:ahLst/>
                <a:cxnLst/>
                <a:rect l="l" t="t" r="r" b="b"/>
                <a:pathLst>
                  <a:path w="22" h="12" extrusionOk="0">
                    <a:moveTo>
                      <a:pt x="1" y="1"/>
                    </a:moveTo>
                    <a:lnTo>
                      <a:pt x="22" y="11"/>
                    </a:ln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4" name="Google Shape;5789;p26"/>
              <p:cNvSpPr/>
              <p:nvPr/>
            </p:nvSpPr>
            <p:spPr>
              <a:xfrm>
                <a:off x="2198844" y="2286923"/>
                <a:ext cx="33" cy="164"/>
              </a:xfrm>
              <a:custGeom>
                <a:avLst/>
                <a:gdLst/>
                <a:ahLst/>
                <a:cxnLst/>
                <a:rect l="l" t="t" r="r" b="b"/>
                <a:pathLst>
                  <a:path w="1" h="5" extrusionOk="0">
                    <a:moveTo>
                      <a:pt x="0"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5" name="Google Shape;5790;p26"/>
              <p:cNvSpPr/>
              <p:nvPr/>
            </p:nvSpPr>
            <p:spPr>
              <a:xfrm>
                <a:off x="2185397" y="2279806"/>
                <a:ext cx="1312" cy="722"/>
              </a:xfrm>
              <a:custGeom>
                <a:avLst/>
                <a:gdLst/>
                <a:ahLst/>
                <a:cxnLst/>
                <a:rect l="l" t="t" r="r" b="b"/>
                <a:pathLst>
                  <a:path w="40" h="22" extrusionOk="0">
                    <a:moveTo>
                      <a:pt x="39" y="22"/>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6" name="Google Shape;5791;p26"/>
              <p:cNvSpPr/>
              <p:nvPr/>
            </p:nvSpPr>
            <p:spPr>
              <a:xfrm>
                <a:off x="2199992" y="2289580"/>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7" name="Google Shape;5792;p26"/>
              <p:cNvSpPr/>
              <p:nvPr/>
            </p:nvSpPr>
            <p:spPr>
              <a:xfrm>
                <a:off x="2199631" y="2288202"/>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8" name="Google Shape;5793;p26"/>
              <p:cNvSpPr/>
              <p:nvPr/>
            </p:nvSpPr>
            <p:spPr>
              <a:xfrm>
                <a:off x="2188972" y="2241006"/>
                <a:ext cx="1050" cy="1869"/>
              </a:xfrm>
              <a:custGeom>
                <a:avLst/>
                <a:gdLst/>
                <a:ahLst/>
                <a:cxnLst/>
                <a:rect l="l" t="t" r="r" b="b"/>
                <a:pathLst>
                  <a:path w="32" h="57" extrusionOk="0">
                    <a:moveTo>
                      <a:pt x="0" y="0"/>
                    </a:moveTo>
                    <a:cubicBezTo>
                      <a:pt x="7" y="18"/>
                      <a:pt x="21" y="39"/>
                      <a:pt x="32" y="56"/>
                    </a:cubicBezTo>
                    <a:lnTo>
                      <a:pt x="14" y="25"/>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9" name="Google Shape;5794;p26"/>
              <p:cNvSpPr/>
              <p:nvPr/>
            </p:nvSpPr>
            <p:spPr>
              <a:xfrm>
                <a:off x="2184479" y="2278789"/>
                <a:ext cx="33" cy="131"/>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0" name="Google Shape;5795;p26"/>
              <p:cNvSpPr/>
              <p:nvPr/>
            </p:nvSpPr>
            <p:spPr>
              <a:xfrm>
                <a:off x="2199992" y="2290039"/>
                <a:ext cx="33" cy="33"/>
              </a:xfrm>
              <a:custGeom>
                <a:avLst/>
                <a:gdLst/>
                <a:ahLst/>
                <a:cxnLst/>
                <a:rect l="l" t="t" r="r" b="b"/>
                <a:pathLst>
                  <a:path w="1" h="1" extrusionOk="0">
                    <a:moveTo>
                      <a:pt x="0" y="0"/>
                    </a:moveTo>
                    <a:lnTo>
                      <a:pt x="0" y="0"/>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1" name="Google Shape;5796;p26"/>
              <p:cNvSpPr/>
              <p:nvPr/>
            </p:nvSpPr>
            <p:spPr>
              <a:xfrm>
                <a:off x="2469820" y="2306995"/>
                <a:ext cx="210494" cy="178090"/>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2" name="Google Shape;5797;p26"/>
              <p:cNvSpPr/>
              <p:nvPr/>
            </p:nvSpPr>
            <p:spPr>
              <a:xfrm>
                <a:off x="2706357" y="2327232"/>
                <a:ext cx="0" cy="33"/>
              </a:xfrm>
              <a:custGeom>
                <a:avLst/>
                <a:gdLst/>
                <a:ahLst/>
                <a:cxnLst/>
                <a:rect l="l" t="t" r="r" b="b"/>
                <a:pathLst>
                  <a:path h="1" extrusionOk="0">
                    <a:moveTo>
                      <a:pt x="0"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3" name="Google Shape;5798;p26"/>
              <p:cNvSpPr/>
              <p:nvPr/>
            </p:nvSpPr>
            <p:spPr>
              <a:xfrm>
                <a:off x="2692451" y="2327363"/>
                <a:ext cx="26894" cy="9774"/>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4" name="Google Shape;5799;p26"/>
              <p:cNvSpPr/>
              <p:nvPr/>
            </p:nvSpPr>
            <p:spPr>
              <a:xfrm>
                <a:off x="2576609" y="2327363"/>
                <a:ext cx="1050" cy="262"/>
              </a:xfrm>
              <a:custGeom>
                <a:avLst/>
                <a:gdLst/>
                <a:ahLst/>
                <a:cxnLst/>
                <a:rect l="l" t="t" r="r" b="b"/>
                <a:pathLst>
                  <a:path w="32" h="8" extrusionOk="0">
                    <a:moveTo>
                      <a:pt x="32" y="0"/>
                    </a:moveTo>
                    <a:cubicBezTo>
                      <a:pt x="21" y="0"/>
                      <a:pt x="11" y="4"/>
                      <a:pt x="0" y="4"/>
                    </a:cubicBezTo>
                    <a:lnTo>
                      <a:pt x="0" y="7"/>
                    </a:lnTo>
                    <a:lnTo>
                      <a:pt x="3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5" name="Google Shape;5800;p26"/>
              <p:cNvSpPr/>
              <p:nvPr/>
            </p:nvSpPr>
            <p:spPr>
              <a:xfrm>
                <a:off x="2598879" y="2333660"/>
                <a:ext cx="951" cy="623"/>
              </a:xfrm>
              <a:custGeom>
                <a:avLst/>
                <a:gdLst/>
                <a:ahLst/>
                <a:cxnLst/>
                <a:rect l="l" t="t" r="r" b="b"/>
                <a:pathLst>
                  <a:path w="29" h="19" extrusionOk="0">
                    <a:moveTo>
                      <a:pt x="0" y="1"/>
                    </a:moveTo>
                    <a:lnTo>
                      <a:pt x="28" y="18"/>
                    </a:lnTo>
                    <a:lnTo>
                      <a:pt x="28"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6" name="Google Shape;5801;p26"/>
              <p:cNvSpPr/>
              <p:nvPr/>
            </p:nvSpPr>
            <p:spPr>
              <a:xfrm>
                <a:off x="2596452" y="2332414"/>
                <a:ext cx="164" cy="33"/>
              </a:xfrm>
              <a:custGeom>
                <a:avLst/>
                <a:gdLst/>
                <a:ahLst/>
                <a:cxnLst/>
                <a:rect l="l" t="t" r="r" b="b"/>
                <a:pathLst>
                  <a:path w="5"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7" name="Google Shape;5802;p26"/>
              <p:cNvSpPr/>
              <p:nvPr/>
            </p:nvSpPr>
            <p:spPr>
              <a:xfrm>
                <a:off x="2597141" y="2332643"/>
                <a:ext cx="262" cy="131"/>
              </a:xfrm>
              <a:custGeom>
                <a:avLst/>
                <a:gdLst/>
                <a:ahLst/>
                <a:cxnLst/>
                <a:rect l="l" t="t" r="r" b="b"/>
                <a:pathLst>
                  <a:path w="8" h="4" extrusionOk="0">
                    <a:moveTo>
                      <a:pt x="8"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8" name="Google Shape;5803;p26"/>
              <p:cNvSpPr/>
              <p:nvPr/>
            </p:nvSpPr>
            <p:spPr>
              <a:xfrm>
                <a:off x="2594746" y="2331823"/>
                <a:ext cx="590" cy="33"/>
              </a:xfrm>
              <a:custGeom>
                <a:avLst/>
                <a:gdLst/>
                <a:ahLst/>
                <a:cxnLst/>
                <a:rect l="l" t="t" r="r" b="b"/>
                <a:pathLst>
                  <a:path w="18" h="1" extrusionOk="0">
                    <a:moveTo>
                      <a:pt x="18" y="1"/>
                    </a:moveTo>
                    <a:cubicBezTo>
                      <a:pt x="11" y="1"/>
                      <a:pt x="7" y="1"/>
                      <a:pt x="0" y="1"/>
                    </a:cubicBezTo>
                    <a:cubicBezTo>
                      <a:pt x="7" y="1"/>
                      <a:pt x="11" y="1"/>
                      <a:pt x="1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9" name="Google Shape;5804;p26"/>
              <p:cNvSpPr/>
              <p:nvPr/>
            </p:nvSpPr>
            <p:spPr>
              <a:xfrm>
                <a:off x="2597731" y="2332971"/>
                <a:ext cx="361" cy="164"/>
              </a:xfrm>
              <a:custGeom>
                <a:avLst/>
                <a:gdLst/>
                <a:ahLst/>
                <a:cxnLst/>
                <a:rect l="l" t="t" r="r" b="b"/>
                <a:pathLst>
                  <a:path w="11" h="5" extrusionOk="0">
                    <a:moveTo>
                      <a:pt x="11"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0" name="Google Shape;5805;p26"/>
              <p:cNvSpPr/>
              <p:nvPr/>
            </p:nvSpPr>
            <p:spPr>
              <a:xfrm>
                <a:off x="2598289" y="2333332"/>
                <a:ext cx="492" cy="262"/>
              </a:xfrm>
              <a:custGeom>
                <a:avLst/>
                <a:gdLst/>
                <a:ahLst/>
                <a:cxnLst/>
                <a:rect l="l" t="t" r="r" b="b"/>
                <a:pathLst>
                  <a:path w="15" h="8" extrusionOk="0">
                    <a:moveTo>
                      <a:pt x="15"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1" name="Google Shape;5806;p26"/>
              <p:cNvSpPr/>
              <p:nvPr/>
            </p:nvSpPr>
            <p:spPr>
              <a:xfrm>
                <a:off x="2595665" y="2332053"/>
                <a:ext cx="262" cy="33"/>
              </a:xfrm>
              <a:custGeom>
                <a:avLst/>
                <a:gdLst/>
                <a:ahLst/>
                <a:cxnLst/>
                <a:rect l="l" t="t" r="r" b="b"/>
                <a:pathLst>
                  <a:path w="8" h="1" extrusionOk="0">
                    <a:moveTo>
                      <a:pt x="7"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2" name="Google Shape;5807;p26"/>
              <p:cNvSpPr/>
              <p:nvPr/>
            </p:nvSpPr>
            <p:spPr>
              <a:xfrm>
                <a:off x="2600814" y="2334939"/>
                <a:ext cx="3477" cy="2197"/>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3" name="Google Shape;5808;p26"/>
              <p:cNvSpPr/>
              <p:nvPr/>
            </p:nvSpPr>
            <p:spPr>
              <a:xfrm>
                <a:off x="2579463" y="2326674"/>
                <a:ext cx="1312" cy="361"/>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4" name="Google Shape;5809;p26"/>
              <p:cNvSpPr/>
              <p:nvPr/>
            </p:nvSpPr>
            <p:spPr>
              <a:xfrm>
                <a:off x="2497009" y="2369246"/>
                <a:ext cx="492" cy="951"/>
              </a:xfrm>
              <a:custGeom>
                <a:avLst/>
                <a:gdLst/>
                <a:ahLst/>
                <a:cxnLst/>
                <a:rect l="l" t="t" r="r" b="b"/>
                <a:pathLst>
                  <a:path w="15" h="29" extrusionOk="0">
                    <a:moveTo>
                      <a:pt x="15" y="29"/>
                    </a:moveTo>
                    <a:cubicBezTo>
                      <a:pt x="11" y="22"/>
                      <a:pt x="4" y="11"/>
                      <a:pt x="1" y="1"/>
                    </a:cubicBezTo>
                    <a:cubicBezTo>
                      <a:pt x="4" y="11"/>
                      <a:pt x="11" y="22"/>
                      <a:pt x="15"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5" name="Google Shape;5810;p26"/>
              <p:cNvSpPr/>
              <p:nvPr/>
            </p:nvSpPr>
            <p:spPr>
              <a:xfrm>
                <a:off x="2503568" y="2373280"/>
                <a:ext cx="1181" cy="33"/>
              </a:xfrm>
              <a:custGeom>
                <a:avLst/>
                <a:gdLst/>
                <a:ahLst/>
                <a:cxnLst/>
                <a:rect l="l" t="t" r="r" b="b"/>
                <a:pathLst>
                  <a:path w="36" h="1" extrusionOk="0">
                    <a:moveTo>
                      <a:pt x="15" y="0"/>
                    </a:moveTo>
                    <a:lnTo>
                      <a:pt x="36" y="0"/>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6" name="Google Shape;5811;p26"/>
              <p:cNvSpPr/>
              <p:nvPr/>
            </p:nvSpPr>
            <p:spPr>
              <a:xfrm>
                <a:off x="2499305" y="2372132"/>
                <a:ext cx="2460" cy="951"/>
              </a:xfrm>
              <a:custGeom>
                <a:avLst/>
                <a:gdLst/>
                <a:ahLst/>
                <a:cxnLst/>
                <a:rect l="l" t="t" r="r" b="b"/>
                <a:pathLst>
                  <a:path w="75" h="29" extrusionOk="0">
                    <a:moveTo>
                      <a:pt x="74" y="28"/>
                    </a:moveTo>
                    <a:cubicBezTo>
                      <a:pt x="50" y="21"/>
                      <a:pt x="25" y="11"/>
                      <a:pt x="1" y="0"/>
                    </a:cubicBezTo>
                    <a:cubicBezTo>
                      <a:pt x="25" y="11"/>
                      <a:pt x="50" y="21"/>
                      <a:pt x="74"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7" name="Google Shape;5812;p26"/>
              <p:cNvSpPr/>
              <p:nvPr/>
            </p:nvSpPr>
            <p:spPr>
              <a:xfrm>
                <a:off x="2502093" y="2373050"/>
                <a:ext cx="1148" cy="131"/>
              </a:xfrm>
              <a:custGeom>
                <a:avLst/>
                <a:gdLst/>
                <a:ahLst/>
                <a:cxnLst/>
                <a:rect l="l" t="t" r="r" b="b"/>
                <a:pathLst>
                  <a:path w="35" h="4" extrusionOk="0">
                    <a:moveTo>
                      <a:pt x="35" y="4"/>
                    </a:moveTo>
                    <a:cubicBezTo>
                      <a:pt x="21" y="4"/>
                      <a:pt x="11" y="4"/>
                      <a:pt x="0" y="0"/>
                    </a:cubicBezTo>
                    <a:cubicBezTo>
                      <a:pt x="11" y="4"/>
                      <a:pt x="21" y="4"/>
                      <a:pt x="35" y="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8" name="Google Shape;5813;p26"/>
              <p:cNvSpPr/>
              <p:nvPr/>
            </p:nvSpPr>
            <p:spPr>
              <a:xfrm>
                <a:off x="2498386" y="2371443"/>
                <a:ext cx="722" cy="492"/>
              </a:xfrm>
              <a:custGeom>
                <a:avLst/>
                <a:gdLst/>
                <a:ahLst/>
                <a:cxnLst/>
                <a:rect l="l" t="t" r="r" b="b"/>
                <a:pathLst>
                  <a:path w="22" h="15" extrusionOk="0">
                    <a:moveTo>
                      <a:pt x="22" y="14"/>
                    </a:moveTo>
                    <a:cubicBezTo>
                      <a:pt x="15" y="11"/>
                      <a:pt x="8" y="4"/>
                      <a:pt x="1" y="0"/>
                    </a:cubicBezTo>
                    <a:cubicBezTo>
                      <a:pt x="8" y="4"/>
                      <a:pt x="15" y="11"/>
                      <a:pt x="22"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9" name="Google Shape;5814;p26"/>
              <p:cNvSpPr/>
              <p:nvPr/>
            </p:nvSpPr>
            <p:spPr>
              <a:xfrm>
                <a:off x="2497698" y="2370525"/>
                <a:ext cx="492" cy="590"/>
              </a:xfrm>
              <a:custGeom>
                <a:avLst/>
                <a:gdLst/>
                <a:ahLst/>
                <a:cxnLst/>
                <a:rect l="l" t="t" r="r" b="b"/>
                <a:pathLst>
                  <a:path w="15" h="18" extrusionOk="0">
                    <a:moveTo>
                      <a:pt x="15" y="18"/>
                    </a:moveTo>
                    <a:cubicBezTo>
                      <a:pt x="8" y="11"/>
                      <a:pt x="4" y="7"/>
                      <a:pt x="1" y="0"/>
                    </a:cubicBezTo>
                    <a:cubicBezTo>
                      <a:pt x="4" y="7"/>
                      <a:pt x="8" y="11"/>
                      <a:pt x="15"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0" name="Google Shape;5815;p26"/>
              <p:cNvSpPr/>
              <p:nvPr/>
            </p:nvSpPr>
            <p:spPr>
              <a:xfrm>
                <a:off x="2560276" y="2326313"/>
                <a:ext cx="1181" cy="1312"/>
              </a:xfrm>
              <a:custGeom>
                <a:avLst/>
                <a:gdLst/>
                <a:ahLst/>
                <a:cxnLst/>
                <a:rect l="l" t="t" r="r" b="b"/>
                <a:pathLst>
                  <a:path w="36" h="40" extrusionOk="0">
                    <a:moveTo>
                      <a:pt x="36" y="1"/>
                    </a:moveTo>
                    <a:cubicBezTo>
                      <a:pt x="25" y="11"/>
                      <a:pt x="11" y="25"/>
                      <a:pt x="1" y="39"/>
                    </a:cubicBezTo>
                    <a:cubicBezTo>
                      <a:pt x="11" y="25"/>
                      <a:pt x="25" y="11"/>
                      <a:pt x="3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1" name="Google Shape;5816;p26"/>
              <p:cNvSpPr/>
              <p:nvPr/>
            </p:nvSpPr>
            <p:spPr>
              <a:xfrm>
                <a:off x="2564638" y="2324017"/>
                <a:ext cx="262" cy="33"/>
              </a:xfrm>
              <a:custGeom>
                <a:avLst/>
                <a:gdLst/>
                <a:ahLst/>
                <a:cxnLst/>
                <a:rect l="l" t="t" r="r" b="b"/>
                <a:pathLst>
                  <a:path w="8" h="1" extrusionOk="0">
                    <a:moveTo>
                      <a:pt x="1" y="0"/>
                    </a:moveTo>
                    <a:lnTo>
                      <a:pt x="1" y="0"/>
                    </a:lnTo>
                    <a:lnTo>
                      <a:pt x="8" y="0"/>
                    </a:ln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2" name="Google Shape;5817;p26"/>
              <p:cNvSpPr/>
              <p:nvPr/>
            </p:nvSpPr>
            <p:spPr>
              <a:xfrm>
                <a:off x="2505307" y="2372919"/>
                <a:ext cx="1640" cy="262"/>
              </a:xfrm>
              <a:custGeom>
                <a:avLst/>
                <a:gdLst/>
                <a:ahLst/>
                <a:cxnLst/>
                <a:rect l="l" t="t" r="r" b="b"/>
                <a:pathLst>
                  <a:path w="50" h="8" extrusionOk="0">
                    <a:moveTo>
                      <a:pt x="49" y="1"/>
                    </a:moveTo>
                    <a:cubicBezTo>
                      <a:pt x="32" y="4"/>
                      <a:pt x="14" y="8"/>
                      <a:pt x="0" y="8"/>
                    </a:cubicBezTo>
                    <a:cubicBezTo>
                      <a:pt x="14" y="8"/>
                      <a:pt x="32" y="4"/>
                      <a:pt x="4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3" name="Google Shape;5818;p26"/>
              <p:cNvSpPr/>
              <p:nvPr/>
            </p:nvSpPr>
            <p:spPr>
              <a:xfrm>
                <a:off x="2483595" y="2366851"/>
                <a:ext cx="1640" cy="492"/>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4" name="Google Shape;5819;p26"/>
              <p:cNvSpPr/>
              <p:nvPr/>
            </p:nvSpPr>
            <p:spPr>
              <a:xfrm>
                <a:off x="2579463" y="2326772"/>
                <a:ext cx="1181" cy="262"/>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5" name="Google Shape;5820;p26"/>
              <p:cNvSpPr/>
              <p:nvPr/>
            </p:nvSpPr>
            <p:spPr>
              <a:xfrm>
                <a:off x="2480708" y="2370853"/>
                <a:ext cx="164" cy="951"/>
              </a:xfrm>
              <a:custGeom>
                <a:avLst/>
                <a:gdLst/>
                <a:ahLst/>
                <a:cxnLst/>
                <a:rect l="l" t="t" r="r" b="b"/>
                <a:pathLst>
                  <a:path w="5" h="29" extrusionOk="0">
                    <a:moveTo>
                      <a:pt x="1" y="29"/>
                    </a:moveTo>
                    <a:cubicBezTo>
                      <a:pt x="1" y="18"/>
                      <a:pt x="4" y="11"/>
                      <a:pt x="4" y="1"/>
                    </a:cubicBezTo>
                    <a:cubicBezTo>
                      <a:pt x="4" y="11"/>
                      <a:pt x="1" y="18"/>
                      <a:pt x="1" y="2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6" name="Google Shape;5821;p26"/>
              <p:cNvSpPr/>
              <p:nvPr/>
            </p:nvSpPr>
            <p:spPr>
              <a:xfrm>
                <a:off x="2473722" y="2478003"/>
                <a:ext cx="33" cy="492"/>
              </a:xfrm>
              <a:custGeom>
                <a:avLst/>
                <a:gdLst/>
                <a:ahLst/>
                <a:cxnLst/>
                <a:rect l="l" t="t" r="r" b="b"/>
                <a:pathLst>
                  <a:path w="1" h="15" extrusionOk="0">
                    <a:moveTo>
                      <a:pt x="0" y="14"/>
                    </a:moveTo>
                    <a:cubicBezTo>
                      <a:pt x="0" y="7"/>
                      <a:pt x="0" y="4"/>
                      <a:pt x="0" y="0"/>
                    </a:cubicBezTo>
                    <a:cubicBezTo>
                      <a:pt x="0" y="4"/>
                      <a:pt x="0" y="7"/>
                      <a:pt x="0"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7" name="Google Shape;5822;p26"/>
              <p:cNvSpPr/>
              <p:nvPr/>
            </p:nvSpPr>
            <p:spPr>
              <a:xfrm>
                <a:off x="2476346" y="2383480"/>
                <a:ext cx="1082" cy="1181"/>
              </a:xfrm>
              <a:custGeom>
                <a:avLst/>
                <a:gdLst/>
                <a:ahLst/>
                <a:cxnLst/>
                <a:rect l="l" t="t" r="r" b="b"/>
                <a:pathLst>
                  <a:path w="33" h="36" extrusionOk="0">
                    <a:moveTo>
                      <a:pt x="32" y="1"/>
                    </a:moveTo>
                    <a:cubicBezTo>
                      <a:pt x="22" y="15"/>
                      <a:pt x="11" y="25"/>
                      <a:pt x="1" y="36"/>
                    </a:cubicBezTo>
                    <a:cubicBezTo>
                      <a:pt x="15" y="25"/>
                      <a:pt x="22" y="15"/>
                      <a:pt x="3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8" name="Google Shape;5823;p26"/>
              <p:cNvSpPr/>
              <p:nvPr/>
            </p:nvSpPr>
            <p:spPr>
              <a:xfrm>
                <a:off x="2480938" y="2367311"/>
                <a:ext cx="2689" cy="334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9" name="Google Shape;5824;p26"/>
              <p:cNvSpPr/>
              <p:nvPr/>
            </p:nvSpPr>
            <p:spPr>
              <a:xfrm>
                <a:off x="2477396" y="2372001"/>
                <a:ext cx="3575" cy="11414"/>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0" name="Google Shape;5825;p26"/>
              <p:cNvSpPr/>
              <p:nvPr/>
            </p:nvSpPr>
            <p:spPr>
              <a:xfrm>
                <a:off x="2483234" y="2367081"/>
                <a:ext cx="853" cy="492"/>
              </a:xfrm>
              <a:custGeom>
                <a:avLst/>
                <a:gdLst/>
                <a:ahLst/>
                <a:cxnLst/>
                <a:rect l="l" t="t" r="r" b="b"/>
                <a:pathLst>
                  <a:path w="26" h="15" extrusionOk="0">
                    <a:moveTo>
                      <a:pt x="25" y="0"/>
                    </a:moveTo>
                    <a:cubicBezTo>
                      <a:pt x="15" y="4"/>
                      <a:pt x="8" y="7"/>
                      <a:pt x="1" y="14"/>
                    </a:cubicBezTo>
                    <a:lnTo>
                      <a:pt x="11" y="7"/>
                    </a:lnTo>
                    <a:lnTo>
                      <a:pt x="25"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1" name="Google Shape;5826;p26"/>
              <p:cNvSpPr/>
              <p:nvPr/>
            </p:nvSpPr>
            <p:spPr>
              <a:xfrm>
                <a:off x="2668673" y="2342975"/>
                <a:ext cx="164" cy="33"/>
              </a:xfrm>
              <a:custGeom>
                <a:avLst/>
                <a:gdLst/>
                <a:ahLst/>
                <a:cxnLst/>
                <a:rect l="l" t="t" r="r" b="b"/>
                <a:pathLst>
                  <a:path w="5"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2" name="Google Shape;5827;p26"/>
              <p:cNvSpPr/>
              <p:nvPr/>
            </p:nvSpPr>
            <p:spPr>
              <a:xfrm>
                <a:off x="2677298" y="2343762"/>
                <a:ext cx="492" cy="164"/>
              </a:xfrm>
              <a:custGeom>
                <a:avLst/>
                <a:gdLst/>
                <a:ahLst/>
                <a:cxnLst/>
                <a:rect l="l" t="t" r="r" b="b"/>
                <a:pathLst>
                  <a:path w="15" h="5" extrusionOk="0">
                    <a:moveTo>
                      <a:pt x="0" y="4"/>
                    </a:moveTo>
                    <a:lnTo>
                      <a:pt x="1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3" name="Google Shape;5828;p26"/>
              <p:cNvSpPr/>
              <p:nvPr/>
            </p:nvSpPr>
            <p:spPr>
              <a:xfrm>
                <a:off x="2611834" y="2334939"/>
                <a:ext cx="492" cy="590"/>
              </a:xfrm>
              <a:custGeom>
                <a:avLst/>
                <a:gdLst/>
                <a:ahLst/>
                <a:cxnLst/>
                <a:rect l="l" t="t" r="r" b="b"/>
                <a:pathLst>
                  <a:path w="15" h="18" extrusionOk="0">
                    <a:moveTo>
                      <a:pt x="1" y="18"/>
                    </a:moveTo>
                    <a:cubicBezTo>
                      <a:pt x="8" y="11"/>
                      <a:pt x="11" y="4"/>
                      <a:pt x="15" y="0"/>
                    </a:cubicBezTo>
                    <a:cubicBezTo>
                      <a:pt x="11" y="4"/>
                      <a:pt x="8" y="11"/>
                      <a:pt x="1"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4" name="Google Shape;5829;p26"/>
              <p:cNvSpPr/>
              <p:nvPr/>
            </p:nvSpPr>
            <p:spPr>
              <a:xfrm>
                <a:off x="2674642" y="2344352"/>
                <a:ext cx="262" cy="33"/>
              </a:xfrm>
              <a:custGeom>
                <a:avLst/>
                <a:gdLst/>
                <a:ahLst/>
                <a:cxnLst/>
                <a:rect l="l" t="t" r="r" b="b"/>
                <a:pathLst>
                  <a:path w="8" h="1" extrusionOk="0">
                    <a:moveTo>
                      <a:pt x="1" y="0"/>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5" name="Google Shape;5830;p26"/>
              <p:cNvSpPr/>
              <p:nvPr/>
            </p:nvSpPr>
            <p:spPr>
              <a:xfrm>
                <a:off x="2678774" y="2343532"/>
                <a:ext cx="164" cy="33"/>
              </a:xfrm>
              <a:custGeom>
                <a:avLst/>
                <a:gdLst/>
                <a:ahLst/>
                <a:cxnLst/>
                <a:rect l="l" t="t" r="r" b="b"/>
                <a:pathLst>
                  <a:path w="5" h="1" extrusionOk="0">
                    <a:moveTo>
                      <a:pt x="4"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6" name="Google Shape;5831;p26"/>
              <p:cNvSpPr/>
              <p:nvPr/>
            </p:nvSpPr>
            <p:spPr>
              <a:xfrm>
                <a:off x="2599797" y="2334250"/>
                <a:ext cx="951" cy="590"/>
              </a:xfrm>
              <a:custGeom>
                <a:avLst/>
                <a:gdLst/>
                <a:ahLst/>
                <a:cxnLst/>
                <a:rect l="l" t="t" r="r" b="b"/>
                <a:pathLst>
                  <a:path w="29" h="18" extrusionOk="0">
                    <a:moveTo>
                      <a:pt x="0" y="0"/>
                    </a:moveTo>
                    <a:lnTo>
                      <a:pt x="28" y="18"/>
                    </a:lnTo>
                    <a:lnTo>
                      <a:pt x="18" y="11"/>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7" name="Google Shape;5832;p26"/>
              <p:cNvSpPr/>
              <p:nvPr/>
            </p:nvSpPr>
            <p:spPr>
              <a:xfrm>
                <a:off x="2676019" y="2344123"/>
                <a:ext cx="394" cy="131"/>
              </a:xfrm>
              <a:custGeom>
                <a:avLst/>
                <a:gdLst/>
                <a:ahLst/>
                <a:cxnLst/>
                <a:rect l="l" t="t" r="r" b="b"/>
                <a:pathLst>
                  <a:path w="12" h="4" extrusionOk="0">
                    <a:moveTo>
                      <a:pt x="1" y="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8" name="Google Shape;5833;p26"/>
              <p:cNvSpPr/>
              <p:nvPr/>
            </p:nvSpPr>
            <p:spPr>
              <a:xfrm>
                <a:off x="2673396" y="234445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9" name="Google Shape;5834;p26"/>
              <p:cNvSpPr/>
              <p:nvPr/>
            </p:nvSpPr>
            <p:spPr>
              <a:xfrm>
                <a:off x="2708883" y="2329757"/>
                <a:ext cx="6789" cy="3247"/>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0" name="Google Shape;5835;p26"/>
              <p:cNvSpPr/>
              <p:nvPr/>
            </p:nvSpPr>
            <p:spPr>
              <a:xfrm>
                <a:off x="2717705" y="2332643"/>
                <a:ext cx="394" cy="33"/>
              </a:xfrm>
              <a:custGeom>
                <a:avLst/>
                <a:gdLst/>
                <a:ahLst/>
                <a:cxnLst/>
                <a:rect l="l" t="t" r="r" b="b"/>
                <a:pathLst>
                  <a:path w="12" h="1" extrusionOk="0">
                    <a:moveTo>
                      <a:pt x="1"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1" name="Google Shape;5836;p26"/>
              <p:cNvSpPr/>
              <p:nvPr/>
            </p:nvSpPr>
            <p:spPr>
              <a:xfrm>
                <a:off x="2708292" y="2328970"/>
                <a:ext cx="131" cy="131"/>
              </a:xfrm>
              <a:custGeom>
                <a:avLst/>
                <a:gdLst/>
                <a:ahLst/>
                <a:cxnLst/>
                <a:rect l="l" t="t" r="r" b="b"/>
                <a:pathLst>
                  <a:path w="4" h="4" extrusionOk="0">
                    <a:moveTo>
                      <a:pt x="1" y="0"/>
                    </a:moveTo>
                    <a:lnTo>
                      <a:pt x="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2" name="Google Shape;5837;p26"/>
              <p:cNvSpPr/>
              <p:nvPr/>
            </p:nvSpPr>
            <p:spPr>
              <a:xfrm>
                <a:off x="2716229" y="2332512"/>
                <a:ext cx="590" cy="33"/>
              </a:xfrm>
              <a:custGeom>
                <a:avLst/>
                <a:gdLst/>
                <a:ahLst/>
                <a:cxnLst/>
                <a:rect l="l" t="t" r="r" b="b"/>
                <a:pathLst>
                  <a:path w="18" h="1" extrusionOk="0">
                    <a:moveTo>
                      <a:pt x="0" y="1"/>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3" name="Google Shape;5838;p26"/>
              <p:cNvSpPr/>
              <p:nvPr/>
            </p:nvSpPr>
            <p:spPr>
              <a:xfrm>
                <a:off x="2706816" y="2327461"/>
                <a:ext cx="459" cy="394"/>
              </a:xfrm>
              <a:custGeom>
                <a:avLst/>
                <a:gdLst/>
                <a:ahLst/>
                <a:cxnLst/>
                <a:rect l="l" t="t" r="r" b="b"/>
                <a:pathLst>
                  <a:path w="14" h="12" extrusionOk="0">
                    <a:moveTo>
                      <a:pt x="0" y="1"/>
                    </a:moveTo>
                    <a:lnTo>
                      <a:pt x="14"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4" name="Google Shape;5839;p26"/>
              <p:cNvSpPr/>
              <p:nvPr/>
            </p:nvSpPr>
            <p:spPr>
              <a:xfrm>
                <a:off x="2707604" y="2328150"/>
                <a:ext cx="361" cy="262"/>
              </a:xfrm>
              <a:custGeom>
                <a:avLst/>
                <a:gdLst/>
                <a:ahLst/>
                <a:cxnLst/>
                <a:rect l="l" t="t" r="r" b="b"/>
                <a:pathLst>
                  <a:path w="11" h="8" extrusionOk="0">
                    <a:moveTo>
                      <a:pt x="1" y="1"/>
                    </a:moveTo>
                    <a:lnTo>
                      <a:pt x="1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5" name="Google Shape;5840;p26"/>
              <p:cNvSpPr/>
              <p:nvPr/>
            </p:nvSpPr>
            <p:spPr>
              <a:xfrm>
                <a:off x="2719312" y="2332971"/>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6" name="Google Shape;5841;p26"/>
              <p:cNvSpPr/>
              <p:nvPr/>
            </p:nvSpPr>
            <p:spPr>
              <a:xfrm>
                <a:off x="2666508" y="2337694"/>
                <a:ext cx="1869" cy="4952"/>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7" name="Google Shape;5842;p26"/>
              <p:cNvSpPr/>
              <p:nvPr/>
            </p:nvSpPr>
            <p:spPr>
              <a:xfrm>
                <a:off x="2611506" y="2335628"/>
                <a:ext cx="361" cy="492"/>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8" name="Google Shape;5843;p26"/>
              <p:cNvSpPr/>
              <p:nvPr/>
            </p:nvSpPr>
            <p:spPr>
              <a:xfrm>
                <a:off x="2611145" y="2336317"/>
                <a:ext cx="164" cy="131"/>
              </a:xfrm>
              <a:custGeom>
                <a:avLst/>
                <a:gdLst/>
                <a:ahLst/>
                <a:cxnLst/>
                <a:rect l="l" t="t" r="r" b="b"/>
                <a:pathLst>
                  <a:path w="5" h="4" extrusionOk="0">
                    <a:moveTo>
                      <a:pt x="4"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9" name="Google Shape;5844;p26"/>
              <p:cNvSpPr/>
              <p:nvPr/>
            </p:nvSpPr>
            <p:spPr>
              <a:xfrm>
                <a:off x="2692451" y="2327232"/>
                <a:ext cx="13808" cy="9905"/>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20" name="Google Shape;5845;p26"/>
              <p:cNvSpPr/>
              <p:nvPr/>
            </p:nvSpPr>
            <p:spPr>
              <a:xfrm>
                <a:off x="2603700" y="2336645"/>
                <a:ext cx="492" cy="164"/>
              </a:xfrm>
              <a:custGeom>
                <a:avLst/>
                <a:gdLst/>
                <a:ahLst/>
                <a:cxnLst/>
                <a:rect l="l" t="t" r="r" b="b"/>
                <a:pathLst>
                  <a:path w="15" h="5" extrusionOk="0">
                    <a:moveTo>
                      <a:pt x="0" y="1"/>
                    </a:moveTo>
                    <a:lnTo>
                      <a:pt x="14"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21" name="Google Shape;5846;p26"/>
              <p:cNvSpPr/>
              <p:nvPr/>
            </p:nvSpPr>
            <p:spPr>
              <a:xfrm>
                <a:off x="2600355" y="2334578"/>
                <a:ext cx="3378" cy="2001"/>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22" name="Google Shape;5847;p26"/>
              <p:cNvSpPr/>
              <p:nvPr/>
            </p:nvSpPr>
            <p:spPr>
              <a:xfrm>
                <a:off x="2481069" y="2334808"/>
                <a:ext cx="288093" cy="26238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23" name="Google Shape;5848;p26"/>
              <p:cNvSpPr/>
              <p:nvPr/>
            </p:nvSpPr>
            <p:spPr>
              <a:xfrm>
                <a:off x="2626298" y="2585121"/>
                <a:ext cx="10036" cy="8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24" name="Google Shape;5849;p26"/>
              <p:cNvSpPr/>
              <p:nvPr/>
            </p:nvSpPr>
            <p:spPr>
              <a:xfrm>
                <a:off x="2712425" y="2408636"/>
                <a:ext cx="13119" cy="1977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25" name="Google Shape;5850;p26"/>
              <p:cNvSpPr/>
              <p:nvPr/>
            </p:nvSpPr>
            <p:spPr>
              <a:xfrm>
                <a:off x="2731612" y="2428282"/>
                <a:ext cx="1738" cy="1968"/>
              </a:xfrm>
              <a:custGeom>
                <a:avLst/>
                <a:gdLst/>
                <a:ahLst/>
                <a:cxnLst/>
                <a:rect l="l" t="t" r="r" b="b"/>
                <a:pathLst>
                  <a:path w="53" h="60" extrusionOk="0">
                    <a:moveTo>
                      <a:pt x="53" y="60"/>
                    </a:moveTo>
                    <a:cubicBezTo>
                      <a:pt x="39" y="35"/>
                      <a:pt x="21" y="14"/>
                      <a:pt x="0" y="0"/>
                    </a:cubicBezTo>
                    <a:cubicBezTo>
                      <a:pt x="21" y="14"/>
                      <a:pt x="39" y="35"/>
                      <a:pt x="53" y="6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26" name="Google Shape;5851;p26"/>
              <p:cNvSpPr/>
              <p:nvPr/>
            </p:nvSpPr>
            <p:spPr>
              <a:xfrm>
                <a:off x="2670641" y="2517033"/>
                <a:ext cx="492" cy="262"/>
              </a:xfrm>
              <a:custGeom>
                <a:avLst/>
                <a:gdLst/>
                <a:ahLst/>
                <a:cxnLst/>
                <a:rect l="l" t="t" r="r" b="b"/>
                <a:pathLst>
                  <a:path w="15" h="8" extrusionOk="0">
                    <a:moveTo>
                      <a:pt x="14"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27" name="Google Shape;5852;p26"/>
              <p:cNvSpPr/>
              <p:nvPr/>
            </p:nvSpPr>
            <p:spPr>
              <a:xfrm>
                <a:off x="2609309" y="2595321"/>
                <a:ext cx="164" cy="164"/>
              </a:xfrm>
              <a:custGeom>
                <a:avLst/>
                <a:gdLst/>
                <a:ahLst/>
                <a:cxnLst/>
                <a:rect l="l" t="t" r="r" b="b"/>
                <a:pathLst>
                  <a:path w="5" h="5" extrusionOk="0">
                    <a:moveTo>
                      <a:pt x="4" y="1"/>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28" name="Google Shape;5853;p26"/>
              <p:cNvSpPr/>
              <p:nvPr/>
            </p:nvSpPr>
            <p:spPr>
              <a:xfrm>
                <a:off x="2608161" y="2597059"/>
                <a:ext cx="164" cy="131"/>
              </a:xfrm>
              <a:custGeom>
                <a:avLst/>
                <a:gdLst/>
                <a:ahLst/>
                <a:cxnLst/>
                <a:rect l="l" t="t" r="r" b="b"/>
                <a:pathLst>
                  <a:path w="5" h="4" extrusionOk="0">
                    <a:moveTo>
                      <a:pt x="1" y="4"/>
                    </a:moveTo>
                    <a:lnTo>
                      <a:pt x="4" y="1"/>
                    </a:ln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29" name="Google Shape;5854;p26"/>
              <p:cNvSpPr/>
              <p:nvPr/>
            </p:nvSpPr>
            <p:spPr>
              <a:xfrm>
                <a:off x="2671100" y="2516672"/>
                <a:ext cx="590" cy="394"/>
              </a:xfrm>
              <a:custGeom>
                <a:avLst/>
                <a:gdLst/>
                <a:ahLst/>
                <a:cxnLst/>
                <a:rect l="l" t="t" r="r" b="b"/>
                <a:pathLst>
                  <a:path w="18" h="12" extrusionOk="0">
                    <a:moveTo>
                      <a:pt x="18" y="1"/>
                    </a:moveTo>
                    <a:cubicBezTo>
                      <a:pt x="11" y="4"/>
                      <a:pt x="4" y="8"/>
                      <a:pt x="0" y="11"/>
                    </a:cubicBezTo>
                    <a:cubicBezTo>
                      <a:pt x="4" y="8"/>
                      <a:pt x="11" y="4"/>
                      <a:pt x="1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30" name="Google Shape;5855;p26"/>
              <p:cNvSpPr/>
              <p:nvPr/>
            </p:nvSpPr>
            <p:spPr>
              <a:xfrm>
                <a:off x="2766279" y="2366720"/>
                <a:ext cx="1279" cy="623"/>
              </a:xfrm>
              <a:custGeom>
                <a:avLst/>
                <a:gdLst/>
                <a:ahLst/>
                <a:cxnLst/>
                <a:rect l="l" t="t" r="r" b="b"/>
                <a:pathLst>
                  <a:path w="39" h="19" extrusionOk="0">
                    <a:moveTo>
                      <a:pt x="0" y="1"/>
                    </a:moveTo>
                    <a:lnTo>
                      <a:pt x="39"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31" name="Google Shape;5856;p26"/>
              <p:cNvSpPr/>
              <p:nvPr/>
            </p:nvSpPr>
            <p:spPr>
              <a:xfrm>
                <a:off x="2764672" y="2365802"/>
                <a:ext cx="1050" cy="623"/>
              </a:xfrm>
              <a:custGeom>
                <a:avLst/>
                <a:gdLst/>
                <a:ahLst/>
                <a:cxnLst/>
                <a:rect l="l" t="t" r="r" b="b"/>
                <a:pathLst>
                  <a:path w="32" h="19" extrusionOk="0">
                    <a:moveTo>
                      <a:pt x="0" y="1"/>
                    </a:moveTo>
                    <a:lnTo>
                      <a:pt x="32"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32" name="Google Shape;5857;p26"/>
              <p:cNvSpPr/>
              <p:nvPr/>
            </p:nvSpPr>
            <p:spPr>
              <a:xfrm>
                <a:off x="2746535" y="2346878"/>
                <a:ext cx="10364" cy="15185"/>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33" name="Google Shape;5858;p26"/>
              <p:cNvSpPr/>
              <p:nvPr/>
            </p:nvSpPr>
            <p:spPr>
              <a:xfrm>
                <a:off x="2767886" y="2367540"/>
                <a:ext cx="1279" cy="820"/>
              </a:xfrm>
              <a:custGeom>
                <a:avLst/>
                <a:gdLst/>
                <a:ahLst/>
                <a:cxnLst/>
                <a:rect l="l" t="t" r="r" b="b"/>
                <a:pathLst>
                  <a:path w="39" h="25" extrusionOk="0">
                    <a:moveTo>
                      <a:pt x="39" y="25"/>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34" name="Google Shape;5859;p26"/>
              <p:cNvSpPr/>
              <p:nvPr/>
            </p:nvSpPr>
            <p:spPr>
              <a:xfrm>
                <a:off x="2762934" y="2364884"/>
                <a:ext cx="1082" cy="623"/>
              </a:xfrm>
              <a:custGeom>
                <a:avLst/>
                <a:gdLst/>
                <a:ahLst/>
                <a:cxnLst/>
                <a:rect l="l" t="t" r="r" b="b"/>
                <a:pathLst>
                  <a:path w="33" h="19" extrusionOk="0">
                    <a:moveTo>
                      <a:pt x="1" y="1"/>
                    </a:moveTo>
                    <a:lnTo>
                      <a:pt x="32"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35" name="Google Shape;5860;p26"/>
              <p:cNvSpPr/>
              <p:nvPr/>
            </p:nvSpPr>
            <p:spPr>
              <a:xfrm>
                <a:off x="2738270" y="2340220"/>
                <a:ext cx="8396" cy="6691"/>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36" name="Google Shape;5861;p26"/>
              <p:cNvSpPr/>
              <p:nvPr/>
            </p:nvSpPr>
            <p:spPr>
              <a:xfrm>
                <a:off x="2732071" y="2335726"/>
                <a:ext cx="2788" cy="2099"/>
              </a:xfrm>
              <a:custGeom>
                <a:avLst/>
                <a:gdLst/>
                <a:ahLst/>
                <a:cxnLst/>
                <a:rect l="l" t="t" r="r" b="b"/>
                <a:pathLst>
                  <a:path w="85" h="64" extrusionOk="0">
                    <a:moveTo>
                      <a:pt x="0" y="1"/>
                    </a:moveTo>
                    <a:cubicBezTo>
                      <a:pt x="28" y="22"/>
                      <a:pt x="56" y="43"/>
                      <a:pt x="84" y="64"/>
                    </a:cubicBezTo>
                    <a:cubicBezTo>
                      <a:pt x="56" y="43"/>
                      <a:pt x="28" y="22"/>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37" name="Google Shape;5862;p26"/>
              <p:cNvSpPr/>
              <p:nvPr/>
            </p:nvSpPr>
            <p:spPr>
              <a:xfrm>
                <a:off x="2756866" y="2362030"/>
                <a:ext cx="1738" cy="820"/>
              </a:xfrm>
              <a:custGeom>
                <a:avLst/>
                <a:gdLst/>
                <a:ahLst/>
                <a:cxnLst/>
                <a:rect l="l" t="t" r="r" b="b"/>
                <a:pathLst>
                  <a:path w="53" h="25" extrusionOk="0">
                    <a:moveTo>
                      <a:pt x="0" y="0"/>
                    </a:moveTo>
                    <a:lnTo>
                      <a:pt x="53"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38" name="Google Shape;5863;p26"/>
              <p:cNvSpPr/>
              <p:nvPr/>
            </p:nvSpPr>
            <p:spPr>
              <a:xfrm>
                <a:off x="2761228" y="2364096"/>
                <a:ext cx="951" cy="492"/>
              </a:xfrm>
              <a:custGeom>
                <a:avLst/>
                <a:gdLst/>
                <a:ahLst/>
                <a:cxnLst/>
                <a:rect l="l" t="t" r="r" b="b"/>
                <a:pathLst>
                  <a:path w="29" h="15" extrusionOk="0">
                    <a:moveTo>
                      <a:pt x="0" y="0"/>
                    </a:moveTo>
                    <a:lnTo>
                      <a:pt x="28"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39" name="Google Shape;5864;p26"/>
              <p:cNvSpPr/>
              <p:nvPr/>
            </p:nvSpPr>
            <p:spPr>
              <a:xfrm>
                <a:off x="2735383" y="2338252"/>
                <a:ext cx="2919" cy="2001"/>
              </a:xfrm>
              <a:custGeom>
                <a:avLst/>
                <a:gdLst/>
                <a:ahLst/>
                <a:cxnLst/>
                <a:rect l="l" t="t" r="r" b="b"/>
                <a:pathLst>
                  <a:path w="89" h="61" extrusionOk="0">
                    <a:moveTo>
                      <a:pt x="1" y="1"/>
                    </a:moveTo>
                    <a:lnTo>
                      <a:pt x="88" y="6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40" name="Google Shape;5865;p26"/>
              <p:cNvSpPr/>
              <p:nvPr/>
            </p:nvSpPr>
            <p:spPr>
              <a:xfrm>
                <a:off x="2759260" y="2363178"/>
                <a:ext cx="1181" cy="492"/>
              </a:xfrm>
              <a:custGeom>
                <a:avLst/>
                <a:gdLst/>
                <a:ahLst/>
                <a:cxnLst/>
                <a:rect l="l" t="t" r="r" b="b"/>
                <a:pathLst>
                  <a:path w="36" h="15" extrusionOk="0">
                    <a:moveTo>
                      <a:pt x="1" y="0"/>
                    </a:moveTo>
                    <a:lnTo>
                      <a:pt x="36"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41" name="Google Shape;5866;p26"/>
              <p:cNvSpPr/>
              <p:nvPr/>
            </p:nvSpPr>
            <p:spPr>
              <a:xfrm>
                <a:off x="2510456" y="2523920"/>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42" name="Google Shape;5867;p26"/>
              <p:cNvSpPr/>
              <p:nvPr/>
            </p:nvSpPr>
            <p:spPr>
              <a:xfrm>
                <a:off x="2489662" y="2498436"/>
                <a:ext cx="2558" cy="2197"/>
              </a:xfrm>
              <a:custGeom>
                <a:avLst/>
                <a:gdLst/>
                <a:ahLst/>
                <a:cxnLst/>
                <a:rect l="l" t="t" r="r" b="b"/>
                <a:pathLst>
                  <a:path w="78" h="67" extrusionOk="0">
                    <a:moveTo>
                      <a:pt x="78" y="67"/>
                    </a:moveTo>
                    <a:cubicBezTo>
                      <a:pt x="50" y="46"/>
                      <a:pt x="22" y="25"/>
                      <a:pt x="1" y="0"/>
                    </a:cubicBezTo>
                    <a:cubicBezTo>
                      <a:pt x="22" y="25"/>
                      <a:pt x="50" y="46"/>
                      <a:pt x="78" y="6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43" name="Google Shape;5868;p26"/>
              <p:cNvSpPr/>
              <p:nvPr/>
            </p:nvSpPr>
            <p:spPr>
              <a:xfrm>
                <a:off x="2511145" y="2526675"/>
                <a:ext cx="951" cy="361"/>
              </a:xfrm>
              <a:custGeom>
                <a:avLst/>
                <a:gdLst/>
                <a:ahLst/>
                <a:cxnLst/>
                <a:rect l="l" t="t" r="r" b="b"/>
                <a:pathLst>
                  <a:path w="29" h="11" extrusionOk="0">
                    <a:moveTo>
                      <a:pt x="1" y="0"/>
                    </a:moveTo>
                    <a:cubicBezTo>
                      <a:pt x="11" y="4"/>
                      <a:pt x="22" y="7"/>
                      <a:pt x="29" y="11"/>
                    </a:cubicBezTo>
                    <a:cubicBezTo>
                      <a:pt x="22" y="7"/>
                      <a:pt x="11" y="4"/>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44" name="Google Shape;5869;p26"/>
              <p:cNvSpPr/>
              <p:nvPr/>
            </p:nvSpPr>
            <p:spPr>
              <a:xfrm>
                <a:off x="2518721" y="2536088"/>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45" name="Google Shape;5870;p26"/>
              <p:cNvSpPr/>
              <p:nvPr/>
            </p:nvSpPr>
            <p:spPr>
              <a:xfrm>
                <a:off x="2519311" y="2538974"/>
                <a:ext cx="33" cy="951"/>
              </a:xfrm>
              <a:custGeom>
                <a:avLst/>
                <a:gdLst/>
                <a:ahLst/>
                <a:cxnLst/>
                <a:rect l="l" t="t" r="r" b="b"/>
                <a:pathLst>
                  <a:path w="1" h="29" extrusionOk="0">
                    <a:moveTo>
                      <a:pt x="0" y="0"/>
                    </a:moveTo>
                    <a:cubicBezTo>
                      <a:pt x="0" y="11"/>
                      <a:pt x="0" y="18"/>
                      <a:pt x="0" y="28"/>
                    </a:cubicBezTo>
                    <a:cubicBezTo>
                      <a:pt x="0" y="18"/>
                      <a:pt x="0"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46" name="Google Shape;5871;p26"/>
              <p:cNvSpPr/>
              <p:nvPr/>
            </p:nvSpPr>
            <p:spPr>
              <a:xfrm>
                <a:off x="2519180" y="2538056"/>
                <a:ext cx="33" cy="722"/>
              </a:xfrm>
              <a:custGeom>
                <a:avLst/>
                <a:gdLst/>
                <a:ahLst/>
                <a:cxnLst/>
                <a:rect l="l" t="t" r="r" b="b"/>
                <a:pathLst>
                  <a:path w="1" h="22" extrusionOk="0">
                    <a:moveTo>
                      <a:pt x="1" y="21"/>
                    </a:moveTo>
                    <a:lnTo>
                      <a:pt x="1" y="0"/>
                    </a:lnTo>
                    <a:cubicBezTo>
                      <a:pt x="1" y="7"/>
                      <a:pt x="1" y="14"/>
                      <a:pt x="1" y="2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47" name="Google Shape;5872;p26"/>
              <p:cNvSpPr/>
              <p:nvPr/>
            </p:nvSpPr>
            <p:spPr>
              <a:xfrm>
                <a:off x="2518951" y="2537006"/>
                <a:ext cx="164" cy="623"/>
              </a:xfrm>
              <a:custGeom>
                <a:avLst/>
                <a:gdLst/>
                <a:ahLst/>
                <a:cxnLst/>
                <a:rect l="l" t="t" r="r" b="b"/>
                <a:pathLst>
                  <a:path w="5" h="19" extrusionOk="0">
                    <a:moveTo>
                      <a:pt x="4" y="18"/>
                    </a:moveTo>
                    <a:cubicBezTo>
                      <a:pt x="4" y="11"/>
                      <a:pt x="4" y="8"/>
                      <a:pt x="1" y="1"/>
                    </a:cubicBezTo>
                    <a:cubicBezTo>
                      <a:pt x="4" y="8"/>
                      <a:pt x="4" y="11"/>
                      <a:pt x="4"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48" name="Google Shape;5873;p26"/>
              <p:cNvSpPr/>
              <p:nvPr/>
            </p:nvSpPr>
            <p:spPr>
              <a:xfrm>
                <a:off x="2510817" y="2525855"/>
                <a:ext cx="131" cy="262"/>
              </a:xfrm>
              <a:custGeom>
                <a:avLst/>
                <a:gdLst/>
                <a:ahLst/>
                <a:cxnLst/>
                <a:rect l="l" t="t" r="r" b="b"/>
                <a:pathLst>
                  <a:path w="4" h="8" extrusionOk="0">
                    <a:moveTo>
                      <a:pt x="0" y="1"/>
                    </a:moveTo>
                    <a:lnTo>
                      <a:pt x="4" y="8"/>
                    </a:lnTo>
                    <a:cubicBezTo>
                      <a:pt x="4" y="4"/>
                      <a:pt x="4" y="4"/>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49" name="Google Shape;5874;p26"/>
              <p:cNvSpPr/>
              <p:nvPr/>
            </p:nvSpPr>
            <p:spPr>
              <a:xfrm>
                <a:off x="2510817" y="2525298"/>
                <a:ext cx="33" cy="262"/>
              </a:xfrm>
              <a:custGeom>
                <a:avLst/>
                <a:gdLst/>
                <a:ahLst/>
                <a:cxnLst/>
                <a:rect l="l" t="t" r="r" b="b"/>
                <a:pathLst>
                  <a:path w="1" h="8" extrusionOk="0">
                    <a:moveTo>
                      <a:pt x="0"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50" name="Google Shape;5875;p26"/>
              <p:cNvSpPr/>
              <p:nvPr/>
            </p:nvSpPr>
            <p:spPr>
              <a:xfrm>
                <a:off x="2484382" y="2490171"/>
                <a:ext cx="33" cy="131"/>
              </a:xfrm>
              <a:custGeom>
                <a:avLst/>
                <a:gdLst/>
                <a:ahLst/>
                <a:cxnLst/>
                <a:rect l="l" t="t" r="r" b="b"/>
                <a:pathLst>
                  <a:path w="1" h="4" extrusionOk="0">
                    <a:moveTo>
                      <a:pt x="1"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51" name="Google Shape;5876;p26"/>
              <p:cNvSpPr/>
              <p:nvPr/>
            </p:nvSpPr>
            <p:spPr>
              <a:xfrm>
                <a:off x="2510358" y="2523002"/>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52" name="Google Shape;5877;p26"/>
              <p:cNvSpPr/>
              <p:nvPr/>
            </p:nvSpPr>
            <p:spPr>
              <a:xfrm>
                <a:off x="2489334" y="2566524"/>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53" name="Google Shape;5878;p26"/>
              <p:cNvSpPr/>
              <p:nvPr/>
            </p:nvSpPr>
            <p:spPr>
              <a:xfrm>
                <a:off x="2484972" y="2491188"/>
                <a:ext cx="131" cy="262"/>
              </a:xfrm>
              <a:custGeom>
                <a:avLst/>
                <a:gdLst/>
                <a:ahLst/>
                <a:cxnLst/>
                <a:rect l="l" t="t" r="r" b="b"/>
                <a:pathLst>
                  <a:path w="4" h="8" extrusionOk="0">
                    <a:moveTo>
                      <a:pt x="4"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54" name="Google Shape;5879;p26"/>
              <p:cNvSpPr/>
              <p:nvPr/>
            </p:nvSpPr>
            <p:spPr>
              <a:xfrm>
                <a:off x="2511046" y="2526314"/>
                <a:ext cx="131" cy="262"/>
              </a:xfrm>
              <a:custGeom>
                <a:avLst/>
                <a:gdLst/>
                <a:ahLst/>
                <a:cxnLst/>
                <a:rect l="l" t="t" r="r" b="b"/>
                <a:pathLst>
                  <a:path w="4" h="8" extrusionOk="0">
                    <a:moveTo>
                      <a:pt x="4" y="8"/>
                    </a:moveTo>
                    <a:cubicBezTo>
                      <a:pt x="0" y="4"/>
                      <a:pt x="0" y="4"/>
                      <a:pt x="0" y="1"/>
                    </a:cubicBezTo>
                    <a:cubicBezTo>
                      <a:pt x="0" y="4"/>
                      <a:pt x="0" y="4"/>
                      <a:pt x="4" y="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55" name="Google Shape;5880;p26"/>
              <p:cNvSpPr/>
              <p:nvPr/>
            </p:nvSpPr>
            <p:spPr>
              <a:xfrm>
                <a:off x="2510587" y="2524609"/>
                <a:ext cx="33" cy="262"/>
              </a:xfrm>
              <a:custGeom>
                <a:avLst/>
                <a:gdLst/>
                <a:ahLst/>
                <a:cxnLst/>
                <a:rect l="l" t="t" r="r" b="b"/>
                <a:pathLst>
                  <a:path w="1" h="8" extrusionOk="0">
                    <a:moveTo>
                      <a:pt x="0"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56" name="Google Shape;5881;p26"/>
              <p:cNvSpPr/>
              <p:nvPr/>
            </p:nvSpPr>
            <p:spPr>
              <a:xfrm>
                <a:off x="2510226" y="252231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57" name="Google Shape;5882;p26"/>
              <p:cNvSpPr/>
              <p:nvPr/>
            </p:nvSpPr>
            <p:spPr>
              <a:xfrm>
                <a:off x="2493696" y="2501749"/>
                <a:ext cx="1738" cy="1312"/>
              </a:xfrm>
              <a:custGeom>
                <a:avLst/>
                <a:gdLst/>
                <a:ahLst/>
                <a:cxnLst/>
                <a:rect l="l" t="t" r="r" b="b"/>
                <a:pathLst>
                  <a:path w="53" h="40" extrusionOk="0">
                    <a:moveTo>
                      <a:pt x="0" y="1"/>
                    </a:moveTo>
                    <a:cubicBezTo>
                      <a:pt x="14" y="15"/>
                      <a:pt x="32" y="25"/>
                      <a:pt x="53" y="39"/>
                    </a:cubicBezTo>
                    <a:cubicBezTo>
                      <a:pt x="35" y="25"/>
                      <a:pt x="18" y="15"/>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58" name="Google Shape;5883;p26"/>
              <p:cNvSpPr/>
              <p:nvPr/>
            </p:nvSpPr>
            <p:spPr>
              <a:xfrm>
                <a:off x="2724593" y="2335267"/>
                <a:ext cx="623" cy="492"/>
              </a:xfrm>
              <a:custGeom>
                <a:avLst/>
                <a:gdLst/>
                <a:ahLst/>
                <a:cxnLst/>
                <a:rect l="l" t="t" r="r" b="b"/>
                <a:pathLst>
                  <a:path w="19" h="15" extrusionOk="0">
                    <a:moveTo>
                      <a:pt x="18" y="15"/>
                    </a:moveTo>
                    <a:cubicBezTo>
                      <a:pt x="15" y="8"/>
                      <a:pt x="8" y="4"/>
                      <a:pt x="1" y="1"/>
                    </a:cubicBezTo>
                    <a:cubicBezTo>
                      <a:pt x="8" y="4"/>
                      <a:pt x="15" y="8"/>
                      <a:pt x="18" y="15"/>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59" name="Google Shape;5884;p26"/>
              <p:cNvSpPr/>
              <p:nvPr/>
            </p:nvSpPr>
            <p:spPr>
              <a:xfrm>
                <a:off x="2730792" y="2335497"/>
                <a:ext cx="951" cy="262"/>
              </a:xfrm>
              <a:custGeom>
                <a:avLst/>
                <a:gdLst/>
                <a:ahLst/>
                <a:cxnLst/>
                <a:rect l="l" t="t" r="r" b="b"/>
                <a:pathLst>
                  <a:path w="29" h="8" extrusionOk="0">
                    <a:moveTo>
                      <a:pt x="1" y="8"/>
                    </a:moveTo>
                    <a:lnTo>
                      <a:pt x="29" y="1"/>
                    </a:lnTo>
                    <a:lnTo>
                      <a:pt x="29"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60" name="Google Shape;5885;p26"/>
              <p:cNvSpPr/>
              <p:nvPr/>
            </p:nvSpPr>
            <p:spPr>
              <a:xfrm>
                <a:off x="2607472" y="2442286"/>
                <a:ext cx="8298" cy="1869"/>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61" name="Google Shape;5886;p26"/>
              <p:cNvSpPr/>
              <p:nvPr/>
            </p:nvSpPr>
            <p:spPr>
              <a:xfrm>
                <a:off x="2715410" y="2339301"/>
                <a:ext cx="722" cy="262"/>
              </a:xfrm>
              <a:custGeom>
                <a:avLst/>
                <a:gdLst/>
                <a:ahLst/>
                <a:cxnLst/>
                <a:rect l="l" t="t" r="r" b="b"/>
                <a:pathLst>
                  <a:path w="22" h="8" extrusionOk="0">
                    <a:moveTo>
                      <a:pt x="22"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62" name="Google Shape;5887;p26"/>
              <p:cNvSpPr/>
              <p:nvPr/>
            </p:nvSpPr>
            <p:spPr>
              <a:xfrm>
                <a:off x="2482545" y="2486268"/>
                <a:ext cx="2329" cy="262"/>
              </a:xfrm>
              <a:custGeom>
                <a:avLst/>
                <a:gdLst/>
                <a:ahLst/>
                <a:cxnLst/>
                <a:rect l="l" t="t" r="r" b="b"/>
                <a:pathLst>
                  <a:path w="71" h="8" extrusionOk="0">
                    <a:moveTo>
                      <a:pt x="71"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63" name="Google Shape;5888;p26"/>
              <p:cNvSpPr/>
              <p:nvPr/>
            </p:nvSpPr>
            <p:spPr>
              <a:xfrm>
                <a:off x="2507832" y="248912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64" name="Google Shape;5889;p26"/>
              <p:cNvSpPr/>
              <p:nvPr/>
            </p:nvSpPr>
            <p:spPr>
              <a:xfrm>
                <a:off x="2514490" y="248889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65" name="Google Shape;5890;p26"/>
              <p:cNvSpPr/>
              <p:nvPr/>
            </p:nvSpPr>
            <p:spPr>
              <a:xfrm>
                <a:off x="2509898" y="2489122"/>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66" name="Google Shape;5891;p26"/>
              <p:cNvSpPr/>
              <p:nvPr/>
            </p:nvSpPr>
            <p:spPr>
              <a:xfrm>
                <a:off x="2709440" y="2340449"/>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67" name="Google Shape;5892;p26"/>
              <p:cNvSpPr/>
              <p:nvPr/>
            </p:nvSpPr>
            <p:spPr>
              <a:xfrm>
                <a:off x="2716787" y="2338842"/>
                <a:ext cx="722" cy="262"/>
              </a:xfrm>
              <a:custGeom>
                <a:avLst/>
                <a:gdLst/>
                <a:ahLst/>
                <a:cxnLst/>
                <a:rect l="l" t="t" r="r" b="b"/>
                <a:pathLst>
                  <a:path w="22" h="8" extrusionOk="0">
                    <a:moveTo>
                      <a:pt x="22"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68" name="Google Shape;5893;p26"/>
              <p:cNvSpPr/>
              <p:nvPr/>
            </p:nvSpPr>
            <p:spPr>
              <a:xfrm>
                <a:off x="2480938" y="2486137"/>
                <a:ext cx="623" cy="33"/>
              </a:xfrm>
              <a:custGeom>
                <a:avLst/>
                <a:gdLst/>
                <a:ahLst/>
                <a:cxnLst/>
                <a:rect l="l" t="t" r="r" b="b"/>
                <a:pathLst>
                  <a:path w="19" h="1" extrusionOk="0">
                    <a:moveTo>
                      <a:pt x="1" y="1"/>
                    </a:moveTo>
                    <a:lnTo>
                      <a:pt x="18"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69" name="Google Shape;5894;p26"/>
              <p:cNvSpPr/>
              <p:nvPr/>
            </p:nvSpPr>
            <p:spPr>
              <a:xfrm>
                <a:off x="2705537" y="2339990"/>
                <a:ext cx="361" cy="131"/>
              </a:xfrm>
              <a:custGeom>
                <a:avLst/>
                <a:gdLst/>
                <a:ahLst/>
                <a:cxnLst/>
                <a:rect l="l" t="t" r="r" b="b"/>
                <a:pathLst>
                  <a:path w="11" h="4" extrusionOk="0">
                    <a:moveTo>
                      <a:pt x="11"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70" name="Google Shape;5895;p26"/>
              <p:cNvSpPr/>
              <p:nvPr/>
            </p:nvSpPr>
            <p:spPr>
              <a:xfrm>
                <a:off x="2723806" y="2334939"/>
                <a:ext cx="262" cy="131"/>
              </a:xfrm>
              <a:custGeom>
                <a:avLst/>
                <a:gdLst/>
                <a:ahLst/>
                <a:cxnLst/>
                <a:rect l="l" t="t" r="r" b="b"/>
                <a:pathLst>
                  <a:path w="8" h="4" extrusionOk="0">
                    <a:moveTo>
                      <a:pt x="7" y="0"/>
                    </a:moveTo>
                    <a:lnTo>
                      <a:pt x="0"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71" name="Google Shape;5896;p26"/>
              <p:cNvSpPr/>
              <p:nvPr/>
            </p:nvSpPr>
            <p:spPr>
              <a:xfrm>
                <a:off x="2706587" y="2340318"/>
                <a:ext cx="459" cy="33"/>
              </a:xfrm>
              <a:custGeom>
                <a:avLst/>
                <a:gdLst/>
                <a:ahLst/>
                <a:cxnLst/>
                <a:rect l="l" t="t" r="r" b="b"/>
                <a:pathLst>
                  <a:path w="14" h="1" extrusionOk="0">
                    <a:moveTo>
                      <a:pt x="14"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72" name="Google Shape;5897;p26"/>
              <p:cNvSpPr/>
              <p:nvPr/>
            </p:nvSpPr>
            <p:spPr>
              <a:xfrm>
                <a:off x="2707604" y="2340449"/>
                <a:ext cx="590" cy="33"/>
              </a:xfrm>
              <a:custGeom>
                <a:avLst/>
                <a:gdLst/>
                <a:ahLst/>
                <a:cxnLst/>
                <a:rect l="l" t="t" r="r" b="b"/>
                <a:pathLst>
                  <a:path w="18" h="1" extrusionOk="0">
                    <a:moveTo>
                      <a:pt x="18"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73" name="Google Shape;5898;p26"/>
              <p:cNvSpPr/>
              <p:nvPr/>
            </p:nvSpPr>
            <p:spPr>
              <a:xfrm>
                <a:off x="2722297" y="2335857"/>
                <a:ext cx="492" cy="361"/>
              </a:xfrm>
              <a:custGeom>
                <a:avLst/>
                <a:gdLst/>
                <a:ahLst/>
                <a:cxnLst/>
                <a:rect l="l" t="t" r="r" b="b"/>
                <a:pathLst>
                  <a:path w="15" h="11" extrusionOk="0">
                    <a:moveTo>
                      <a:pt x="15"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74" name="Google Shape;5899;p26"/>
              <p:cNvSpPr/>
              <p:nvPr/>
            </p:nvSpPr>
            <p:spPr>
              <a:xfrm>
                <a:off x="2493008" y="2487416"/>
                <a:ext cx="2427" cy="262"/>
              </a:xfrm>
              <a:custGeom>
                <a:avLst/>
                <a:gdLst/>
                <a:ahLst/>
                <a:cxnLst/>
                <a:rect l="l" t="t" r="r" b="b"/>
                <a:pathLst>
                  <a:path w="74" h="8" extrusionOk="0">
                    <a:moveTo>
                      <a:pt x="74"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75" name="Google Shape;5900;p26"/>
              <p:cNvSpPr/>
              <p:nvPr/>
            </p:nvSpPr>
            <p:spPr>
              <a:xfrm>
                <a:off x="2540204" y="2486268"/>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76" name="Google Shape;5901;p26"/>
              <p:cNvSpPr/>
              <p:nvPr/>
            </p:nvSpPr>
            <p:spPr>
              <a:xfrm>
                <a:off x="2710129" y="2340318"/>
                <a:ext cx="623" cy="33"/>
              </a:xfrm>
              <a:custGeom>
                <a:avLst/>
                <a:gdLst/>
                <a:ahLst/>
                <a:cxnLst/>
                <a:rect l="l" t="t" r="r" b="b"/>
                <a:pathLst>
                  <a:path w="19" h="1" extrusionOk="0">
                    <a:moveTo>
                      <a:pt x="18" y="1"/>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77" name="Google Shape;5902;p26"/>
              <p:cNvSpPr/>
              <p:nvPr/>
            </p:nvSpPr>
            <p:spPr>
              <a:xfrm>
                <a:off x="2541811" y="2486039"/>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78" name="Google Shape;5903;p26"/>
              <p:cNvSpPr/>
              <p:nvPr/>
            </p:nvSpPr>
            <p:spPr>
              <a:xfrm>
                <a:off x="2714032" y="2339760"/>
                <a:ext cx="722" cy="131"/>
              </a:xfrm>
              <a:custGeom>
                <a:avLst/>
                <a:gdLst/>
                <a:ahLst/>
                <a:cxnLst/>
                <a:rect l="l" t="t" r="r" b="b"/>
                <a:pathLst>
                  <a:path w="22" h="4" extrusionOk="0">
                    <a:moveTo>
                      <a:pt x="22"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79" name="Google Shape;5904;p26"/>
              <p:cNvSpPr/>
              <p:nvPr/>
            </p:nvSpPr>
            <p:spPr>
              <a:xfrm>
                <a:off x="2718165" y="2338252"/>
                <a:ext cx="722" cy="262"/>
              </a:xfrm>
              <a:custGeom>
                <a:avLst/>
                <a:gdLst/>
                <a:ahLst/>
                <a:cxnLst/>
                <a:rect l="l" t="t" r="r" b="b"/>
                <a:pathLst>
                  <a:path w="22" h="8" extrusionOk="0">
                    <a:moveTo>
                      <a:pt x="22"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80" name="Google Shape;5905;p26"/>
              <p:cNvSpPr/>
              <p:nvPr/>
            </p:nvSpPr>
            <p:spPr>
              <a:xfrm>
                <a:off x="2712654" y="2339990"/>
                <a:ext cx="722" cy="131"/>
              </a:xfrm>
              <a:custGeom>
                <a:avLst/>
                <a:gdLst/>
                <a:ahLst/>
                <a:cxnLst/>
                <a:rect l="l" t="t" r="r" b="b"/>
                <a:pathLst>
                  <a:path w="22" h="4" extrusionOk="0">
                    <a:moveTo>
                      <a:pt x="22"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81" name="Google Shape;5906;p26"/>
              <p:cNvSpPr/>
              <p:nvPr/>
            </p:nvSpPr>
            <p:spPr>
              <a:xfrm>
                <a:off x="2711277" y="2340220"/>
                <a:ext cx="722" cy="131"/>
              </a:xfrm>
              <a:custGeom>
                <a:avLst/>
                <a:gdLst/>
                <a:ahLst/>
                <a:cxnLst/>
                <a:rect l="l" t="t" r="r" b="b"/>
                <a:pathLst>
                  <a:path w="22" h="4" extrusionOk="0">
                    <a:moveTo>
                      <a:pt x="22" y="0"/>
                    </a:moveTo>
                    <a:lnTo>
                      <a:pt x="1"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82" name="Google Shape;5907;p26"/>
              <p:cNvSpPr/>
              <p:nvPr/>
            </p:nvSpPr>
            <p:spPr>
              <a:xfrm>
                <a:off x="2720920" y="2336776"/>
                <a:ext cx="623" cy="361"/>
              </a:xfrm>
              <a:custGeom>
                <a:avLst/>
                <a:gdLst/>
                <a:ahLst/>
                <a:cxnLst/>
                <a:rect l="l" t="t" r="r" b="b"/>
                <a:pathLst>
                  <a:path w="19" h="11" extrusionOk="0">
                    <a:moveTo>
                      <a:pt x="18" y="0"/>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83" name="Google Shape;5908;p26"/>
              <p:cNvSpPr/>
              <p:nvPr/>
            </p:nvSpPr>
            <p:spPr>
              <a:xfrm>
                <a:off x="2496320" y="2487875"/>
                <a:ext cx="2230" cy="262"/>
              </a:xfrm>
              <a:custGeom>
                <a:avLst/>
                <a:gdLst/>
                <a:ahLst/>
                <a:cxnLst/>
                <a:rect l="l" t="t" r="r" b="b"/>
                <a:pathLst>
                  <a:path w="68" h="8" extrusionOk="0">
                    <a:moveTo>
                      <a:pt x="67"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84" name="Google Shape;5909;p26"/>
              <p:cNvSpPr/>
              <p:nvPr/>
            </p:nvSpPr>
            <p:spPr>
              <a:xfrm>
                <a:off x="2719542" y="2337563"/>
                <a:ext cx="623" cy="394"/>
              </a:xfrm>
              <a:custGeom>
                <a:avLst/>
                <a:gdLst/>
                <a:ahLst/>
                <a:cxnLst/>
                <a:rect l="l" t="t" r="r" b="b"/>
                <a:pathLst>
                  <a:path w="19" h="12" extrusionOk="0">
                    <a:moveTo>
                      <a:pt x="18"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85" name="Google Shape;5910;p26"/>
              <p:cNvSpPr/>
              <p:nvPr/>
            </p:nvSpPr>
            <p:spPr>
              <a:xfrm>
                <a:off x="2485890" y="2486498"/>
                <a:ext cx="2886" cy="361"/>
              </a:xfrm>
              <a:custGeom>
                <a:avLst/>
                <a:gdLst/>
                <a:ahLst/>
                <a:cxnLst/>
                <a:rect l="l" t="t" r="r" b="b"/>
                <a:pathLst>
                  <a:path w="88" h="11" extrusionOk="0">
                    <a:moveTo>
                      <a:pt x="88" y="1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86" name="Google Shape;5911;p26"/>
              <p:cNvSpPr/>
              <p:nvPr/>
            </p:nvSpPr>
            <p:spPr>
              <a:xfrm>
                <a:off x="2506323" y="2489122"/>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87" name="Google Shape;5912;p26"/>
              <p:cNvSpPr/>
              <p:nvPr/>
            </p:nvSpPr>
            <p:spPr>
              <a:xfrm>
                <a:off x="2488973" y="2486826"/>
                <a:ext cx="3247" cy="492"/>
              </a:xfrm>
              <a:custGeom>
                <a:avLst/>
                <a:gdLst/>
                <a:ahLst/>
                <a:cxnLst/>
                <a:rect l="l" t="t" r="r" b="b"/>
                <a:pathLst>
                  <a:path w="99" h="15" extrusionOk="0">
                    <a:moveTo>
                      <a:pt x="99" y="1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88" name="Google Shape;5913;p26"/>
              <p:cNvSpPr/>
              <p:nvPr/>
            </p:nvSpPr>
            <p:spPr>
              <a:xfrm>
                <a:off x="2499436" y="2488335"/>
                <a:ext cx="2886" cy="492"/>
              </a:xfrm>
              <a:custGeom>
                <a:avLst/>
                <a:gdLst/>
                <a:ahLst/>
                <a:cxnLst/>
                <a:rect l="l" t="t" r="r" b="b"/>
                <a:pathLst>
                  <a:path w="88" h="15" extrusionOk="0">
                    <a:moveTo>
                      <a:pt x="88" y="1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89" name="Google Shape;5914;p26"/>
              <p:cNvSpPr/>
              <p:nvPr/>
            </p:nvSpPr>
            <p:spPr>
              <a:xfrm>
                <a:off x="2503339" y="2489023"/>
                <a:ext cx="361" cy="33"/>
              </a:xfrm>
              <a:custGeom>
                <a:avLst/>
                <a:gdLst/>
                <a:ahLst/>
                <a:cxnLst/>
                <a:rect l="l" t="t" r="r" b="b"/>
                <a:pathLst>
                  <a:path w="11" h="1" extrusionOk="0">
                    <a:moveTo>
                      <a:pt x="1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90" name="Google Shape;5915;p26"/>
              <p:cNvSpPr/>
              <p:nvPr/>
            </p:nvSpPr>
            <p:spPr>
              <a:xfrm>
                <a:off x="2504848" y="2489023"/>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91" name="Google Shape;5916;p26"/>
              <p:cNvSpPr/>
              <p:nvPr/>
            </p:nvSpPr>
            <p:spPr>
              <a:xfrm>
                <a:off x="3661889" y="3090142"/>
                <a:ext cx="45818" cy="15480"/>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92" name="Google Shape;5917;p26"/>
              <p:cNvSpPr/>
              <p:nvPr/>
            </p:nvSpPr>
            <p:spPr>
              <a:xfrm>
                <a:off x="3714332" y="3046094"/>
                <a:ext cx="178025" cy="149786"/>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93" name="Google Shape;5918;p26"/>
              <p:cNvSpPr/>
              <p:nvPr/>
            </p:nvSpPr>
            <p:spPr>
              <a:xfrm>
                <a:off x="3071463" y="2936582"/>
                <a:ext cx="201901" cy="203705"/>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94" name="Google Shape;5919;p26"/>
              <p:cNvSpPr/>
              <p:nvPr/>
            </p:nvSpPr>
            <p:spPr>
              <a:xfrm>
                <a:off x="3312362" y="2960295"/>
                <a:ext cx="179829" cy="147228"/>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95" name="Google Shape;5920;p26"/>
              <p:cNvSpPr/>
              <p:nvPr/>
            </p:nvSpPr>
            <p:spPr>
              <a:xfrm>
                <a:off x="3257033" y="3145471"/>
                <a:ext cx="176483" cy="46999"/>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96" name="Google Shape;5921;p26"/>
              <p:cNvSpPr/>
              <p:nvPr/>
            </p:nvSpPr>
            <p:spPr>
              <a:xfrm>
                <a:off x="3294455" y="3088797"/>
                <a:ext cx="6461" cy="5510"/>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97" name="Google Shape;5922;p26"/>
              <p:cNvSpPr/>
              <p:nvPr/>
            </p:nvSpPr>
            <p:spPr>
              <a:xfrm>
                <a:off x="3512035" y="3188666"/>
                <a:ext cx="70646" cy="928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98" name="Google Shape;5923;p26"/>
              <p:cNvSpPr/>
              <p:nvPr/>
            </p:nvSpPr>
            <p:spPr>
              <a:xfrm>
                <a:off x="3131647" y="3056458"/>
                <a:ext cx="5412" cy="8855"/>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99" name="Google Shape;5924;p26"/>
              <p:cNvSpPr/>
              <p:nvPr/>
            </p:nvSpPr>
            <p:spPr>
              <a:xfrm>
                <a:off x="3490783" y="3010541"/>
                <a:ext cx="113020" cy="129189"/>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00" name="Google Shape;5925;p26"/>
              <p:cNvSpPr/>
              <p:nvPr/>
            </p:nvSpPr>
            <p:spPr>
              <a:xfrm>
                <a:off x="3625254" y="3094733"/>
                <a:ext cx="18498" cy="9774"/>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01" name="Google Shape;5926;p26"/>
              <p:cNvSpPr/>
              <p:nvPr/>
            </p:nvSpPr>
            <p:spPr>
              <a:xfrm>
                <a:off x="3103604" y="3011230"/>
                <a:ext cx="2230" cy="492"/>
              </a:xfrm>
              <a:custGeom>
                <a:avLst/>
                <a:gdLst/>
                <a:ahLst/>
                <a:cxnLst/>
                <a:rect l="l" t="t" r="r" b="b"/>
                <a:pathLst>
                  <a:path w="68" h="15" extrusionOk="0">
                    <a:moveTo>
                      <a:pt x="67" y="14"/>
                    </a:moveTo>
                    <a:lnTo>
                      <a:pt x="1" y="0"/>
                    </a:lnTo>
                    <a:lnTo>
                      <a:pt x="1" y="0"/>
                    </a:lnTo>
                    <a:lnTo>
                      <a:pt x="67"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02" name="Google Shape;5927;p26"/>
              <p:cNvSpPr/>
              <p:nvPr/>
            </p:nvSpPr>
            <p:spPr>
              <a:xfrm>
                <a:off x="3105441" y="3012378"/>
                <a:ext cx="9347" cy="126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03" name="Google Shape;5928;p26"/>
              <p:cNvSpPr/>
              <p:nvPr/>
            </p:nvSpPr>
            <p:spPr>
              <a:xfrm>
                <a:off x="3579205" y="3202376"/>
                <a:ext cx="26796" cy="20761"/>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04" name="Google Shape;5929;p26"/>
              <p:cNvSpPr/>
              <p:nvPr/>
            </p:nvSpPr>
            <p:spPr>
              <a:xfrm>
                <a:off x="3444866" y="3186141"/>
                <a:ext cx="49065" cy="15677"/>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05" name="Google Shape;5930;p26"/>
              <p:cNvSpPr/>
              <p:nvPr/>
            </p:nvSpPr>
            <p:spPr>
              <a:xfrm>
                <a:off x="3498588" y="3211723"/>
                <a:ext cx="27845" cy="1138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06" name="Google Shape;5931;p26"/>
              <p:cNvSpPr/>
              <p:nvPr/>
            </p:nvSpPr>
            <p:spPr>
              <a:xfrm>
                <a:off x="3646703" y="3003752"/>
                <a:ext cx="25877" cy="39423"/>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07" name="Google Shape;5932;p26"/>
              <p:cNvSpPr/>
              <p:nvPr/>
            </p:nvSpPr>
            <p:spPr>
              <a:xfrm>
                <a:off x="3343028" y="3022020"/>
                <a:ext cx="262" cy="33"/>
              </a:xfrm>
              <a:custGeom>
                <a:avLst/>
                <a:gdLst/>
                <a:ahLst/>
                <a:cxnLst/>
                <a:rect l="l" t="t" r="r" b="b"/>
                <a:pathLst>
                  <a:path w="8" h="1" extrusionOk="0">
                    <a:moveTo>
                      <a:pt x="0" y="0"/>
                    </a:moveTo>
                    <a:lnTo>
                      <a:pt x="7"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08" name="Google Shape;5933;p26"/>
              <p:cNvSpPr/>
              <p:nvPr/>
            </p:nvSpPr>
            <p:spPr>
              <a:xfrm>
                <a:off x="3346571" y="3022250"/>
                <a:ext cx="394" cy="131"/>
              </a:xfrm>
              <a:custGeom>
                <a:avLst/>
                <a:gdLst/>
                <a:ahLst/>
                <a:cxnLst/>
                <a:rect l="l" t="t" r="r" b="b"/>
                <a:pathLst>
                  <a:path w="12" h="4" extrusionOk="0">
                    <a:moveTo>
                      <a:pt x="1" y="4"/>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09" name="Google Shape;5934;p26"/>
              <p:cNvSpPr/>
              <p:nvPr/>
            </p:nvSpPr>
            <p:spPr>
              <a:xfrm>
                <a:off x="3345783" y="3022480"/>
                <a:ext cx="361" cy="33"/>
              </a:xfrm>
              <a:custGeom>
                <a:avLst/>
                <a:gdLst/>
                <a:ahLst/>
                <a:cxnLst/>
                <a:rect l="l" t="t" r="r" b="b"/>
                <a:pathLst>
                  <a:path w="11" h="1" extrusionOk="0">
                    <a:moveTo>
                      <a:pt x="0" y="0"/>
                    </a:moveTo>
                    <a:lnTo>
                      <a:pt x="1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0" name="Google Shape;5935;p26"/>
              <p:cNvSpPr/>
              <p:nvPr/>
            </p:nvSpPr>
            <p:spPr>
              <a:xfrm>
                <a:off x="3340962" y="3020971"/>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1" name="Google Shape;5936;p26"/>
              <p:cNvSpPr/>
              <p:nvPr/>
            </p:nvSpPr>
            <p:spPr>
              <a:xfrm>
                <a:off x="3341979" y="3021430"/>
                <a:ext cx="262" cy="262"/>
              </a:xfrm>
              <a:custGeom>
                <a:avLst/>
                <a:gdLst/>
                <a:ahLst/>
                <a:cxnLst/>
                <a:rect l="l" t="t" r="r" b="b"/>
                <a:pathLst>
                  <a:path w="8" h="8" extrusionOk="0">
                    <a:moveTo>
                      <a:pt x="1" y="1"/>
                    </a:moveTo>
                    <a:lnTo>
                      <a:pt x="8"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2" name="Google Shape;5937;p26"/>
              <p:cNvSpPr/>
              <p:nvPr/>
            </p:nvSpPr>
            <p:spPr>
              <a:xfrm>
                <a:off x="3347390" y="3021889"/>
                <a:ext cx="262" cy="164"/>
              </a:xfrm>
              <a:custGeom>
                <a:avLst/>
                <a:gdLst/>
                <a:ahLst/>
                <a:cxnLst/>
                <a:rect l="l" t="t" r="r" b="b"/>
                <a:pathLst>
                  <a:path w="8" h="5" extrusionOk="0">
                    <a:moveTo>
                      <a:pt x="0" y="4"/>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3" name="Google Shape;5938;p26"/>
              <p:cNvSpPr/>
              <p:nvPr/>
            </p:nvSpPr>
            <p:spPr>
              <a:xfrm>
                <a:off x="3327187" y="3009393"/>
                <a:ext cx="262" cy="492"/>
              </a:xfrm>
              <a:custGeom>
                <a:avLst/>
                <a:gdLst/>
                <a:ahLst/>
                <a:cxnLst/>
                <a:rect l="l" t="t" r="r" b="b"/>
                <a:pathLst>
                  <a:path w="8" h="15" extrusionOk="0">
                    <a:moveTo>
                      <a:pt x="0" y="0"/>
                    </a:moveTo>
                    <a:lnTo>
                      <a:pt x="7"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4" name="Google Shape;5939;p26"/>
              <p:cNvSpPr/>
              <p:nvPr/>
            </p:nvSpPr>
            <p:spPr>
              <a:xfrm>
                <a:off x="3326728" y="3008245"/>
                <a:ext cx="262" cy="590"/>
              </a:xfrm>
              <a:custGeom>
                <a:avLst/>
                <a:gdLst/>
                <a:ahLst/>
                <a:cxnLst/>
                <a:rect l="l" t="t" r="r" b="b"/>
                <a:pathLst>
                  <a:path w="8" h="18" extrusionOk="0">
                    <a:moveTo>
                      <a:pt x="0" y="0"/>
                    </a:moveTo>
                    <a:lnTo>
                      <a:pt x="7"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5" name="Google Shape;5940;p26"/>
              <p:cNvSpPr/>
              <p:nvPr/>
            </p:nvSpPr>
            <p:spPr>
              <a:xfrm>
                <a:off x="3327646" y="3010312"/>
                <a:ext cx="262" cy="492"/>
              </a:xfrm>
              <a:custGeom>
                <a:avLst/>
                <a:gdLst/>
                <a:ahLst/>
                <a:cxnLst/>
                <a:rect l="l" t="t" r="r" b="b"/>
                <a:pathLst>
                  <a:path w="8" h="15" extrusionOk="0">
                    <a:moveTo>
                      <a:pt x="0" y="0"/>
                    </a:moveTo>
                    <a:lnTo>
                      <a:pt x="7" y="1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6" name="Google Shape;5941;p26"/>
              <p:cNvSpPr/>
              <p:nvPr/>
            </p:nvSpPr>
            <p:spPr>
              <a:xfrm>
                <a:off x="3326367" y="3007097"/>
                <a:ext cx="262" cy="590"/>
              </a:xfrm>
              <a:custGeom>
                <a:avLst/>
                <a:gdLst/>
                <a:ahLst/>
                <a:cxnLst/>
                <a:rect l="l" t="t" r="r" b="b"/>
                <a:pathLst>
                  <a:path w="8" h="18" extrusionOk="0">
                    <a:moveTo>
                      <a:pt x="1" y="0"/>
                    </a:moveTo>
                    <a:lnTo>
                      <a:pt x="8"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7" name="Google Shape;5942;p26"/>
              <p:cNvSpPr/>
              <p:nvPr/>
            </p:nvSpPr>
            <p:spPr>
              <a:xfrm>
                <a:off x="3325121" y="3002834"/>
                <a:ext cx="262" cy="820"/>
              </a:xfrm>
              <a:custGeom>
                <a:avLst/>
                <a:gdLst/>
                <a:ahLst/>
                <a:cxnLst/>
                <a:rect l="l" t="t" r="r" b="b"/>
                <a:pathLst>
                  <a:path w="8" h="25" extrusionOk="0">
                    <a:moveTo>
                      <a:pt x="0" y="0"/>
                    </a:moveTo>
                    <a:lnTo>
                      <a:pt x="7" y="2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8" name="Google Shape;5943;p26"/>
              <p:cNvSpPr/>
              <p:nvPr/>
            </p:nvSpPr>
            <p:spPr>
              <a:xfrm>
                <a:off x="3325908" y="3005818"/>
                <a:ext cx="262" cy="590"/>
              </a:xfrm>
              <a:custGeom>
                <a:avLst/>
                <a:gdLst/>
                <a:ahLst/>
                <a:cxnLst/>
                <a:rect l="l" t="t" r="r" b="b"/>
                <a:pathLst>
                  <a:path w="8" h="18" extrusionOk="0">
                    <a:moveTo>
                      <a:pt x="1" y="1"/>
                    </a:moveTo>
                    <a:lnTo>
                      <a:pt x="8"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9" name="Google Shape;5944;p26"/>
              <p:cNvSpPr/>
              <p:nvPr/>
            </p:nvSpPr>
            <p:spPr>
              <a:xfrm>
                <a:off x="3339913" y="3020053"/>
                <a:ext cx="262" cy="262"/>
              </a:xfrm>
              <a:custGeom>
                <a:avLst/>
                <a:gdLst/>
                <a:ahLst/>
                <a:cxnLst/>
                <a:rect l="l" t="t" r="r" b="b"/>
                <a:pathLst>
                  <a:path w="8" h="8" extrusionOk="0">
                    <a:moveTo>
                      <a:pt x="1" y="1"/>
                    </a:moveTo>
                    <a:lnTo>
                      <a:pt x="8"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20" name="Google Shape;5945;p26"/>
              <p:cNvSpPr/>
              <p:nvPr/>
            </p:nvSpPr>
            <p:spPr>
              <a:xfrm>
                <a:off x="3325580" y="3004310"/>
                <a:ext cx="262" cy="722"/>
              </a:xfrm>
              <a:custGeom>
                <a:avLst/>
                <a:gdLst/>
                <a:ahLst/>
                <a:cxnLst/>
                <a:rect l="l" t="t" r="r" b="b"/>
                <a:pathLst>
                  <a:path w="8" h="22" extrusionOk="0">
                    <a:moveTo>
                      <a:pt x="0" y="1"/>
                    </a:moveTo>
                    <a:lnTo>
                      <a:pt x="7" y="22"/>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21" name="Google Shape;5946;p26"/>
              <p:cNvSpPr/>
              <p:nvPr/>
            </p:nvSpPr>
            <p:spPr>
              <a:xfrm>
                <a:off x="3328105" y="3011099"/>
                <a:ext cx="131" cy="492"/>
              </a:xfrm>
              <a:custGeom>
                <a:avLst/>
                <a:gdLst/>
                <a:ahLst/>
                <a:cxnLst/>
                <a:rect l="l" t="t" r="r" b="b"/>
                <a:pathLst>
                  <a:path w="4" h="15" extrusionOk="0">
                    <a:moveTo>
                      <a:pt x="0" y="1"/>
                    </a:moveTo>
                    <a:lnTo>
                      <a:pt x="4"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22" name="Google Shape;5947;p26"/>
              <p:cNvSpPr/>
              <p:nvPr/>
            </p:nvSpPr>
            <p:spPr>
              <a:xfrm>
                <a:off x="3337846" y="3018445"/>
                <a:ext cx="262" cy="262"/>
              </a:xfrm>
              <a:custGeom>
                <a:avLst/>
                <a:gdLst/>
                <a:ahLst/>
                <a:cxnLst/>
                <a:rect l="l" t="t" r="r" b="b"/>
                <a:pathLst>
                  <a:path w="8" h="8" extrusionOk="0">
                    <a:moveTo>
                      <a:pt x="1" y="1"/>
                    </a:moveTo>
                    <a:lnTo>
                      <a:pt x="8"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23" name="Google Shape;5948;p26"/>
              <p:cNvSpPr/>
              <p:nvPr/>
            </p:nvSpPr>
            <p:spPr>
              <a:xfrm>
                <a:off x="3328433" y="3011919"/>
                <a:ext cx="262" cy="361"/>
              </a:xfrm>
              <a:custGeom>
                <a:avLst/>
                <a:gdLst/>
                <a:ahLst/>
                <a:cxnLst/>
                <a:rect l="l" t="t" r="r" b="b"/>
                <a:pathLst>
                  <a:path w="8" h="11" extrusionOk="0">
                    <a:moveTo>
                      <a:pt x="1" y="0"/>
                    </a:moveTo>
                    <a:lnTo>
                      <a:pt x="8"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24" name="Google Shape;5949;p26"/>
              <p:cNvSpPr/>
              <p:nvPr/>
            </p:nvSpPr>
            <p:spPr>
              <a:xfrm>
                <a:off x="3330959" y="3014215"/>
                <a:ext cx="262" cy="131"/>
              </a:xfrm>
              <a:custGeom>
                <a:avLst/>
                <a:gdLst/>
                <a:ahLst/>
                <a:cxnLst/>
                <a:rect l="l" t="t" r="r" b="b"/>
                <a:pathLst>
                  <a:path w="8" h="4" extrusionOk="0">
                    <a:moveTo>
                      <a:pt x="1" y="0"/>
                    </a:moveTo>
                    <a:lnTo>
                      <a:pt x="8" y="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25" name="Google Shape;5950;p26"/>
              <p:cNvSpPr/>
              <p:nvPr/>
            </p:nvSpPr>
            <p:spPr>
              <a:xfrm>
                <a:off x="3338896" y="3019364"/>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26" name="Google Shape;5951;p26"/>
              <p:cNvSpPr/>
              <p:nvPr/>
            </p:nvSpPr>
            <p:spPr>
              <a:xfrm>
                <a:off x="3331549" y="3014313"/>
                <a:ext cx="131" cy="33"/>
              </a:xfrm>
              <a:custGeom>
                <a:avLst/>
                <a:gdLst/>
                <a:ahLst/>
                <a:cxnLst/>
                <a:rect l="l" t="t" r="r" b="b"/>
                <a:pathLst>
                  <a:path w="4" h="1" extrusionOk="0">
                    <a:moveTo>
                      <a:pt x="0" y="1"/>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27" name="Google Shape;5952;p26"/>
              <p:cNvSpPr/>
              <p:nvPr/>
            </p:nvSpPr>
            <p:spPr>
              <a:xfrm>
                <a:off x="3328893" y="3012607"/>
                <a:ext cx="262" cy="262"/>
              </a:xfrm>
              <a:custGeom>
                <a:avLst/>
                <a:gdLst/>
                <a:ahLst/>
                <a:cxnLst/>
                <a:rect l="l" t="t" r="r" b="b"/>
                <a:pathLst>
                  <a:path w="8" h="8" extrusionOk="0">
                    <a:moveTo>
                      <a:pt x="1" y="0"/>
                    </a:moveTo>
                    <a:lnTo>
                      <a:pt x="8"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28" name="Google Shape;5953;p26"/>
              <p:cNvSpPr/>
              <p:nvPr/>
            </p:nvSpPr>
            <p:spPr>
              <a:xfrm>
                <a:off x="3329942" y="3013526"/>
                <a:ext cx="262" cy="262"/>
              </a:xfrm>
              <a:custGeom>
                <a:avLst/>
                <a:gdLst/>
                <a:ahLst/>
                <a:cxnLst/>
                <a:rect l="l" t="t" r="r" b="b"/>
                <a:pathLst>
                  <a:path w="8" h="8" extrusionOk="0">
                    <a:moveTo>
                      <a:pt x="0" y="0"/>
                    </a:moveTo>
                    <a:lnTo>
                      <a:pt x="7"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29" name="Google Shape;5954;p26"/>
              <p:cNvSpPr/>
              <p:nvPr/>
            </p:nvSpPr>
            <p:spPr>
              <a:xfrm>
                <a:off x="3330401" y="3013854"/>
                <a:ext cx="262" cy="262"/>
              </a:xfrm>
              <a:custGeom>
                <a:avLst/>
                <a:gdLst/>
                <a:ahLst/>
                <a:cxnLst/>
                <a:rect l="l" t="t" r="r" b="b"/>
                <a:pathLst>
                  <a:path w="8" h="8" extrusionOk="0">
                    <a:moveTo>
                      <a:pt x="0" y="1"/>
                    </a:moveTo>
                    <a:lnTo>
                      <a:pt x="7"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0" name="Google Shape;5955;p26"/>
              <p:cNvSpPr/>
              <p:nvPr/>
            </p:nvSpPr>
            <p:spPr>
              <a:xfrm>
                <a:off x="3344176" y="3022348"/>
                <a:ext cx="262" cy="33"/>
              </a:xfrm>
              <a:custGeom>
                <a:avLst/>
                <a:gdLst/>
                <a:ahLst/>
                <a:cxnLst/>
                <a:rect l="l" t="t" r="r" b="b"/>
                <a:pathLst>
                  <a:path w="8"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1" name="Google Shape;5956;p26"/>
              <p:cNvSpPr/>
              <p:nvPr/>
            </p:nvSpPr>
            <p:spPr>
              <a:xfrm>
                <a:off x="3415577" y="3007327"/>
                <a:ext cx="7740" cy="5084"/>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2" name="Google Shape;5957;p26"/>
              <p:cNvSpPr/>
              <p:nvPr/>
            </p:nvSpPr>
            <p:spPr>
              <a:xfrm>
                <a:off x="3348407" y="3020184"/>
                <a:ext cx="10725" cy="1279"/>
              </a:xfrm>
              <a:custGeom>
                <a:avLst/>
                <a:gdLst/>
                <a:ahLst/>
                <a:cxnLst/>
                <a:rect l="l" t="t" r="r" b="b"/>
                <a:pathLst>
                  <a:path w="327" h="39" extrusionOk="0">
                    <a:moveTo>
                      <a:pt x="326" y="7"/>
                    </a:moveTo>
                    <a:cubicBezTo>
                      <a:pt x="197" y="4"/>
                      <a:pt x="53" y="0"/>
                      <a:pt x="1" y="39"/>
                    </a:cubicBezTo>
                    <a:cubicBezTo>
                      <a:pt x="53" y="0"/>
                      <a:pt x="197" y="4"/>
                      <a:pt x="326"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3" name="Google Shape;5958;p26"/>
              <p:cNvSpPr/>
              <p:nvPr/>
            </p:nvSpPr>
            <p:spPr>
              <a:xfrm>
                <a:off x="3468414" y="2961279"/>
                <a:ext cx="131" cy="33"/>
              </a:xfrm>
              <a:custGeom>
                <a:avLst/>
                <a:gdLst/>
                <a:ahLst/>
                <a:cxnLst/>
                <a:rect l="l" t="t" r="r" b="b"/>
                <a:pathLst>
                  <a:path w="4" h="1" extrusionOk="0">
                    <a:moveTo>
                      <a:pt x="4" y="0"/>
                    </a:moveTo>
                    <a:lnTo>
                      <a:pt x="0" y="0"/>
                    </a:ln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4" name="Google Shape;5959;p26"/>
              <p:cNvSpPr/>
              <p:nvPr/>
            </p:nvSpPr>
            <p:spPr>
              <a:xfrm>
                <a:off x="3329352" y="3013067"/>
                <a:ext cx="262" cy="262"/>
              </a:xfrm>
              <a:custGeom>
                <a:avLst/>
                <a:gdLst/>
                <a:ahLst/>
                <a:cxnLst/>
                <a:rect l="l" t="t" r="r" b="b"/>
                <a:pathLst>
                  <a:path w="8" h="8" extrusionOk="0">
                    <a:moveTo>
                      <a:pt x="8"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5" name="Google Shape;5960;p26"/>
              <p:cNvSpPr/>
              <p:nvPr/>
            </p:nvSpPr>
            <p:spPr>
              <a:xfrm>
                <a:off x="3345423" y="3022480"/>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6" name="Google Shape;5961;p26"/>
              <p:cNvSpPr/>
              <p:nvPr/>
            </p:nvSpPr>
            <p:spPr>
              <a:xfrm>
                <a:off x="3441061" y="2959901"/>
                <a:ext cx="20498" cy="4264"/>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7" name="Google Shape;5962;p26"/>
              <p:cNvSpPr/>
              <p:nvPr/>
            </p:nvSpPr>
            <p:spPr>
              <a:xfrm>
                <a:off x="3466119" y="2960459"/>
                <a:ext cx="262" cy="33"/>
              </a:xfrm>
              <a:custGeom>
                <a:avLst/>
                <a:gdLst/>
                <a:ahLst/>
                <a:cxnLst/>
                <a:rect l="l" t="t" r="r" b="b"/>
                <a:pathLst>
                  <a:path w="8" h="1" extrusionOk="0">
                    <a:moveTo>
                      <a:pt x="0" y="1"/>
                    </a:moveTo>
                    <a:lnTo>
                      <a:pt x="7"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8" name="Google Shape;5963;p26"/>
              <p:cNvSpPr/>
              <p:nvPr/>
            </p:nvSpPr>
            <p:spPr>
              <a:xfrm>
                <a:off x="3465299" y="2960361"/>
                <a:ext cx="262" cy="33"/>
              </a:xfrm>
              <a:custGeom>
                <a:avLst/>
                <a:gdLst/>
                <a:ahLst/>
                <a:cxnLst/>
                <a:rect l="l" t="t" r="r" b="b"/>
                <a:pathLst>
                  <a:path w="8" h="1" extrusionOk="0">
                    <a:moveTo>
                      <a:pt x="1" y="0"/>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9" name="Google Shape;5964;p26"/>
              <p:cNvSpPr/>
              <p:nvPr/>
            </p:nvSpPr>
            <p:spPr>
              <a:xfrm>
                <a:off x="3467135" y="2960820"/>
                <a:ext cx="164" cy="33"/>
              </a:xfrm>
              <a:custGeom>
                <a:avLst/>
                <a:gdLst/>
                <a:ahLst/>
                <a:cxnLst/>
                <a:rect l="l" t="t" r="r" b="b"/>
                <a:pathLst>
                  <a:path w="5" h="1" extrusionOk="0">
                    <a:moveTo>
                      <a:pt x="1" y="0"/>
                    </a:moveTo>
                    <a:lnTo>
                      <a:pt x="4"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0" name="Google Shape;5965;p26"/>
              <p:cNvSpPr/>
              <p:nvPr/>
            </p:nvSpPr>
            <p:spPr>
              <a:xfrm>
                <a:off x="3593112" y="3204901"/>
                <a:ext cx="951" cy="492"/>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1" name="Google Shape;5966;p26"/>
              <p:cNvSpPr/>
              <p:nvPr/>
            </p:nvSpPr>
            <p:spPr>
              <a:xfrm>
                <a:off x="3606756" y="3188961"/>
                <a:ext cx="35979" cy="13906"/>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2" name="Google Shape;5967;p26"/>
              <p:cNvSpPr/>
              <p:nvPr/>
            </p:nvSpPr>
            <p:spPr>
              <a:xfrm>
                <a:off x="3593440" y="3205262"/>
                <a:ext cx="131" cy="33"/>
              </a:xfrm>
              <a:custGeom>
                <a:avLst/>
                <a:gdLst/>
                <a:ahLst/>
                <a:cxnLst/>
                <a:rect l="l" t="t" r="r" b="b"/>
                <a:pathLst>
                  <a:path w="4" h="1" extrusionOk="0">
                    <a:moveTo>
                      <a:pt x="4"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3" name="Google Shape;5968;p26"/>
              <p:cNvSpPr/>
              <p:nvPr/>
            </p:nvSpPr>
            <p:spPr>
              <a:xfrm>
                <a:off x="3606887" y="3199981"/>
                <a:ext cx="1279" cy="1279"/>
              </a:xfrm>
              <a:custGeom>
                <a:avLst/>
                <a:gdLst/>
                <a:ahLst/>
                <a:cxnLst/>
                <a:rect l="l" t="t" r="r" b="b"/>
                <a:pathLst>
                  <a:path w="39" h="39" extrusionOk="0">
                    <a:moveTo>
                      <a:pt x="0" y="0"/>
                    </a:moveTo>
                    <a:cubicBezTo>
                      <a:pt x="11" y="11"/>
                      <a:pt x="25" y="25"/>
                      <a:pt x="39" y="39"/>
                    </a:cubicBezTo>
                    <a:cubicBezTo>
                      <a:pt x="25" y="25"/>
                      <a:pt x="11"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4" name="Google Shape;5969;p26"/>
              <p:cNvSpPr/>
              <p:nvPr/>
            </p:nvSpPr>
            <p:spPr>
              <a:xfrm>
                <a:off x="3593112" y="3205131"/>
                <a:ext cx="0" cy="33"/>
              </a:xfrm>
              <a:custGeom>
                <a:avLst/>
                <a:gdLst/>
                <a:ahLst/>
                <a:cxnLst/>
                <a:rect l="l" t="t" r="r" b="b"/>
                <a:pathLst>
                  <a:path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5" name="Google Shape;5970;p26"/>
              <p:cNvSpPr/>
              <p:nvPr/>
            </p:nvSpPr>
            <p:spPr>
              <a:xfrm>
                <a:off x="3594030" y="3204901"/>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6" name="Google Shape;5971;p26"/>
              <p:cNvSpPr/>
              <p:nvPr/>
            </p:nvSpPr>
            <p:spPr>
              <a:xfrm>
                <a:off x="3608264" y="3201457"/>
                <a:ext cx="1279" cy="1410"/>
              </a:xfrm>
              <a:custGeom>
                <a:avLst/>
                <a:gdLst/>
                <a:ahLst/>
                <a:cxnLst/>
                <a:rect l="l" t="t" r="r" b="b"/>
                <a:pathLst>
                  <a:path w="39" h="43" extrusionOk="0">
                    <a:moveTo>
                      <a:pt x="39" y="43"/>
                    </a:moveTo>
                    <a:cubicBezTo>
                      <a:pt x="25" y="29"/>
                      <a:pt x="14" y="15"/>
                      <a:pt x="0" y="1"/>
                    </a:cubicBezTo>
                    <a:cubicBezTo>
                      <a:pt x="14" y="15"/>
                      <a:pt x="25" y="29"/>
                      <a:pt x="39" y="4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7" name="Google Shape;5972;p26"/>
              <p:cNvSpPr/>
              <p:nvPr/>
            </p:nvSpPr>
            <p:spPr>
              <a:xfrm>
                <a:off x="1532753" y="2247336"/>
                <a:ext cx="26927" cy="43063"/>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8" name="Google Shape;5973;p26"/>
              <p:cNvSpPr/>
              <p:nvPr/>
            </p:nvSpPr>
            <p:spPr>
              <a:xfrm>
                <a:off x="1612321" y="2308701"/>
                <a:ext cx="46310" cy="26730"/>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9" name="Google Shape;5974;p26"/>
              <p:cNvSpPr/>
              <p:nvPr/>
            </p:nvSpPr>
            <p:spPr>
              <a:xfrm>
                <a:off x="1507860" y="2114800"/>
                <a:ext cx="200262" cy="193046"/>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0" name="Google Shape;5975;p26"/>
              <p:cNvSpPr/>
              <p:nvPr/>
            </p:nvSpPr>
            <p:spPr>
              <a:xfrm>
                <a:off x="1603957" y="2116079"/>
                <a:ext cx="3247" cy="6002"/>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1" name="Google Shape;5976;p26"/>
              <p:cNvSpPr/>
              <p:nvPr/>
            </p:nvSpPr>
            <p:spPr>
              <a:xfrm>
                <a:off x="1577326" y="2119523"/>
                <a:ext cx="722" cy="492"/>
              </a:xfrm>
              <a:custGeom>
                <a:avLst/>
                <a:gdLst/>
                <a:ahLst/>
                <a:cxnLst/>
                <a:rect l="l" t="t" r="r" b="b"/>
                <a:pathLst>
                  <a:path w="22" h="15" extrusionOk="0">
                    <a:moveTo>
                      <a:pt x="21" y="14"/>
                    </a:moveTo>
                    <a:lnTo>
                      <a:pt x="0" y="0"/>
                    </a:ln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2" name="Google Shape;5977;p26"/>
              <p:cNvSpPr/>
              <p:nvPr/>
            </p:nvSpPr>
            <p:spPr>
              <a:xfrm>
                <a:off x="1612780" y="2123557"/>
                <a:ext cx="2230" cy="361"/>
              </a:xfrm>
              <a:custGeom>
                <a:avLst/>
                <a:gdLst/>
                <a:ahLst/>
                <a:cxnLst/>
                <a:rect l="l" t="t" r="r" b="b"/>
                <a:pathLst>
                  <a:path w="68" h="11" extrusionOk="0">
                    <a:moveTo>
                      <a:pt x="67" y="11"/>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3" name="Google Shape;5978;p26"/>
              <p:cNvSpPr/>
              <p:nvPr/>
            </p:nvSpPr>
            <p:spPr>
              <a:xfrm>
                <a:off x="1522783" y="2141563"/>
                <a:ext cx="722" cy="33"/>
              </a:xfrm>
              <a:custGeom>
                <a:avLst/>
                <a:gdLst/>
                <a:ahLst/>
                <a:cxnLst/>
                <a:rect l="l" t="t" r="r" b="b"/>
                <a:pathLst>
                  <a:path w="22" h="1" extrusionOk="0">
                    <a:moveTo>
                      <a:pt x="21"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4" name="Google Shape;5979;p26"/>
              <p:cNvSpPr/>
              <p:nvPr/>
            </p:nvSpPr>
            <p:spPr>
              <a:xfrm>
                <a:off x="1521864" y="2141694"/>
                <a:ext cx="722" cy="33"/>
              </a:xfrm>
              <a:custGeom>
                <a:avLst/>
                <a:gdLst/>
                <a:ahLst/>
                <a:cxnLst/>
                <a:rect l="l" t="t" r="r" b="b"/>
                <a:pathLst>
                  <a:path w="22" h="1" extrusionOk="0">
                    <a:moveTo>
                      <a:pt x="21"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5" name="Google Shape;5980;p26"/>
              <p:cNvSpPr/>
              <p:nvPr/>
            </p:nvSpPr>
            <p:spPr>
              <a:xfrm>
                <a:off x="1514059" y="2141793"/>
                <a:ext cx="6691" cy="492"/>
              </a:xfrm>
              <a:custGeom>
                <a:avLst/>
                <a:gdLst/>
                <a:ahLst/>
                <a:cxnLst/>
                <a:rect l="l" t="t" r="r" b="b"/>
                <a:pathLst>
                  <a:path w="204" h="15" extrusionOk="0">
                    <a:moveTo>
                      <a:pt x="203" y="1"/>
                    </a:moveTo>
                    <a:lnTo>
                      <a:pt x="0" y="1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6" name="Google Shape;5981;p26"/>
              <p:cNvSpPr/>
              <p:nvPr/>
            </p:nvSpPr>
            <p:spPr>
              <a:xfrm>
                <a:off x="1520717" y="2141694"/>
                <a:ext cx="951" cy="33"/>
              </a:xfrm>
              <a:custGeom>
                <a:avLst/>
                <a:gdLst/>
                <a:ahLst/>
                <a:cxnLst/>
                <a:rect l="l" t="t" r="r" b="b"/>
                <a:pathLst>
                  <a:path w="29" h="1" extrusionOk="0">
                    <a:moveTo>
                      <a:pt x="28" y="0"/>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7" name="Google Shape;5982;p26"/>
              <p:cNvSpPr/>
              <p:nvPr/>
            </p:nvSpPr>
            <p:spPr>
              <a:xfrm>
                <a:off x="1513239" y="2142383"/>
                <a:ext cx="722" cy="33"/>
              </a:xfrm>
              <a:custGeom>
                <a:avLst/>
                <a:gdLst/>
                <a:ahLst/>
                <a:cxnLst/>
                <a:rect l="l" t="t" r="r" b="b"/>
                <a:pathLst>
                  <a:path w="22" h="1" extrusionOk="0">
                    <a:moveTo>
                      <a:pt x="1" y="0"/>
                    </a:moveTo>
                    <a:lnTo>
                      <a:pt x="22"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8" name="Google Shape;5983;p26"/>
              <p:cNvSpPr/>
              <p:nvPr/>
            </p:nvSpPr>
            <p:spPr>
              <a:xfrm>
                <a:off x="1575489" y="2119523"/>
                <a:ext cx="1869" cy="1738"/>
              </a:xfrm>
              <a:custGeom>
                <a:avLst/>
                <a:gdLst/>
                <a:ahLst/>
                <a:cxnLst/>
                <a:rect l="l" t="t" r="r" b="b"/>
                <a:pathLst>
                  <a:path w="57" h="53" extrusionOk="0">
                    <a:moveTo>
                      <a:pt x="0" y="53"/>
                    </a:moveTo>
                    <a:lnTo>
                      <a:pt x="56" y="0"/>
                    </a:lnTo>
                    <a:lnTo>
                      <a:pt x="56"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9" name="Google Shape;5984;p26"/>
              <p:cNvSpPr/>
              <p:nvPr/>
            </p:nvSpPr>
            <p:spPr>
              <a:xfrm>
                <a:off x="1526227" y="214146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60" name="Google Shape;5985;p26"/>
              <p:cNvSpPr/>
              <p:nvPr/>
            </p:nvSpPr>
            <p:spPr>
              <a:xfrm>
                <a:off x="1525636" y="2141465"/>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61" name="Google Shape;5986;p26"/>
              <p:cNvSpPr/>
              <p:nvPr/>
            </p:nvSpPr>
            <p:spPr>
              <a:xfrm>
                <a:off x="1523701" y="2141563"/>
                <a:ext cx="590" cy="33"/>
              </a:xfrm>
              <a:custGeom>
                <a:avLst/>
                <a:gdLst/>
                <a:ahLst/>
                <a:cxnLst/>
                <a:rect l="l" t="t" r="r" b="b"/>
                <a:pathLst>
                  <a:path w="18" h="1" extrusionOk="0">
                    <a:moveTo>
                      <a:pt x="18" y="1"/>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62" name="Google Shape;5987;p26"/>
              <p:cNvSpPr/>
              <p:nvPr/>
            </p:nvSpPr>
            <p:spPr>
              <a:xfrm>
                <a:off x="1526784" y="2141465"/>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63" name="Google Shape;5988;p26"/>
              <p:cNvSpPr/>
              <p:nvPr/>
            </p:nvSpPr>
            <p:spPr>
              <a:xfrm>
                <a:off x="1524488" y="2141465"/>
                <a:ext cx="492" cy="33"/>
              </a:xfrm>
              <a:custGeom>
                <a:avLst/>
                <a:gdLst/>
                <a:ahLst/>
                <a:cxnLst/>
                <a:rect l="l" t="t" r="r" b="b"/>
                <a:pathLst>
                  <a:path w="15" h="1" extrusionOk="0">
                    <a:moveTo>
                      <a:pt x="15"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64" name="Google Shape;5989;p26"/>
              <p:cNvSpPr/>
              <p:nvPr/>
            </p:nvSpPr>
            <p:spPr>
              <a:xfrm>
                <a:off x="1516223" y="2149140"/>
                <a:ext cx="164" cy="1082"/>
              </a:xfrm>
              <a:custGeom>
                <a:avLst/>
                <a:gdLst/>
                <a:ahLst/>
                <a:cxnLst/>
                <a:rect l="l" t="t" r="r" b="b"/>
                <a:pathLst>
                  <a:path w="5" h="33" extrusionOk="0">
                    <a:moveTo>
                      <a:pt x="4" y="32"/>
                    </a:moveTo>
                    <a:cubicBezTo>
                      <a:pt x="4" y="22"/>
                      <a:pt x="4" y="11"/>
                      <a:pt x="1" y="1"/>
                    </a:cubicBezTo>
                    <a:cubicBezTo>
                      <a:pt x="4" y="11"/>
                      <a:pt x="4" y="22"/>
                      <a:pt x="4"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65" name="Google Shape;5990;p26"/>
              <p:cNvSpPr/>
              <p:nvPr/>
            </p:nvSpPr>
            <p:spPr>
              <a:xfrm>
                <a:off x="1513829" y="2146155"/>
                <a:ext cx="131" cy="262"/>
              </a:xfrm>
              <a:custGeom>
                <a:avLst/>
                <a:gdLst/>
                <a:ahLst/>
                <a:cxnLst/>
                <a:rect l="l" t="t" r="r" b="b"/>
                <a:pathLst>
                  <a:path w="4" h="8" extrusionOk="0">
                    <a:moveTo>
                      <a:pt x="4"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66" name="Google Shape;5991;p26"/>
              <p:cNvSpPr/>
              <p:nvPr/>
            </p:nvSpPr>
            <p:spPr>
              <a:xfrm>
                <a:off x="1515764" y="2176132"/>
                <a:ext cx="8659" cy="1050"/>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67" name="Google Shape;5992;p26"/>
              <p:cNvSpPr/>
              <p:nvPr/>
            </p:nvSpPr>
            <p:spPr>
              <a:xfrm>
                <a:off x="1524947" y="2183348"/>
                <a:ext cx="394" cy="853"/>
              </a:xfrm>
              <a:custGeom>
                <a:avLst/>
                <a:gdLst/>
                <a:ahLst/>
                <a:cxnLst/>
                <a:rect l="l" t="t" r="r" b="b"/>
                <a:pathLst>
                  <a:path w="12" h="26" extrusionOk="0">
                    <a:moveTo>
                      <a:pt x="1" y="25"/>
                    </a:moveTo>
                    <a:lnTo>
                      <a:pt x="1" y="25"/>
                    </a:lnTo>
                    <a:lnTo>
                      <a:pt x="1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68" name="Google Shape;5993;p26"/>
              <p:cNvSpPr/>
              <p:nvPr/>
            </p:nvSpPr>
            <p:spPr>
              <a:xfrm>
                <a:off x="1513599" y="2145827"/>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69" name="Google Shape;5994;p26"/>
              <p:cNvSpPr/>
              <p:nvPr/>
            </p:nvSpPr>
            <p:spPr>
              <a:xfrm>
                <a:off x="1514157" y="2146614"/>
                <a:ext cx="1312" cy="951"/>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0" name="Google Shape;5995;p26"/>
              <p:cNvSpPr/>
              <p:nvPr/>
            </p:nvSpPr>
            <p:spPr>
              <a:xfrm>
                <a:off x="1614289" y="2132150"/>
                <a:ext cx="131" cy="1082"/>
              </a:xfrm>
              <a:custGeom>
                <a:avLst/>
                <a:gdLst/>
                <a:ahLst/>
                <a:cxnLst/>
                <a:rect l="l" t="t" r="r" b="b"/>
                <a:pathLst>
                  <a:path w="4" h="33" extrusionOk="0">
                    <a:moveTo>
                      <a:pt x="4" y="1"/>
                    </a:moveTo>
                    <a:cubicBezTo>
                      <a:pt x="4" y="11"/>
                      <a:pt x="0" y="22"/>
                      <a:pt x="4" y="32"/>
                    </a:cubicBez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1" name="Google Shape;5996;p26"/>
              <p:cNvSpPr/>
              <p:nvPr/>
            </p:nvSpPr>
            <p:spPr>
              <a:xfrm>
                <a:off x="1614157" y="2142154"/>
                <a:ext cx="33" cy="1181"/>
              </a:xfrm>
              <a:custGeom>
                <a:avLst/>
                <a:gdLst/>
                <a:ahLst/>
                <a:cxnLst/>
                <a:rect l="l" t="t" r="r" b="b"/>
                <a:pathLst>
                  <a:path w="1" h="36" extrusionOk="0">
                    <a:moveTo>
                      <a:pt x="1" y="0"/>
                    </a:moveTo>
                    <a:lnTo>
                      <a:pt x="1" y="3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2" name="Google Shape;5997;p26"/>
              <p:cNvSpPr/>
              <p:nvPr/>
            </p:nvSpPr>
            <p:spPr>
              <a:xfrm>
                <a:off x="1614518" y="2129166"/>
                <a:ext cx="33" cy="1181"/>
              </a:xfrm>
              <a:custGeom>
                <a:avLst/>
                <a:gdLst/>
                <a:ahLst/>
                <a:cxnLst/>
                <a:rect l="l" t="t" r="r" b="b"/>
                <a:pathLst>
                  <a:path w="1" h="36" extrusionOk="0">
                    <a:moveTo>
                      <a:pt x="0" y="1"/>
                    </a:moveTo>
                    <a:cubicBezTo>
                      <a:pt x="0" y="15"/>
                      <a:pt x="0" y="25"/>
                      <a:pt x="0" y="36"/>
                    </a:cubicBezTo>
                    <a:cubicBezTo>
                      <a:pt x="0" y="25"/>
                      <a:pt x="0" y="15"/>
                      <a:pt x="0"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3" name="Google Shape;5998;p26"/>
              <p:cNvSpPr/>
              <p:nvPr/>
            </p:nvSpPr>
            <p:spPr>
              <a:xfrm>
                <a:off x="1614157" y="2135594"/>
                <a:ext cx="33" cy="623"/>
              </a:xfrm>
              <a:custGeom>
                <a:avLst/>
                <a:gdLst/>
                <a:ahLst/>
                <a:cxnLst/>
                <a:rect l="l" t="t" r="r" b="b"/>
                <a:pathLst>
                  <a:path w="1" h="19" extrusionOk="0">
                    <a:moveTo>
                      <a:pt x="1" y="1"/>
                    </a:moveTo>
                    <a:lnTo>
                      <a:pt x="1" y="1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4" name="Google Shape;5999;p26"/>
              <p:cNvSpPr/>
              <p:nvPr/>
            </p:nvSpPr>
            <p:spPr>
              <a:xfrm>
                <a:off x="1614157" y="2139169"/>
                <a:ext cx="33" cy="951"/>
              </a:xfrm>
              <a:custGeom>
                <a:avLst/>
                <a:gdLst/>
                <a:ahLst/>
                <a:cxnLst/>
                <a:rect l="l" t="t" r="r" b="b"/>
                <a:pathLst>
                  <a:path w="1" h="29" extrusionOk="0">
                    <a:moveTo>
                      <a:pt x="1" y="28"/>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5" name="Google Shape;6000;p26"/>
              <p:cNvSpPr/>
              <p:nvPr/>
            </p:nvSpPr>
            <p:spPr>
              <a:xfrm>
                <a:off x="1614617" y="2126542"/>
                <a:ext cx="164" cy="1050"/>
              </a:xfrm>
              <a:custGeom>
                <a:avLst/>
                <a:gdLst/>
                <a:ahLst/>
                <a:cxnLst/>
                <a:rect l="l" t="t" r="r" b="b"/>
                <a:pathLst>
                  <a:path w="5" h="32" extrusionOk="0">
                    <a:moveTo>
                      <a:pt x="4" y="0"/>
                    </a:moveTo>
                    <a:cubicBezTo>
                      <a:pt x="4" y="11"/>
                      <a:pt x="4" y="21"/>
                      <a:pt x="1" y="32"/>
                    </a:cubicBezTo>
                    <a:cubicBezTo>
                      <a:pt x="4" y="21"/>
                      <a:pt x="4" y="11"/>
                      <a:pt x="4"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6" name="Google Shape;6001;p26"/>
              <p:cNvSpPr/>
              <p:nvPr/>
            </p:nvSpPr>
            <p:spPr>
              <a:xfrm>
                <a:off x="1614846" y="2124016"/>
                <a:ext cx="164" cy="951"/>
              </a:xfrm>
              <a:custGeom>
                <a:avLst/>
                <a:gdLst/>
                <a:ahLst/>
                <a:cxnLst/>
                <a:rect l="l" t="t" r="r" b="b"/>
                <a:pathLst>
                  <a:path w="5" h="29" extrusionOk="0">
                    <a:moveTo>
                      <a:pt x="4" y="0"/>
                    </a:moveTo>
                    <a:lnTo>
                      <a:pt x="1" y="2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7" name="Google Shape;6002;p26"/>
              <p:cNvSpPr/>
              <p:nvPr/>
            </p:nvSpPr>
            <p:spPr>
              <a:xfrm>
                <a:off x="1712912" y="2198631"/>
                <a:ext cx="16005" cy="22073"/>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8" name="Google Shape;6003;p26"/>
              <p:cNvSpPr/>
              <p:nvPr/>
            </p:nvSpPr>
            <p:spPr>
              <a:xfrm>
                <a:off x="1713272" y="2208635"/>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9" name="Google Shape;6004;p26"/>
              <p:cNvSpPr/>
              <p:nvPr/>
            </p:nvSpPr>
            <p:spPr>
              <a:xfrm>
                <a:off x="1713371" y="2209553"/>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80" name="Google Shape;6005;p26"/>
              <p:cNvSpPr/>
              <p:nvPr/>
            </p:nvSpPr>
            <p:spPr>
              <a:xfrm>
                <a:off x="1713371" y="2208963"/>
                <a:ext cx="33" cy="33"/>
              </a:xfrm>
              <a:custGeom>
                <a:avLst/>
                <a:gdLst/>
                <a:ahLst/>
                <a:cxnLst/>
                <a:rect l="l" t="t" r="r" b="b"/>
                <a:pathLst>
                  <a:path w="1" h="1" extrusionOk="0">
                    <a:moveTo>
                      <a:pt x="1"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81" name="Google Shape;6006;p26"/>
              <p:cNvSpPr/>
              <p:nvPr/>
            </p:nvSpPr>
            <p:spPr>
              <a:xfrm>
                <a:off x="1713272" y="2208274"/>
                <a:ext cx="33" cy="164"/>
              </a:xfrm>
              <a:custGeom>
                <a:avLst/>
                <a:gdLst/>
                <a:ahLst/>
                <a:cxnLst/>
                <a:rect l="l" t="t" r="r" b="b"/>
                <a:pathLst>
                  <a:path w="1" h="5" extrusionOk="0">
                    <a:moveTo>
                      <a:pt x="0" y="1"/>
                    </a:moveTo>
                    <a:lnTo>
                      <a:pt x="0" y="4"/>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82" name="Google Shape;6007;p26"/>
              <p:cNvSpPr/>
              <p:nvPr/>
            </p:nvSpPr>
            <p:spPr>
              <a:xfrm>
                <a:off x="1716487" y="2199779"/>
                <a:ext cx="951" cy="1640"/>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83" name="Google Shape;6008;p26"/>
              <p:cNvSpPr/>
              <p:nvPr/>
            </p:nvSpPr>
            <p:spPr>
              <a:xfrm>
                <a:off x="1713043" y="2211718"/>
                <a:ext cx="33" cy="492"/>
              </a:xfrm>
              <a:custGeom>
                <a:avLst/>
                <a:gdLst/>
                <a:ahLst/>
                <a:cxnLst/>
                <a:rect l="l" t="t" r="r" b="b"/>
                <a:pathLst>
                  <a:path w="1" h="15" extrusionOk="0">
                    <a:moveTo>
                      <a:pt x="0" y="1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84" name="Google Shape;6009;p26"/>
              <p:cNvSpPr/>
              <p:nvPr/>
            </p:nvSpPr>
            <p:spPr>
              <a:xfrm>
                <a:off x="1712813" y="2212866"/>
                <a:ext cx="131" cy="492"/>
              </a:xfrm>
              <a:custGeom>
                <a:avLst/>
                <a:gdLst/>
                <a:ahLst/>
                <a:cxnLst/>
                <a:rect l="l" t="t" r="r" b="b"/>
                <a:pathLst>
                  <a:path w="4" h="15" extrusionOk="0">
                    <a:moveTo>
                      <a:pt x="0" y="15"/>
                    </a:moveTo>
                    <a:lnTo>
                      <a:pt x="4"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85" name="Google Shape;6010;p26"/>
              <p:cNvSpPr/>
              <p:nvPr/>
            </p:nvSpPr>
            <p:spPr>
              <a:xfrm>
                <a:off x="1715896" y="2201977"/>
                <a:ext cx="262" cy="361"/>
              </a:xfrm>
              <a:custGeom>
                <a:avLst/>
                <a:gdLst/>
                <a:ahLst/>
                <a:cxnLst/>
                <a:rect l="l" t="t" r="r" b="b"/>
                <a:pathLst>
                  <a:path w="8" h="11" extrusionOk="0">
                    <a:moveTo>
                      <a:pt x="1" y="11"/>
                    </a:moveTo>
                    <a:lnTo>
                      <a:pt x="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86" name="Google Shape;6011;p26"/>
              <p:cNvSpPr/>
              <p:nvPr/>
            </p:nvSpPr>
            <p:spPr>
              <a:xfrm>
                <a:off x="1713272" y="2210340"/>
                <a:ext cx="33" cy="33"/>
              </a:xfrm>
              <a:custGeom>
                <a:avLst/>
                <a:gdLst/>
                <a:ahLst/>
                <a:cxnLst/>
                <a:rect l="l" t="t" r="r" b="b"/>
                <a:pathLst>
                  <a:path w="1" h="1" extrusionOk="0">
                    <a:moveTo>
                      <a:pt x="0" y="1"/>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87" name="Google Shape;6012;p26"/>
              <p:cNvSpPr/>
              <p:nvPr/>
            </p:nvSpPr>
            <p:spPr>
              <a:xfrm>
                <a:off x="1713272" y="2210931"/>
                <a:ext cx="33" cy="262"/>
              </a:xfrm>
              <a:custGeom>
                <a:avLst/>
                <a:gdLst/>
                <a:ahLst/>
                <a:cxnLst/>
                <a:rect l="l" t="t" r="r" b="b"/>
                <a:pathLst>
                  <a:path w="1" h="8" extrusionOk="0">
                    <a:moveTo>
                      <a:pt x="0" y="7"/>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88" name="Google Shape;6013;p26"/>
              <p:cNvSpPr/>
              <p:nvPr/>
            </p:nvSpPr>
            <p:spPr>
              <a:xfrm>
                <a:off x="1722554" y="2210799"/>
                <a:ext cx="6232" cy="10134"/>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89" name="Google Shape;6014;p26"/>
              <p:cNvSpPr/>
              <p:nvPr/>
            </p:nvSpPr>
            <p:spPr>
              <a:xfrm>
                <a:off x="1718192" y="2133889"/>
                <a:ext cx="67202" cy="84650"/>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90" name="Google Shape;6015;p26"/>
              <p:cNvSpPr/>
              <p:nvPr/>
            </p:nvSpPr>
            <p:spPr>
              <a:xfrm>
                <a:off x="1726687" y="2189579"/>
                <a:ext cx="262" cy="361"/>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91" name="Google Shape;6016;p26"/>
              <p:cNvSpPr/>
              <p:nvPr/>
            </p:nvSpPr>
            <p:spPr>
              <a:xfrm>
                <a:off x="1725440" y="2190498"/>
                <a:ext cx="590" cy="262"/>
              </a:xfrm>
              <a:custGeom>
                <a:avLst/>
                <a:gdLst/>
                <a:ahLst/>
                <a:cxnLst/>
                <a:rect l="l" t="t" r="r" b="b"/>
                <a:pathLst>
                  <a:path w="18" h="8" extrusionOk="0">
                    <a:moveTo>
                      <a:pt x="0" y="7"/>
                    </a:moveTo>
                    <a:cubicBezTo>
                      <a:pt x="7" y="4"/>
                      <a:pt x="11" y="4"/>
                      <a:pt x="18" y="0"/>
                    </a:cubicBezTo>
                    <a:cubicBezTo>
                      <a:pt x="11" y="4"/>
                      <a:pt x="7" y="4"/>
                      <a:pt x="0"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92" name="Google Shape;6017;p26"/>
              <p:cNvSpPr/>
              <p:nvPr/>
            </p:nvSpPr>
            <p:spPr>
              <a:xfrm>
                <a:off x="1726129" y="2190038"/>
                <a:ext cx="492" cy="361"/>
              </a:xfrm>
              <a:custGeom>
                <a:avLst/>
                <a:gdLst/>
                <a:ahLst/>
                <a:cxnLst/>
                <a:rect l="l" t="t" r="r" b="b"/>
                <a:pathLst>
                  <a:path w="15" h="11" extrusionOk="0">
                    <a:moveTo>
                      <a:pt x="0" y="11"/>
                    </a:moveTo>
                    <a:cubicBezTo>
                      <a:pt x="4" y="7"/>
                      <a:pt x="11" y="4"/>
                      <a:pt x="14" y="0"/>
                    </a:cubicBezTo>
                    <a:cubicBezTo>
                      <a:pt x="11" y="4"/>
                      <a:pt x="4" y="7"/>
                      <a:pt x="0" y="1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93" name="Google Shape;6018;p26"/>
              <p:cNvSpPr/>
              <p:nvPr/>
            </p:nvSpPr>
            <p:spPr>
              <a:xfrm>
                <a:off x="1728884" y="2163505"/>
                <a:ext cx="131" cy="1050"/>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94" name="Google Shape;6019;p26"/>
              <p:cNvSpPr/>
              <p:nvPr/>
            </p:nvSpPr>
            <p:spPr>
              <a:xfrm>
                <a:off x="1728523" y="2185316"/>
                <a:ext cx="33" cy="33"/>
              </a:xfrm>
              <a:custGeom>
                <a:avLst/>
                <a:gdLst/>
                <a:ahLst/>
                <a:cxnLst/>
                <a:rect l="l" t="t" r="r" b="b"/>
                <a:pathLst>
                  <a:path w="1" h="1" extrusionOk="0">
                    <a:moveTo>
                      <a:pt x="1"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95" name="Google Shape;6020;p26"/>
              <p:cNvSpPr/>
              <p:nvPr/>
            </p:nvSpPr>
            <p:spPr>
              <a:xfrm>
                <a:off x="1729114" y="2164522"/>
                <a:ext cx="492" cy="4756"/>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96" name="Google Shape;6021;p26"/>
              <p:cNvSpPr/>
              <p:nvPr/>
            </p:nvSpPr>
            <p:spPr>
              <a:xfrm>
                <a:off x="1728294" y="2160619"/>
                <a:ext cx="623" cy="2919"/>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97" name="Google Shape;6022;p26"/>
              <p:cNvSpPr/>
              <p:nvPr/>
            </p:nvSpPr>
            <p:spPr>
              <a:xfrm>
                <a:off x="1718094" y="2138710"/>
                <a:ext cx="33" cy="262"/>
              </a:xfrm>
              <a:custGeom>
                <a:avLst/>
                <a:gdLst/>
                <a:ahLst/>
                <a:cxnLst/>
                <a:rect l="l" t="t" r="r" b="b"/>
                <a:pathLst>
                  <a:path w="1" h="8" extrusionOk="0">
                    <a:moveTo>
                      <a:pt x="0" y="0"/>
                    </a:moveTo>
                    <a:lnTo>
                      <a:pt x="0"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98" name="Google Shape;6023;p26"/>
              <p:cNvSpPr/>
              <p:nvPr/>
            </p:nvSpPr>
            <p:spPr>
              <a:xfrm>
                <a:off x="1720718" y="2145827"/>
                <a:ext cx="492" cy="262"/>
              </a:xfrm>
              <a:custGeom>
                <a:avLst/>
                <a:gdLst/>
                <a:ahLst/>
                <a:cxnLst/>
                <a:rect l="l" t="t" r="r" b="b"/>
                <a:pathLst>
                  <a:path w="15" h="8" extrusionOk="0">
                    <a:moveTo>
                      <a:pt x="15" y="7"/>
                    </a:moveTo>
                    <a:cubicBezTo>
                      <a:pt x="8" y="4"/>
                      <a:pt x="4" y="4"/>
                      <a:pt x="1" y="0"/>
                    </a:cubicBezTo>
                    <a:cubicBezTo>
                      <a:pt x="4" y="4"/>
                      <a:pt x="8" y="4"/>
                      <a:pt x="15"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99" name="Google Shape;6024;p26"/>
              <p:cNvSpPr/>
              <p:nvPr/>
            </p:nvSpPr>
            <p:spPr>
              <a:xfrm>
                <a:off x="1718553" y="2141235"/>
                <a:ext cx="262" cy="951"/>
              </a:xfrm>
              <a:custGeom>
                <a:avLst/>
                <a:gdLst/>
                <a:ahLst/>
                <a:cxnLst/>
                <a:rect l="l" t="t" r="r" b="b"/>
                <a:pathLst>
                  <a:path w="8" h="29" extrusionOk="0">
                    <a:moveTo>
                      <a:pt x="7" y="28"/>
                    </a:moveTo>
                    <a:cubicBezTo>
                      <a:pt x="7" y="18"/>
                      <a:pt x="4" y="11"/>
                      <a:pt x="0" y="0"/>
                    </a:cubicBezTo>
                    <a:cubicBezTo>
                      <a:pt x="4" y="11"/>
                      <a:pt x="7" y="18"/>
                      <a:pt x="7" y="2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0" name="Google Shape;6025;p26"/>
              <p:cNvSpPr/>
              <p:nvPr/>
            </p:nvSpPr>
            <p:spPr>
              <a:xfrm>
                <a:off x="1720258" y="2145368"/>
                <a:ext cx="394" cy="262"/>
              </a:xfrm>
              <a:custGeom>
                <a:avLst/>
                <a:gdLst/>
                <a:ahLst/>
                <a:cxnLst/>
                <a:rect l="l" t="t" r="r" b="b"/>
                <a:pathLst>
                  <a:path w="12" h="8" extrusionOk="0">
                    <a:moveTo>
                      <a:pt x="11" y="7"/>
                    </a:moveTo>
                    <a:cubicBezTo>
                      <a:pt x="8" y="7"/>
                      <a:pt x="4" y="4"/>
                      <a:pt x="1" y="0"/>
                    </a:cubicBezTo>
                    <a:cubicBezTo>
                      <a:pt x="4" y="4"/>
                      <a:pt x="8" y="7"/>
                      <a:pt x="11" y="7"/>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1" name="Google Shape;6026;p26"/>
              <p:cNvSpPr/>
              <p:nvPr/>
            </p:nvSpPr>
            <p:spPr>
              <a:xfrm>
                <a:off x="1719799" y="2144679"/>
                <a:ext cx="394" cy="492"/>
              </a:xfrm>
              <a:custGeom>
                <a:avLst/>
                <a:gdLst/>
                <a:ahLst/>
                <a:cxnLst/>
                <a:rect l="l" t="t" r="r" b="b"/>
                <a:pathLst>
                  <a:path w="12" h="15" extrusionOk="0">
                    <a:moveTo>
                      <a:pt x="11" y="14"/>
                    </a:moveTo>
                    <a:cubicBezTo>
                      <a:pt x="8" y="11"/>
                      <a:pt x="4" y="4"/>
                      <a:pt x="1" y="0"/>
                    </a:cubicBezTo>
                    <a:cubicBezTo>
                      <a:pt x="4" y="4"/>
                      <a:pt x="8" y="11"/>
                      <a:pt x="11" y="14"/>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2" name="Google Shape;6027;p26"/>
              <p:cNvSpPr/>
              <p:nvPr/>
            </p:nvSpPr>
            <p:spPr>
              <a:xfrm>
                <a:off x="1718192" y="2139628"/>
                <a:ext cx="262" cy="1050"/>
              </a:xfrm>
              <a:custGeom>
                <a:avLst/>
                <a:gdLst/>
                <a:ahLst/>
                <a:cxnLst/>
                <a:rect l="l" t="t" r="r" b="b"/>
                <a:pathLst>
                  <a:path w="8" h="32" extrusionOk="0">
                    <a:moveTo>
                      <a:pt x="8" y="32"/>
                    </a:moveTo>
                    <a:cubicBezTo>
                      <a:pt x="8" y="21"/>
                      <a:pt x="4" y="11"/>
                      <a:pt x="1" y="0"/>
                    </a:cubicBezTo>
                    <a:cubicBezTo>
                      <a:pt x="4" y="11"/>
                      <a:pt x="8" y="21"/>
                      <a:pt x="8" y="3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3" name="Google Shape;6028;p26"/>
              <p:cNvSpPr/>
              <p:nvPr/>
            </p:nvSpPr>
            <p:spPr>
              <a:xfrm>
                <a:off x="1719471" y="2143761"/>
                <a:ext cx="262" cy="590"/>
              </a:xfrm>
              <a:custGeom>
                <a:avLst/>
                <a:gdLst/>
                <a:ahLst/>
                <a:cxnLst/>
                <a:rect l="l" t="t" r="r" b="b"/>
                <a:pathLst>
                  <a:path w="8" h="18" extrusionOk="0">
                    <a:moveTo>
                      <a:pt x="7" y="18"/>
                    </a:moveTo>
                    <a:cubicBezTo>
                      <a:pt x="4" y="14"/>
                      <a:pt x="0" y="7"/>
                      <a:pt x="0" y="0"/>
                    </a:cubicBezTo>
                    <a:cubicBezTo>
                      <a:pt x="0" y="7"/>
                      <a:pt x="4" y="14"/>
                      <a:pt x="7" y="1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4" name="Google Shape;6029;p26"/>
              <p:cNvSpPr/>
              <p:nvPr/>
            </p:nvSpPr>
            <p:spPr>
              <a:xfrm>
                <a:off x="1719012" y="2142613"/>
                <a:ext cx="262" cy="722"/>
              </a:xfrm>
              <a:custGeom>
                <a:avLst/>
                <a:gdLst/>
                <a:ahLst/>
                <a:cxnLst/>
                <a:rect l="l" t="t" r="r" b="b"/>
                <a:pathLst>
                  <a:path w="8" h="22" extrusionOk="0">
                    <a:moveTo>
                      <a:pt x="0" y="0"/>
                    </a:moveTo>
                    <a:cubicBezTo>
                      <a:pt x="0" y="11"/>
                      <a:pt x="4" y="18"/>
                      <a:pt x="7" y="21"/>
                    </a:cubicBezTo>
                    <a:cubicBezTo>
                      <a:pt x="4" y="18"/>
                      <a:pt x="4" y="11"/>
                      <a:pt x="0"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5" name="Google Shape;6030;p26"/>
              <p:cNvSpPr/>
              <p:nvPr/>
            </p:nvSpPr>
            <p:spPr>
              <a:xfrm>
                <a:off x="1729343" y="2167178"/>
                <a:ext cx="33" cy="33"/>
              </a:xfrm>
              <a:custGeom>
                <a:avLst/>
                <a:gdLst/>
                <a:ahLst/>
                <a:cxnLst/>
                <a:rect l="l" t="t" r="r" b="b"/>
                <a:pathLst>
                  <a:path w="1" h="1" extrusionOk="0">
                    <a:moveTo>
                      <a:pt x="0" y="0"/>
                    </a:move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6" name="Google Shape;6031;p26"/>
              <p:cNvSpPr/>
              <p:nvPr/>
            </p:nvSpPr>
            <p:spPr>
              <a:xfrm>
                <a:off x="1728983" y="2163505"/>
                <a:ext cx="394" cy="3575"/>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7" name="Google Shape;6032;p26"/>
              <p:cNvSpPr/>
              <p:nvPr/>
            </p:nvSpPr>
            <p:spPr>
              <a:xfrm>
                <a:off x="1736001" y="2210111"/>
                <a:ext cx="1640" cy="722"/>
              </a:xfrm>
              <a:custGeom>
                <a:avLst/>
                <a:gdLst/>
                <a:ahLst/>
                <a:cxnLst/>
                <a:rect l="l" t="t" r="r" b="b"/>
                <a:pathLst>
                  <a:path w="50" h="22" extrusionOk="0">
                    <a:moveTo>
                      <a:pt x="49" y="22"/>
                    </a:moveTo>
                    <a:cubicBezTo>
                      <a:pt x="32" y="15"/>
                      <a:pt x="14" y="4"/>
                      <a:pt x="0" y="1"/>
                    </a:cubicBezTo>
                    <a:cubicBezTo>
                      <a:pt x="14" y="4"/>
                      <a:pt x="32" y="15"/>
                      <a:pt x="49" y="22"/>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8" name="Google Shape;6033;p26"/>
              <p:cNvSpPr/>
              <p:nvPr/>
            </p:nvSpPr>
            <p:spPr>
              <a:xfrm>
                <a:off x="1733574" y="2209192"/>
                <a:ext cx="394" cy="164"/>
              </a:xfrm>
              <a:custGeom>
                <a:avLst/>
                <a:gdLst/>
                <a:ahLst/>
                <a:cxnLst/>
                <a:rect l="l" t="t" r="r" b="b"/>
                <a:pathLst>
                  <a:path w="12" h="5" extrusionOk="0">
                    <a:moveTo>
                      <a:pt x="1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9" name="Google Shape;6034;p26"/>
              <p:cNvSpPr/>
              <p:nvPr/>
            </p:nvSpPr>
            <p:spPr>
              <a:xfrm>
                <a:off x="1737936" y="2211029"/>
                <a:ext cx="1640" cy="853"/>
              </a:xfrm>
              <a:custGeom>
                <a:avLst/>
                <a:gdLst/>
                <a:ahLst/>
                <a:cxnLst/>
                <a:rect l="l" t="t" r="r" b="b"/>
                <a:pathLst>
                  <a:path w="50" h="26" extrusionOk="0">
                    <a:moveTo>
                      <a:pt x="50" y="2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0" name="Google Shape;6035;p26"/>
              <p:cNvSpPr/>
              <p:nvPr/>
            </p:nvSpPr>
            <p:spPr>
              <a:xfrm>
                <a:off x="1734853" y="2209553"/>
                <a:ext cx="722" cy="361"/>
              </a:xfrm>
              <a:custGeom>
                <a:avLst/>
                <a:gdLst/>
                <a:ahLst/>
                <a:cxnLst/>
                <a:rect l="l" t="t" r="r" b="b"/>
                <a:pathLst>
                  <a:path w="22" h="11" extrusionOk="0">
                    <a:moveTo>
                      <a:pt x="21" y="11"/>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1" name="Google Shape;6036;p26"/>
              <p:cNvSpPr/>
              <p:nvPr/>
            </p:nvSpPr>
            <p:spPr>
              <a:xfrm>
                <a:off x="1740593" y="2212407"/>
                <a:ext cx="722" cy="492"/>
              </a:xfrm>
              <a:custGeom>
                <a:avLst/>
                <a:gdLst/>
                <a:ahLst/>
                <a:cxnLst/>
                <a:rect l="l" t="t" r="r" b="b"/>
                <a:pathLst>
                  <a:path w="22" h="15" extrusionOk="0">
                    <a:moveTo>
                      <a:pt x="21" y="15"/>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2" name="Google Shape;6037;p26"/>
              <p:cNvSpPr/>
              <p:nvPr/>
            </p:nvSpPr>
            <p:spPr>
              <a:xfrm>
                <a:off x="1741610" y="2135725"/>
                <a:ext cx="492" cy="131"/>
              </a:xfrm>
              <a:custGeom>
                <a:avLst/>
                <a:gdLst/>
                <a:ahLst/>
                <a:cxnLst/>
                <a:rect l="l" t="t" r="r" b="b"/>
                <a:pathLst>
                  <a:path w="15" h="4" extrusionOk="0">
                    <a:moveTo>
                      <a:pt x="15" y="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3" name="Google Shape;6038;p26"/>
              <p:cNvSpPr/>
              <p:nvPr/>
            </p:nvSpPr>
            <p:spPr>
              <a:xfrm>
                <a:off x="1743906" y="2136184"/>
                <a:ext cx="394" cy="33"/>
              </a:xfrm>
              <a:custGeom>
                <a:avLst/>
                <a:gdLst/>
                <a:ahLst/>
                <a:cxnLst/>
                <a:rect l="l" t="t" r="r" b="b"/>
                <a:pathLst>
                  <a:path w="12" h="1" extrusionOk="0">
                    <a:moveTo>
                      <a:pt x="11" y="0"/>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4" name="Google Shape;6039;p26"/>
              <p:cNvSpPr/>
              <p:nvPr/>
            </p:nvSpPr>
            <p:spPr>
              <a:xfrm>
                <a:off x="1742889" y="2135955"/>
                <a:ext cx="590" cy="131"/>
              </a:xfrm>
              <a:custGeom>
                <a:avLst/>
                <a:gdLst/>
                <a:ahLst/>
                <a:cxnLst/>
                <a:rect l="l" t="t" r="r" b="b"/>
                <a:pathLst>
                  <a:path w="18" h="4" extrusionOk="0">
                    <a:moveTo>
                      <a:pt x="18" y="4"/>
                    </a:moveTo>
                    <a:lnTo>
                      <a:pt x="0"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5" name="Google Shape;6040;p26"/>
              <p:cNvSpPr/>
              <p:nvPr/>
            </p:nvSpPr>
            <p:spPr>
              <a:xfrm>
                <a:off x="1718094" y="2133528"/>
                <a:ext cx="16333" cy="5215"/>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6" name="Google Shape;6041;p26"/>
              <p:cNvSpPr/>
              <p:nvPr/>
            </p:nvSpPr>
            <p:spPr>
              <a:xfrm>
                <a:off x="1742200" y="2135824"/>
                <a:ext cx="492" cy="164"/>
              </a:xfrm>
              <a:custGeom>
                <a:avLst/>
                <a:gdLst/>
                <a:ahLst/>
                <a:cxnLst/>
                <a:rect l="l" t="t" r="r" b="b"/>
                <a:pathLst>
                  <a:path w="15" h="5" extrusionOk="0">
                    <a:moveTo>
                      <a:pt x="14" y="4"/>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7" name="Google Shape;6042;p26"/>
              <p:cNvSpPr/>
              <p:nvPr/>
            </p:nvSpPr>
            <p:spPr>
              <a:xfrm>
                <a:off x="1744824" y="2136972"/>
                <a:ext cx="164" cy="262"/>
              </a:xfrm>
              <a:custGeom>
                <a:avLst/>
                <a:gdLst/>
                <a:ahLst/>
                <a:cxnLst/>
                <a:rect l="l" t="t" r="r" b="b"/>
                <a:pathLst>
                  <a:path w="5" h="8" extrusionOk="0">
                    <a:moveTo>
                      <a:pt x="4" y="8"/>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8" name="Google Shape;6043;p26"/>
              <p:cNvSpPr/>
              <p:nvPr/>
            </p:nvSpPr>
            <p:spPr>
              <a:xfrm>
                <a:off x="1745185" y="2137660"/>
                <a:ext cx="131" cy="262"/>
              </a:xfrm>
              <a:custGeom>
                <a:avLst/>
                <a:gdLst/>
                <a:ahLst/>
                <a:cxnLst/>
                <a:rect l="l" t="t" r="r" b="b"/>
                <a:pathLst>
                  <a:path w="4" h="8" extrusionOk="0">
                    <a:moveTo>
                      <a:pt x="4"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9" name="Google Shape;6044;p26"/>
              <p:cNvSpPr/>
              <p:nvPr/>
            </p:nvSpPr>
            <p:spPr>
              <a:xfrm>
                <a:off x="1744594" y="2136283"/>
                <a:ext cx="33" cy="164"/>
              </a:xfrm>
              <a:custGeom>
                <a:avLst/>
                <a:gdLst/>
                <a:ahLst/>
                <a:cxnLst/>
                <a:rect l="l" t="t" r="r" b="b"/>
                <a:pathLst>
                  <a:path w="1" h="5" extrusionOk="0">
                    <a:moveTo>
                      <a:pt x="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0" name="Google Shape;6045;p26"/>
              <p:cNvSpPr/>
              <p:nvPr/>
            </p:nvSpPr>
            <p:spPr>
              <a:xfrm>
                <a:off x="1779065" y="2169376"/>
                <a:ext cx="1410" cy="6789"/>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1" name="Google Shape;6046;p26"/>
              <p:cNvSpPr/>
              <p:nvPr/>
            </p:nvSpPr>
            <p:spPr>
              <a:xfrm>
                <a:off x="1746890" y="2140087"/>
                <a:ext cx="262" cy="262"/>
              </a:xfrm>
              <a:custGeom>
                <a:avLst/>
                <a:gdLst/>
                <a:ahLst/>
                <a:cxnLst/>
                <a:rect l="l" t="t" r="r" b="b"/>
                <a:pathLst>
                  <a:path w="8" h="8" extrusionOk="0">
                    <a:moveTo>
                      <a:pt x="8" y="7"/>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2" name="Google Shape;6047;p26"/>
              <p:cNvSpPr/>
              <p:nvPr/>
            </p:nvSpPr>
            <p:spPr>
              <a:xfrm>
                <a:off x="1746333" y="2139267"/>
                <a:ext cx="131" cy="262"/>
              </a:xfrm>
              <a:custGeom>
                <a:avLst/>
                <a:gdLst/>
                <a:ahLst/>
                <a:cxnLst/>
                <a:rect l="l" t="t" r="r" b="b"/>
                <a:pathLst>
                  <a:path w="4" h="8" extrusionOk="0">
                    <a:moveTo>
                      <a:pt x="4" y="8"/>
                    </a:moveTo>
                    <a:lnTo>
                      <a:pt x="0"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3" name="Google Shape;6048;p26"/>
              <p:cNvSpPr/>
              <p:nvPr/>
            </p:nvSpPr>
            <p:spPr>
              <a:xfrm>
                <a:off x="1745742" y="2138579"/>
                <a:ext cx="33" cy="164"/>
              </a:xfrm>
              <a:custGeom>
                <a:avLst/>
                <a:gdLst/>
                <a:ahLst/>
                <a:cxnLst/>
                <a:rect l="l" t="t" r="r" b="b"/>
                <a:pathLst>
                  <a:path w="1" h="5" extrusionOk="0">
                    <a:moveTo>
                      <a:pt x="1" y="4"/>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4" name="Google Shape;6049;p26"/>
              <p:cNvSpPr/>
              <p:nvPr/>
            </p:nvSpPr>
            <p:spPr>
              <a:xfrm>
                <a:off x="1779622" y="2176132"/>
                <a:ext cx="623" cy="722"/>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5" name="Google Shape;6050;p26"/>
              <p:cNvSpPr/>
              <p:nvPr/>
            </p:nvSpPr>
            <p:spPr>
              <a:xfrm>
                <a:off x="1779524" y="2203354"/>
                <a:ext cx="1181" cy="1640"/>
              </a:xfrm>
              <a:custGeom>
                <a:avLst/>
                <a:gdLst/>
                <a:ahLst/>
                <a:cxnLst/>
                <a:rect l="l" t="t" r="r" b="b"/>
                <a:pathLst>
                  <a:path w="36" h="50" extrusionOk="0">
                    <a:moveTo>
                      <a:pt x="0" y="49"/>
                    </a:moveTo>
                    <a:cubicBezTo>
                      <a:pt x="11" y="32"/>
                      <a:pt x="21" y="14"/>
                      <a:pt x="35" y="0"/>
                    </a:cubicBezTo>
                    <a:cubicBezTo>
                      <a:pt x="21" y="14"/>
                      <a:pt x="11" y="32"/>
                      <a:pt x="0" y="49"/>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6" name="Google Shape;6051;p26"/>
              <p:cNvSpPr/>
              <p:nvPr/>
            </p:nvSpPr>
            <p:spPr>
              <a:xfrm>
                <a:off x="1778245" y="2204961"/>
                <a:ext cx="1312" cy="4395"/>
              </a:xfrm>
              <a:custGeom>
                <a:avLst/>
                <a:gdLst/>
                <a:ahLst/>
                <a:cxnLst/>
                <a:rect l="l" t="t" r="r" b="b"/>
                <a:pathLst>
                  <a:path w="40" h="134" extrusionOk="0">
                    <a:moveTo>
                      <a:pt x="1" y="133"/>
                    </a:moveTo>
                    <a:cubicBezTo>
                      <a:pt x="1" y="84"/>
                      <a:pt x="15" y="39"/>
                      <a:pt x="39" y="0"/>
                    </a:cubicBezTo>
                    <a:cubicBezTo>
                      <a:pt x="15" y="39"/>
                      <a:pt x="1" y="84"/>
                      <a:pt x="1" y="133"/>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7" name="Google Shape;6052;p26"/>
              <p:cNvSpPr/>
              <p:nvPr/>
            </p:nvSpPr>
            <p:spPr>
              <a:xfrm>
                <a:off x="1778147" y="2210012"/>
                <a:ext cx="262" cy="3247"/>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8" name="Google Shape;6053;p26"/>
              <p:cNvSpPr/>
              <p:nvPr/>
            </p:nvSpPr>
            <p:spPr>
              <a:xfrm>
                <a:off x="1780213" y="2176001"/>
                <a:ext cx="262" cy="394"/>
              </a:xfrm>
              <a:custGeom>
                <a:avLst/>
                <a:gdLst/>
                <a:ahLst/>
                <a:cxnLst/>
                <a:rect l="l" t="t" r="r" b="b"/>
                <a:pathLst>
                  <a:path w="8" h="12" extrusionOk="0">
                    <a:moveTo>
                      <a:pt x="7" y="1"/>
                    </a:moveTo>
                    <a:lnTo>
                      <a:pt x="4" y="4"/>
                    </a:lnTo>
                    <a:lnTo>
                      <a:pt x="0" y="11"/>
                    </a:lnTo>
                    <a:cubicBezTo>
                      <a:pt x="4" y="8"/>
                      <a:pt x="4" y="4"/>
                      <a:pt x="7" y="1"/>
                    </a:cubicBez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9" name="Google Shape;6054;p26"/>
              <p:cNvSpPr/>
              <p:nvPr/>
            </p:nvSpPr>
            <p:spPr>
              <a:xfrm>
                <a:off x="1751613" y="2216900"/>
                <a:ext cx="5904" cy="1181"/>
              </a:xfrm>
              <a:custGeom>
                <a:avLst/>
                <a:gdLst/>
                <a:ahLst/>
                <a:cxnLst/>
                <a:rect l="l" t="t" r="r" b="b"/>
                <a:pathLst>
                  <a:path w="180" h="36" extrusionOk="0">
                    <a:moveTo>
                      <a:pt x="179" y="0"/>
                    </a:moveTo>
                    <a:lnTo>
                      <a:pt x="0" y="35"/>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0" name="Google Shape;6055;p26"/>
              <p:cNvSpPr/>
              <p:nvPr/>
            </p:nvSpPr>
            <p:spPr>
              <a:xfrm>
                <a:off x="1770209" y="2214374"/>
                <a:ext cx="1410" cy="262"/>
              </a:xfrm>
              <a:custGeom>
                <a:avLst/>
                <a:gdLst/>
                <a:ahLst/>
                <a:cxnLst/>
                <a:rect l="l" t="t" r="r" b="b"/>
                <a:pathLst>
                  <a:path w="43" h="8" extrusionOk="0">
                    <a:moveTo>
                      <a:pt x="43"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1" name="Google Shape;6056;p26"/>
              <p:cNvSpPr/>
              <p:nvPr/>
            </p:nvSpPr>
            <p:spPr>
              <a:xfrm>
                <a:off x="1772505" y="2213915"/>
                <a:ext cx="1312" cy="262"/>
              </a:xfrm>
              <a:custGeom>
                <a:avLst/>
                <a:gdLst/>
                <a:ahLst/>
                <a:cxnLst/>
                <a:rect l="l" t="t" r="r" b="b"/>
                <a:pathLst>
                  <a:path w="40" h="8" extrusionOk="0">
                    <a:moveTo>
                      <a:pt x="39"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2" name="Google Shape;6057;p26"/>
              <p:cNvSpPr/>
              <p:nvPr/>
            </p:nvSpPr>
            <p:spPr>
              <a:xfrm>
                <a:off x="1765847" y="2215063"/>
                <a:ext cx="1410" cy="262"/>
              </a:xfrm>
              <a:custGeom>
                <a:avLst/>
                <a:gdLst/>
                <a:ahLst/>
                <a:cxnLst/>
                <a:rect l="l" t="t" r="r" b="b"/>
                <a:pathLst>
                  <a:path w="43" h="8" extrusionOk="0">
                    <a:moveTo>
                      <a:pt x="43"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3" name="Google Shape;6058;p26"/>
              <p:cNvSpPr/>
              <p:nvPr/>
            </p:nvSpPr>
            <p:spPr>
              <a:xfrm>
                <a:off x="1774703" y="2213554"/>
                <a:ext cx="1181" cy="262"/>
              </a:xfrm>
              <a:custGeom>
                <a:avLst/>
                <a:gdLst/>
                <a:ahLst/>
                <a:cxnLst/>
                <a:rect l="l" t="t" r="r" b="b"/>
                <a:pathLst>
                  <a:path w="36" h="8" extrusionOk="0">
                    <a:moveTo>
                      <a:pt x="35"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4" name="Google Shape;6059;p26"/>
              <p:cNvSpPr/>
              <p:nvPr/>
            </p:nvSpPr>
            <p:spPr>
              <a:xfrm>
                <a:off x="1759550" y="2216211"/>
                <a:ext cx="1509" cy="361"/>
              </a:xfrm>
              <a:custGeom>
                <a:avLst/>
                <a:gdLst/>
                <a:ahLst/>
                <a:cxnLst/>
                <a:rect l="l" t="t" r="r" b="b"/>
                <a:pathLst>
                  <a:path w="46" h="11" extrusionOk="0">
                    <a:moveTo>
                      <a:pt x="46" y="0"/>
                    </a:moveTo>
                    <a:lnTo>
                      <a:pt x="0"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5" name="Google Shape;6060;p26"/>
              <p:cNvSpPr/>
              <p:nvPr/>
            </p:nvSpPr>
            <p:spPr>
              <a:xfrm>
                <a:off x="1776867" y="2213226"/>
                <a:ext cx="1181" cy="262"/>
              </a:xfrm>
              <a:custGeom>
                <a:avLst/>
                <a:gdLst/>
                <a:ahLst/>
                <a:cxnLst/>
                <a:rect l="l" t="t" r="r" b="b"/>
                <a:pathLst>
                  <a:path w="36" h="8" extrusionOk="0">
                    <a:moveTo>
                      <a:pt x="36" y="0"/>
                    </a:moveTo>
                    <a:lnTo>
                      <a:pt x="1" y="7"/>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6" name="Google Shape;6061;p26"/>
              <p:cNvSpPr/>
              <p:nvPr/>
            </p:nvSpPr>
            <p:spPr>
              <a:xfrm>
                <a:off x="1763552" y="2215391"/>
                <a:ext cx="1640" cy="394"/>
              </a:xfrm>
              <a:custGeom>
                <a:avLst/>
                <a:gdLst/>
                <a:ahLst/>
                <a:cxnLst/>
                <a:rect l="l" t="t" r="r" b="b"/>
                <a:pathLst>
                  <a:path w="50" h="12" extrusionOk="0">
                    <a:moveTo>
                      <a:pt x="50"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7" name="Google Shape;6062;p26"/>
              <p:cNvSpPr/>
              <p:nvPr/>
            </p:nvSpPr>
            <p:spPr>
              <a:xfrm>
                <a:off x="1757582" y="2216539"/>
                <a:ext cx="1640" cy="394"/>
              </a:xfrm>
              <a:custGeom>
                <a:avLst/>
                <a:gdLst/>
                <a:ahLst/>
                <a:cxnLst/>
                <a:rect l="l" t="t" r="r" b="b"/>
                <a:pathLst>
                  <a:path w="50" h="12" extrusionOk="0">
                    <a:moveTo>
                      <a:pt x="50" y="1"/>
                    </a:moveTo>
                    <a:lnTo>
                      <a:pt x="1" y="1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8" name="Google Shape;6063;p26"/>
              <p:cNvSpPr/>
              <p:nvPr/>
            </p:nvSpPr>
            <p:spPr>
              <a:xfrm>
                <a:off x="1761485" y="2215850"/>
                <a:ext cx="1640" cy="262"/>
              </a:xfrm>
              <a:custGeom>
                <a:avLst/>
                <a:gdLst/>
                <a:ahLst/>
                <a:cxnLst/>
                <a:rect l="l" t="t" r="r" b="b"/>
                <a:pathLst>
                  <a:path w="50" h="8" extrusionOk="0">
                    <a:moveTo>
                      <a:pt x="50" y="1"/>
                    </a:moveTo>
                    <a:lnTo>
                      <a:pt x="1"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9" name="Google Shape;6064;p26"/>
              <p:cNvSpPr/>
              <p:nvPr/>
            </p:nvSpPr>
            <p:spPr>
              <a:xfrm>
                <a:off x="1768045" y="2214702"/>
                <a:ext cx="1410" cy="262"/>
              </a:xfrm>
              <a:custGeom>
                <a:avLst/>
                <a:gdLst/>
                <a:ahLst/>
                <a:cxnLst/>
                <a:rect l="l" t="t" r="r" b="b"/>
                <a:pathLst>
                  <a:path w="43" h="8" extrusionOk="0">
                    <a:moveTo>
                      <a:pt x="42" y="1"/>
                    </a:moveTo>
                    <a:lnTo>
                      <a:pt x="0" y="8"/>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40" name="Google Shape;6065;p26"/>
              <p:cNvSpPr/>
              <p:nvPr/>
            </p:nvSpPr>
            <p:spPr>
              <a:xfrm>
                <a:off x="1725998" y="2200829"/>
                <a:ext cx="722" cy="820"/>
              </a:xfrm>
              <a:custGeom>
                <a:avLst/>
                <a:gdLst/>
                <a:ahLst/>
                <a:cxnLst/>
                <a:rect l="l" t="t" r="r" b="b"/>
                <a:pathLst>
                  <a:path w="22" h="25" extrusionOk="0">
                    <a:moveTo>
                      <a:pt x="22" y="25"/>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41" name="Google Shape;6066;p26"/>
              <p:cNvSpPr/>
              <p:nvPr/>
            </p:nvSpPr>
            <p:spPr>
              <a:xfrm>
                <a:off x="1727835" y="2202994"/>
                <a:ext cx="853" cy="951"/>
              </a:xfrm>
              <a:custGeom>
                <a:avLst/>
                <a:gdLst/>
                <a:ahLst/>
                <a:cxnLst/>
                <a:rect l="l" t="t" r="r" b="b"/>
                <a:pathLst>
                  <a:path w="26" h="29" extrusionOk="0">
                    <a:moveTo>
                      <a:pt x="25" y="29"/>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42" name="Google Shape;6067;p26"/>
              <p:cNvSpPr/>
              <p:nvPr/>
            </p:nvSpPr>
            <p:spPr>
              <a:xfrm>
                <a:off x="1730131" y="2205650"/>
                <a:ext cx="722" cy="951"/>
              </a:xfrm>
              <a:custGeom>
                <a:avLst/>
                <a:gdLst/>
                <a:ahLst/>
                <a:cxnLst/>
                <a:rect l="l" t="t" r="r" b="b"/>
                <a:pathLst>
                  <a:path w="22" h="29" extrusionOk="0">
                    <a:moveTo>
                      <a:pt x="22" y="28"/>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43" name="Google Shape;6068;p26"/>
              <p:cNvSpPr/>
              <p:nvPr/>
            </p:nvSpPr>
            <p:spPr>
              <a:xfrm>
                <a:off x="1722554" y="2197024"/>
                <a:ext cx="623" cy="722"/>
              </a:xfrm>
              <a:custGeom>
                <a:avLst/>
                <a:gdLst/>
                <a:ahLst/>
                <a:cxnLst/>
                <a:rect l="l" t="t" r="r" b="b"/>
                <a:pathLst>
                  <a:path w="19" h="22" extrusionOk="0">
                    <a:moveTo>
                      <a:pt x="18" y="22"/>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44" name="Google Shape;6069;p26"/>
              <p:cNvSpPr/>
              <p:nvPr/>
            </p:nvSpPr>
            <p:spPr>
              <a:xfrm>
                <a:off x="1724161" y="2198861"/>
                <a:ext cx="722" cy="853"/>
              </a:xfrm>
              <a:custGeom>
                <a:avLst/>
                <a:gdLst/>
                <a:ahLst/>
                <a:cxnLst/>
                <a:rect l="l" t="t" r="r" b="b"/>
                <a:pathLst>
                  <a:path w="22" h="26" extrusionOk="0">
                    <a:moveTo>
                      <a:pt x="22" y="25"/>
                    </a:moveTo>
                    <a:lnTo>
                      <a:pt x="1" y="1"/>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45" name="Google Shape;6070;p26"/>
              <p:cNvSpPr/>
              <p:nvPr/>
            </p:nvSpPr>
            <p:spPr>
              <a:xfrm>
                <a:off x="1731738" y="2207716"/>
                <a:ext cx="722" cy="951"/>
              </a:xfrm>
              <a:custGeom>
                <a:avLst/>
                <a:gdLst/>
                <a:ahLst/>
                <a:cxnLst/>
                <a:rect l="l" t="t" r="r" b="b"/>
                <a:pathLst>
                  <a:path w="22" h="29" extrusionOk="0">
                    <a:moveTo>
                      <a:pt x="22" y="28"/>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46" name="Google Shape;6071;p26"/>
              <p:cNvSpPr/>
              <p:nvPr/>
            </p:nvSpPr>
            <p:spPr>
              <a:xfrm>
                <a:off x="1720947" y="2195319"/>
                <a:ext cx="492" cy="492"/>
              </a:xfrm>
              <a:custGeom>
                <a:avLst/>
                <a:gdLst/>
                <a:ahLst/>
                <a:cxnLst/>
                <a:rect l="l" t="t" r="r" b="b"/>
                <a:pathLst>
                  <a:path w="15" h="15" extrusionOk="0">
                    <a:moveTo>
                      <a:pt x="15" y="14"/>
                    </a:moveTo>
                    <a:lnTo>
                      <a:pt x="1" y="0"/>
                    </a:lnTo>
                    <a:close/>
                  </a:path>
                </a:pathLst>
              </a:custGeom>
              <a:solidFill>
                <a:srgbClr val="D4BA2E"/>
              </a:solidFill>
              <a:ln w="9525" cap="flat" cmpd="sng">
                <a:solidFill>
                  <a:srgbClr val="D4BA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קבוצה 5"/>
            <p:cNvGrpSpPr/>
            <p:nvPr/>
          </p:nvGrpSpPr>
          <p:grpSpPr>
            <a:xfrm>
              <a:off x="9958728" y="4747888"/>
              <a:ext cx="8619902" cy="6175406"/>
              <a:chOff x="9958728" y="4747888"/>
              <a:chExt cx="8619902" cy="6175406"/>
            </a:xfrm>
          </p:grpSpPr>
          <p:sp>
            <p:nvSpPr>
              <p:cNvPr id="9047" name="Google Shape;6072;p26"/>
              <p:cNvSpPr/>
              <p:nvPr/>
            </p:nvSpPr>
            <p:spPr>
              <a:xfrm>
                <a:off x="9958962" y="4748081"/>
                <a:ext cx="8619403" cy="6175047"/>
              </a:xfrm>
              <a:custGeom>
                <a:avLst/>
                <a:gdLst/>
                <a:ahLst/>
                <a:cxnLst/>
                <a:rect l="l" t="t" r="r" b="b"/>
                <a:pathLst>
                  <a:path w="138384" h="99140" extrusionOk="0">
                    <a:moveTo>
                      <a:pt x="25268" y="97094"/>
                    </a:moveTo>
                    <a:cubicBezTo>
                      <a:pt x="34033" y="94463"/>
                      <a:pt x="42667" y="80784"/>
                      <a:pt x="38127" y="72838"/>
                    </a:cubicBezTo>
                    <a:cubicBezTo>
                      <a:pt x="29707" y="58101"/>
                      <a:pt x="2008" y="55806"/>
                      <a:pt x="135" y="38937"/>
                    </a:cubicBezTo>
                    <a:cubicBezTo>
                      <a:pt x="-100" y="36823"/>
                      <a:pt x="64" y="33895"/>
                      <a:pt x="1888" y="32800"/>
                    </a:cubicBezTo>
                    <a:cubicBezTo>
                      <a:pt x="5178" y="30825"/>
                      <a:pt x="10694" y="31557"/>
                      <a:pt x="12409" y="28124"/>
                    </a:cubicBezTo>
                    <a:cubicBezTo>
                      <a:pt x="18868" y="15191"/>
                      <a:pt x="31414" y="2403"/>
                      <a:pt x="45725" y="361"/>
                    </a:cubicBezTo>
                    <a:cubicBezTo>
                      <a:pt x="52781" y="-646"/>
                      <a:pt x="60578" y="624"/>
                      <a:pt x="66767" y="4160"/>
                    </a:cubicBezTo>
                    <a:cubicBezTo>
                      <a:pt x="69610" y="5785"/>
                      <a:pt x="67526" y="12003"/>
                      <a:pt x="70566" y="13220"/>
                    </a:cubicBezTo>
                    <a:cubicBezTo>
                      <a:pt x="77539" y="16012"/>
                      <a:pt x="86664" y="5056"/>
                      <a:pt x="92776" y="9421"/>
                    </a:cubicBezTo>
                    <a:cubicBezTo>
                      <a:pt x="98485" y="13498"/>
                      <a:pt x="96357" y="24036"/>
                      <a:pt x="101836" y="28417"/>
                    </a:cubicBezTo>
                    <a:cubicBezTo>
                      <a:pt x="107165" y="32678"/>
                      <a:pt x="109940" y="39936"/>
                      <a:pt x="115864" y="43321"/>
                    </a:cubicBezTo>
                    <a:cubicBezTo>
                      <a:pt x="120121" y="45753"/>
                      <a:pt x="126879" y="44502"/>
                      <a:pt x="129599" y="48581"/>
                    </a:cubicBezTo>
                    <a:cubicBezTo>
                      <a:pt x="130789" y="50366"/>
                      <a:pt x="129660" y="52895"/>
                      <a:pt x="129307" y="55011"/>
                    </a:cubicBezTo>
                    <a:cubicBezTo>
                      <a:pt x="128382" y="60565"/>
                      <a:pt x="135690" y="64395"/>
                      <a:pt x="137782" y="69623"/>
                    </a:cubicBezTo>
                    <a:cubicBezTo>
                      <a:pt x="140039" y="75264"/>
                      <a:pt x="134981" y="81457"/>
                      <a:pt x="133983" y="87450"/>
                    </a:cubicBezTo>
                    <a:cubicBezTo>
                      <a:pt x="133336" y="91337"/>
                      <a:pt x="135966" y="97891"/>
                      <a:pt x="132229" y="99140"/>
                    </a:cubicBezTo>
                  </a:path>
                </a:pathLst>
              </a:custGeom>
              <a:noFill/>
              <a:ln w="101600" cap="flat" cmpd="sng">
                <a:solidFill>
                  <a:srgbClr val="E6602F"/>
                </a:solidFill>
                <a:prstDash val="solid"/>
                <a:round/>
                <a:headEnd type="none" w="med" len="med"/>
                <a:tailEnd type="none" w="med" len="med"/>
              </a:ln>
            </p:spPr>
          </p:sp>
          <p:sp>
            <p:nvSpPr>
              <p:cNvPr id="9053" name="Google Shape;6078;p26"/>
              <p:cNvSpPr/>
              <p:nvPr/>
            </p:nvSpPr>
            <p:spPr>
              <a:xfrm>
                <a:off x="9958728" y="4747888"/>
                <a:ext cx="8619902" cy="6175406"/>
              </a:xfrm>
              <a:custGeom>
                <a:avLst/>
                <a:gdLst/>
                <a:ahLst/>
                <a:cxnLst/>
                <a:rect l="l" t="t" r="r" b="b"/>
                <a:pathLst>
                  <a:path w="138384" h="99140" extrusionOk="0">
                    <a:moveTo>
                      <a:pt x="25268" y="97094"/>
                    </a:moveTo>
                    <a:cubicBezTo>
                      <a:pt x="34033" y="94463"/>
                      <a:pt x="42667" y="80784"/>
                      <a:pt x="38127" y="72838"/>
                    </a:cubicBezTo>
                    <a:cubicBezTo>
                      <a:pt x="29707" y="58101"/>
                      <a:pt x="2008" y="55806"/>
                      <a:pt x="135" y="38937"/>
                    </a:cubicBezTo>
                    <a:cubicBezTo>
                      <a:pt x="-100" y="36823"/>
                      <a:pt x="64" y="33895"/>
                      <a:pt x="1888" y="32800"/>
                    </a:cubicBezTo>
                    <a:cubicBezTo>
                      <a:pt x="5178" y="30825"/>
                      <a:pt x="10694" y="31557"/>
                      <a:pt x="12409" y="28124"/>
                    </a:cubicBezTo>
                    <a:cubicBezTo>
                      <a:pt x="18868" y="15191"/>
                      <a:pt x="31414" y="2403"/>
                      <a:pt x="45725" y="361"/>
                    </a:cubicBezTo>
                    <a:cubicBezTo>
                      <a:pt x="52781" y="-646"/>
                      <a:pt x="60578" y="624"/>
                      <a:pt x="66767" y="4160"/>
                    </a:cubicBezTo>
                    <a:cubicBezTo>
                      <a:pt x="69610" y="5785"/>
                      <a:pt x="67526" y="12003"/>
                      <a:pt x="70566" y="13220"/>
                    </a:cubicBezTo>
                    <a:cubicBezTo>
                      <a:pt x="77539" y="16012"/>
                      <a:pt x="86664" y="5056"/>
                      <a:pt x="92776" y="9421"/>
                    </a:cubicBezTo>
                    <a:cubicBezTo>
                      <a:pt x="98485" y="13498"/>
                      <a:pt x="96357" y="24036"/>
                      <a:pt x="101836" y="28417"/>
                    </a:cubicBezTo>
                    <a:cubicBezTo>
                      <a:pt x="107165" y="32678"/>
                      <a:pt x="109940" y="39936"/>
                      <a:pt x="115864" y="43321"/>
                    </a:cubicBezTo>
                    <a:cubicBezTo>
                      <a:pt x="120121" y="45753"/>
                      <a:pt x="126879" y="44502"/>
                      <a:pt x="129599" y="48581"/>
                    </a:cubicBezTo>
                    <a:cubicBezTo>
                      <a:pt x="130789" y="50366"/>
                      <a:pt x="129660" y="52895"/>
                      <a:pt x="129307" y="55011"/>
                    </a:cubicBezTo>
                    <a:cubicBezTo>
                      <a:pt x="128382" y="60565"/>
                      <a:pt x="135690" y="64395"/>
                      <a:pt x="137782" y="69623"/>
                    </a:cubicBezTo>
                    <a:cubicBezTo>
                      <a:pt x="140039" y="75264"/>
                      <a:pt x="134981" y="81457"/>
                      <a:pt x="133983" y="87450"/>
                    </a:cubicBezTo>
                    <a:cubicBezTo>
                      <a:pt x="133336" y="91337"/>
                      <a:pt x="135966" y="97891"/>
                      <a:pt x="132229" y="99140"/>
                    </a:cubicBezTo>
                  </a:path>
                </a:pathLst>
              </a:custGeom>
              <a:noFill/>
              <a:ln w="38100" cap="flat" cmpd="sng">
                <a:solidFill>
                  <a:srgbClr val="FFFF00"/>
                </a:solidFill>
                <a:prstDash val="dot"/>
                <a:round/>
                <a:headEnd type="none" w="med" len="med"/>
                <a:tailEnd type="none" w="med" len="med"/>
              </a:ln>
            </p:spPr>
          </p:sp>
        </p:grpSp>
      </p:grpSp>
      <p:sp>
        <p:nvSpPr>
          <p:cNvPr id="3" name="מלבן 2"/>
          <p:cNvSpPr/>
          <p:nvPr/>
        </p:nvSpPr>
        <p:spPr>
          <a:xfrm>
            <a:off x="913941" y="8103581"/>
            <a:ext cx="2180405" cy="523220"/>
          </a:xfrm>
          <a:prstGeom prst="rect">
            <a:avLst/>
          </a:prstGeom>
        </p:spPr>
        <p:txBody>
          <a:bodyPr wrap="none">
            <a:spAutoFit/>
          </a:bodyPr>
          <a:lstStyle/>
          <a:p>
            <a:pPr>
              <a:buClr>
                <a:srgbClr val="000000"/>
              </a:buClr>
              <a:buFont typeface="Arial"/>
              <a:buNone/>
            </a:pPr>
            <a:r>
              <a:rPr lang="en-US" sz="2800" b="1" kern="0" dirty="0">
                <a:solidFill>
                  <a:srgbClr val="000000"/>
                </a:solidFill>
                <a:latin typeface="Fira Sans Extra Condensed"/>
                <a:ea typeface="Fira Sans Extra Condensed"/>
                <a:cs typeface="Fira Sans Extra Condensed"/>
                <a:sym typeface="Fira Sans Extra Condensed"/>
              </a:rPr>
              <a:t>Ring of Fire</a:t>
            </a:r>
          </a:p>
        </p:txBody>
      </p:sp>
      <p:sp>
        <p:nvSpPr>
          <p:cNvPr id="9055" name="מלבן 9054"/>
          <p:cNvSpPr/>
          <p:nvPr/>
        </p:nvSpPr>
        <p:spPr>
          <a:xfrm>
            <a:off x="913940" y="11726012"/>
            <a:ext cx="23098999" cy="1077218"/>
          </a:xfrm>
          <a:prstGeom prst="rect">
            <a:avLst/>
          </a:prstGeom>
        </p:spPr>
        <p:txBody>
          <a:bodyPr wrap="square">
            <a:spAutoFit/>
          </a:bodyPr>
          <a:lstStyle/>
          <a:p>
            <a:pPr>
              <a:buClr>
                <a:srgbClr val="000000"/>
              </a:buClr>
              <a:buFont typeface="Arial"/>
              <a:buNone/>
            </a:pPr>
            <a:r>
              <a:rPr lang="en-US" sz="3200" dirty="0"/>
              <a:t>The </a:t>
            </a:r>
            <a:r>
              <a:rPr lang="en-US" sz="3200" b="1" dirty="0"/>
              <a:t>Pacific Ring of Fire</a:t>
            </a:r>
            <a:r>
              <a:rPr lang="en-US" sz="3200" dirty="0"/>
              <a:t>, spanning approximately 40,000 km in a horseshoe shape and up to 500 km wide, encircles a significant portion of the Pacific Ocean and is known for its frequent volcanic eruptions and earthquakes.</a:t>
            </a:r>
            <a:endParaRPr lang="en-US" sz="3200" kern="0" dirty="0">
              <a:solidFill>
                <a:srgbClr val="000000"/>
              </a:solidFill>
              <a:latin typeface="Fira Sans Extra Condensed"/>
              <a:ea typeface="Fira Sans Extra Condensed"/>
              <a:sym typeface="Fira Sans Extra Condensed"/>
            </a:endParaRPr>
          </a:p>
        </p:txBody>
      </p:sp>
    </p:spTree>
    <p:extLst>
      <p:ext uri="{BB962C8B-B14F-4D97-AF65-F5344CB8AC3E}">
        <p14:creationId xmlns:p14="http://schemas.microsoft.com/office/powerpoint/2010/main" val="4046199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15;p28"/>
          <p:cNvSpPr txBox="1">
            <a:spLocks noGrp="1"/>
          </p:cNvSpPr>
          <p:nvPr/>
        </p:nvSpPr>
        <p:spPr>
          <a:xfrm>
            <a:off x="1" y="630549"/>
            <a:ext cx="24387174"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Visual data analysis</a:t>
            </a:r>
            <a:endParaRPr sz="9600" b="1" dirty="0">
              <a:latin typeface="+mn-lt"/>
              <a:cs typeface="+mn-cs"/>
            </a:endParaRPr>
          </a:p>
        </p:txBody>
      </p:sp>
      <p:sp>
        <p:nvSpPr>
          <p:cNvPr id="3" name="Google Shape;315;p28"/>
          <p:cNvSpPr txBox="1">
            <a:spLocks noGrp="1"/>
          </p:cNvSpPr>
          <p:nvPr/>
        </p:nvSpPr>
        <p:spPr>
          <a:xfrm>
            <a:off x="1059636" y="2714760"/>
            <a:ext cx="15233856" cy="122578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algn="l"/>
            <a:r>
              <a:rPr lang="en-US" sz="5400" b="1" dirty="0"/>
              <a:t>Interactive world map of volcanoes location</a:t>
            </a:r>
            <a:r>
              <a:rPr lang="en-US" sz="5400" b="1" dirty="0">
                <a:latin typeface="+mn-lt"/>
                <a:cs typeface="+mn-cs"/>
              </a:rPr>
              <a:t>:</a:t>
            </a:r>
            <a:endParaRPr sz="5400" b="1" dirty="0">
              <a:latin typeface="+mn-lt"/>
              <a:cs typeface="+mn-cs"/>
            </a:endParaRPr>
          </a:p>
        </p:txBody>
      </p:sp>
      <p:pic>
        <p:nvPicPr>
          <p:cNvPr id="8" name="תמונה 7"/>
          <p:cNvPicPr>
            <a:picLocks noChangeAspect="1"/>
          </p:cNvPicPr>
          <p:nvPr/>
        </p:nvPicPr>
        <p:blipFill>
          <a:blip r:embed="rId2"/>
          <a:stretch>
            <a:fillRect/>
          </a:stretch>
        </p:blipFill>
        <p:spPr>
          <a:xfrm>
            <a:off x="1059637" y="3940540"/>
            <a:ext cx="13828672" cy="6499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0" y="3940540"/>
            <a:ext cx="8897567" cy="4030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0" y="8328702"/>
            <a:ext cx="8897567" cy="4082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6E24400C-F6B9-4C03-B60B-E5EF287ED103}"/>
              </a:ext>
            </a:extLst>
          </p:cNvPr>
          <p:cNvSpPr txBox="1"/>
          <p:nvPr/>
        </p:nvSpPr>
        <p:spPr>
          <a:xfrm>
            <a:off x="1059636" y="10737068"/>
            <a:ext cx="13828673" cy="1708160"/>
          </a:xfrm>
          <a:prstGeom prst="rect">
            <a:avLst/>
          </a:prstGeom>
          <a:solidFill>
            <a:srgbClr val="FFC000"/>
          </a:solidFill>
          <a:ln>
            <a:solidFill>
              <a:schemeClr val="tx1"/>
            </a:solidFill>
          </a:ln>
        </p:spPr>
        <p:txBody>
          <a:bodyPr wrap="square" rtlCol="0">
            <a:spAutoFit/>
          </a:bodyPr>
          <a:lstStyle/>
          <a:p>
            <a:pPr>
              <a:buClr>
                <a:srgbClr val="000000"/>
              </a:buClr>
              <a:buFont typeface="Arial"/>
              <a:buNone/>
            </a:pPr>
            <a:r>
              <a:rPr lang="en-US" sz="3500" kern="0" dirty="0">
                <a:solidFill>
                  <a:srgbClr val="000000"/>
                </a:solidFill>
                <a:latin typeface="Advent Pro" panose="020B0604020202020204" charset="0"/>
                <a:cs typeface="Arial"/>
                <a:sym typeface="Arial"/>
              </a:rPr>
              <a:t>This is an interactive graph that utilizes the Latitude and Longitude columns from our </a:t>
            </a:r>
            <a:r>
              <a:rPr lang="en-US" sz="3500" kern="0" dirty="0" err="1">
                <a:solidFill>
                  <a:srgbClr val="000000"/>
                </a:solidFill>
                <a:latin typeface="Advent Pro" panose="020B0604020202020204" charset="0"/>
                <a:cs typeface="Arial"/>
                <a:sym typeface="Arial"/>
              </a:rPr>
              <a:t>dataframe</a:t>
            </a:r>
            <a:r>
              <a:rPr lang="en-US" sz="3500" kern="0" dirty="0">
                <a:solidFill>
                  <a:srgbClr val="000000"/>
                </a:solidFill>
                <a:latin typeface="Advent Pro" panose="020B0604020202020204" charset="0"/>
                <a:cs typeface="Arial"/>
                <a:sym typeface="Arial"/>
              </a:rPr>
              <a:t> to display a live map of volcanoes, allowing users to zoom in and out for a more detailed view.</a:t>
            </a:r>
          </a:p>
        </p:txBody>
      </p:sp>
      <p:pic>
        <p:nvPicPr>
          <p:cNvPr id="1026" name="Picture 2" descr="Wow Surprise Fire - Free GIF on Pixabay - Pixabay"/>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1007754" y="0"/>
            <a:ext cx="3379421" cy="2815389"/>
          </a:xfrm>
          <a:prstGeom prst="rect">
            <a:avLst/>
          </a:prstGeom>
          <a:noFill/>
          <a:effectLst>
            <a:glow rad="63500">
              <a:schemeClr val="tx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148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15;p28"/>
          <p:cNvSpPr txBox="1">
            <a:spLocks noGrp="1"/>
          </p:cNvSpPr>
          <p:nvPr/>
        </p:nvSpPr>
        <p:spPr>
          <a:xfrm>
            <a:off x="1" y="630549"/>
            <a:ext cx="24387174"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Visual data analysis</a:t>
            </a:r>
            <a:endParaRPr sz="9600" b="1" dirty="0">
              <a:latin typeface="+mn-lt"/>
              <a:cs typeface="+mn-cs"/>
            </a:endParaRPr>
          </a:p>
        </p:txBody>
      </p:sp>
      <p:sp>
        <p:nvSpPr>
          <p:cNvPr id="3" name="Google Shape;315;p28"/>
          <p:cNvSpPr txBox="1">
            <a:spLocks noGrp="1"/>
          </p:cNvSpPr>
          <p:nvPr/>
        </p:nvSpPr>
        <p:spPr>
          <a:xfrm>
            <a:off x="715184" y="2416298"/>
            <a:ext cx="12811648"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algn="l"/>
            <a:r>
              <a:rPr lang="en-US" sz="4800" b="1" dirty="0"/>
              <a:t>Bar plot of eruptions per volcano type:</a:t>
            </a:r>
          </a:p>
        </p:txBody>
      </p:sp>
      <p:sp>
        <p:nvSpPr>
          <p:cNvPr id="9" name="TextBox 8">
            <a:extLst>
              <a:ext uri="{FF2B5EF4-FFF2-40B4-BE49-F238E27FC236}">
                <a16:creationId xmlns:a16="http://schemas.microsoft.com/office/drawing/2014/main" id="{6E24400C-F6B9-4C03-B60B-E5EF287ED103}"/>
              </a:ext>
            </a:extLst>
          </p:cNvPr>
          <p:cNvSpPr txBox="1"/>
          <p:nvPr/>
        </p:nvSpPr>
        <p:spPr>
          <a:xfrm>
            <a:off x="1314185" y="11351554"/>
            <a:ext cx="9378325" cy="1856790"/>
          </a:xfrm>
          <a:prstGeom prst="rect">
            <a:avLst/>
          </a:prstGeom>
          <a:solidFill>
            <a:srgbClr val="FFC000"/>
          </a:solidFill>
          <a:ln>
            <a:solidFill>
              <a:schemeClr val="tx1"/>
            </a:solidFill>
          </a:ln>
        </p:spPr>
        <p:txBody>
          <a:bodyPr wrap="square" rtlCol="0">
            <a:spAutoFit/>
          </a:bodyPr>
          <a:lstStyle/>
          <a:p>
            <a:pPr>
              <a:buClr>
                <a:srgbClr val="000000"/>
              </a:buClr>
              <a:buFont typeface="Arial"/>
              <a:buNone/>
            </a:pPr>
            <a:r>
              <a:rPr lang="en-US" sz="3733" kern="0" dirty="0">
                <a:solidFill>
                  <a:srgbClr val="000000"/>
                </a:solidFill>
                <a:latin typeface="Advent Pro" panose="020B0604020202020204" charset="0"/>
                <a:cs typeface="Arial"/>
                <a:sym typeface="Arial"/>
              </a:rPr>
              <a:t>We can see that the “volcano type </a:t>
            </a:r>
            <a:r>
              <a:rPr lang="en-US" sz="3733" b="1" kern="0" dirty="0">
                <a:solidFill>
                  <a:srgbClr val="000000"/>
                </a:solidFill>
                <a:latin typeface="Advent Pro" panose="020B0604020202020204" charset="0"/>
                <a:cs typeface="Arial"/>
                <a:sym typeface="Arial"/>
              </a:rPr>
              <a:t>“</a:t>
            </a:r>
            <a:r>
              <a:rPr lang="en-US" sz="4000" b="1" dirty="0"/>
              <a:t>Stratovolcanoes” </a:t>
            </a:r>
            <a:r>
              <a:rPr lang="en-US" sz="3733" kern="0" dirty="0">
                <a:solidFill>
                  <a:srgbClr val="000000"/>
                </a:solidFill>
                <a:latin typeface="Advent Pro" panose="020B0604020202020204" charset="0"/>
                <a:cs typeface="Arial"/>
                <a:sym typeface="Arial"/>
              </a:rPr>
              <a:t>have the biggest amount of volcanic eruptions.</a:t>
            </a:r>
          </a:p>
        </p:txBody>
      </p:sp>
      <p:pic>
        <p:nvPicPr>
          <p:cNvPr id="5" name="תמונה 4"/>
          <p:cNvPicPr>
            <a:picLocks noChangeAspect="1"/>
          </p:cNvPicPr>
          <p:nvPr/>
        </p:nvPicPr>
        <p:blipFill rotWithShape="1">
          <a:blip r:embed="rId2"/>
          <a:srcRect r="2128"/>
          <a:stretch/>
        </p:blipFill>
        <p:spPr>
          <a:xfrm>
            <a:off x="1314186" y="3868122"/>
            <a:ext cx="9378325" cy="7109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7" name="טבלה 6"/>
          <p:cNvGraphicFramePr>
            <a:graphicFrameLocks noGrp="1"/>
          </p:cNvGraphicFramePr>
          <p:nvPr>
            <p:extLst>
              <p:ext uri="{D42A27DB-BD31-4B8C-83A1-F6EECF244321}">
                <p14:modId xmlns:p14="http://schemas.microsoft.com/office/powerpoint/2010/main" val="4214958729"/>
              </p:ext>
            </p:extLst>
          </p:nvPr>
        </p:nvGraphicFramePr>
        <p:xfrm>
          <a:off x="13065163" y="3868122"/>
          <a:ext cx="7208520" cy="9340220"/>
        </p:xfrm>
        <a:graphic>
          <a:graphicData uri="http://schemas.openxmlformats.org/drawingml/2006/table">
            <a:tbl>
              <a:tblPr rtl="1" firstRow="1" bandRow="1">
                <a:tableStyleId>{21E4AEA4-8DFA-4A89-87EB-49C32662AFE0}</a:tableStyleId>
              </a:tblPr>
              <a:tblGrid>
                <a:gridCol w="3576018">
                  <a:extLst>
                    <a:ext uri="{9D8B030D-6E8A-4147-A177-3AD203B41FA5}">
                      <a16:colId xmlns:a16="http://schemas.microsoft.com/office/drawing/2014/main" val="20000"/>
                    </a:ext>
                  </a:extLst>
                </a:gridCol>
                <a:gridCol w="3632502">
                  <a:extLst>
                    <a:ext uri="{9D8B030D-6E8A-4147-A177-3AD203B41FA5}">
                      <a16:colId xmlns:a16="http://schemas.microsoft.com/office/drawing/2014/main" val="20001"/>
                    </a:ext>
                  </a:extLst>
                </a:gridCol>
              </a:tblGrid>
              <a:tr h="467011">
                <a:tc>
                  <a:txBody>
                    <a:bodyPr/>
                    <a:lstStyle/>
                    <a:p>
                      <a:pPr algn="ctr" rtl="1"/>
                      <a:r>
                        <a:rPr lang="en-US" sz="2400" dirty="0"/>
                        <a:t>Index</a:t>
                      </a:r>
                      <a:endParaRPr lang="he-IL" sz="2400" dirty="0"/>
                    </a:p>
                  </a:txBody>
                  <a:tcPr anchor="ctr"/>
                </a:tc>
                <a:tc>
                  <a:txBody>
                    <a:bodyPr/>
                    <a:lstStyle/>
                    <a:p>
                      <a:pPr algn="ctr" rtl="1"/>
                      <a:r>
                        <a:rPr lang="en-US" sz="2400" dirty="0" err="1"/>
                        <a:t>Voicano</a:t>
                      </a:r>
                      <a:r>
                        <a:rPr lang="en-US" sz="2400" dirty="0"/>
                        <a:t> type</a:t>
                      </a:r>
                      <a:endParaRPr lang="he-IL" sz="2400" dirty="0"/>
                    </a:p>
                  </a:txBody>
                  <a:tcPr anchor="ctr"/>
                </a:tc>
                <a:extLst>
                  <a:ext uri="{0D108BD9-81ED-4DB2-BD59-A6C34878D82A}">
                    <a16:rowId xmlns:a16="http://schemas.microsoft.com/office/drawing/2014/main" val="10000"/>
                  </a:ext>
                </a:extLst>
              </a:tr>
              <a:tr h="467011">
                <a:tc>
                  <a:txBody>
                    <a:bodyPr/>
                    <a:lstStyle/>
                    <a:p>
                      <a:pPr marL="0" algn="ctr" defTabSz="914400" rtl="1" eaLnBrk="1" latinLnBrk="0" hangingPunct="1"/>
                      <a:r>
                        <a:rPr lang="en-US" sz="2400" kern="1200" dirty="0">
                          <a:solidFill>
                            <a:schemeClr val="dk1"/>
                          </a:solidFill>
                          <a:latin typeface="+mn-lt"/>
                          <a:ea typeface="+mn-ea"/>
                          <a:cs typeface="+mn-cs"/>
                        </a:rPr>
                        <a:t>1</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Caldera</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01"/>
                  </a:ext>
                </a:extLst>
              </a:tr>
              <a:tr h="467011">
                <a:tc>
                  <a:txBody>
                    <a:bodyPr/>
                    <a:lstStyle/>
                    <a:p>
                      <a:pPr marL="0" algn="ctr" defTabSz="914400" rtl="1" eaLnBrk="1" latinLnBrk="0" hangingPunct="1"/>
                      <a:r>
                        <a:rPr lang="en-US" sz="2400" kern="1200" dirty="0">
                          <a:solidFill>
                            <a:schemeClr val="dk1"/>
                          </a:solidFill>
                          <a:latin typeface="+mn-lt"/>
                          <a:ea typeface="+mn-ea"/>
                          <a:cs typeface="+mn-cs"/>
                        </a:rPr>
                        <a:t>2</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Complex</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02"/>
                  </a:ext>
                </a:extLst>
              </a:tr>
              <a:tr h="467011">
                <a:tc>
                  <a:txBody>
                    <a:bodyPr/>
                    <a:lstStyle/>
                    <a:p>
                      <a:pPr marL="0" algn="ctr" defTabSz="914400" rtl="1" eaLnBrk="1" latinLnBrk="0" hangingPunct="1"/>
                      <a:r>
                        <a:rPr lang="en-US" sz="2400" kern="1200" dirty="0">
                          <a:solidFill>
                            <a:schemeClr val="dk1"/>
                          </a:solidFill>
                          <a:latin typeface="+mn-lt"/>
                          <a:ea typeface="+mn-ea"/>
                          <a:cs typeface="+mn-cs"/>
                        </a:rPr>
                        <a:t>3</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Compound</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r h="467011">
                <a:tc>
                  <a:txBody>
                    <a:bodyPr/>
                    <a:lstStyle/>
                    <a:p>
                      <a:pPr marL="0" algn="ctr" defTabSz="914400" rtl="1" eaLnBrk="1" latinLnBrk="0" hangingPunct="1"/>
                      <a:r>
                        <a:rPr lang="en-US" sz="2400" kern="1200" dirty="0">
                          <a:solidFill>
                            <a:schemeClr val="dk1"/>
                          </a:solidFill>
                          <a:latin typeface="+mn-lt"/>
                          <a:ea typeface="+mn-ea"/>
                          <a:cs typeface="+mn-cs"/>
                        </a:rPr>
                        <a:t>4</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Cone</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04"/>
                  </a:ext>
                </a:extLst>
              </a:tr>
              <a:tr h="467011">
                <a:tc>
                  <a:txBody>
                    <a:bodyPr/>
                    <a:lstStyle/>
                    <a:p>
                      <a:pPr marL="0" algn="ctr" defTabSz="914400" rtl="1" eaLnBrk="1" latinLnBrk="0" hangingPunct="1"/>
                      <a:r>
                        <a:rPr lang="en-US" sz="2400" kern="1200" dirty="0">
                          <a:solidFill>
                            <a:schemeClr val="dk1"/>
                          </a:solidFill>
                          <a:latin typeface="+mn-lt"/>
                          <a:ea typeface="+mn-ea"/>
                          <a:cs typeface="+mn-cs"/>
                        </a:rPr>
                        <a:t>5</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Crater rows</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05"/>
                  </a:ext>
                </a:extLst>
              </a:tr>
              <a:tr h="467011">
                <a:tc>
                  <a:txBody>
                    <a:bodyPr/>
                    <a:lstStyle/>
                    <a:p>
                      <a:pPr marL="0" algn="ctr" defTabSz="914400" rtl="1" eaLnBrk="1" latinLnBrk="0" hangingPunct="1"/>
                      <a:r>
                        <a:rPr lang="en-US" sz="2400" kern="1200" dirty="0">
                          <a:solidFill>
                            <a:schemeClr val="dk1"/>
                          </a:solidFill>
                          <a:latin typeface="+mn-lt"/>
                          <a:ea typeface="+mn-ea"/>
                          <a:cs typeface="+mn-cs"/>
                        </a:rPr>
                        <a:t>6</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Explosion crater</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06"/>
                  </a:ext>
                </a:extLst>
              </a:tr>
              <a:tr h="467011">
                <a:tc>
                  <a:txBody>
                    <a:bodyPr/>
                    <a:lstStyle/>
                    <a:p>
                      <a:pPr marL="0" algn="ctr" defTabSz="914400" rtl="1" eaLnBrk="1" latinLnBrk="0" hangingPunct="1"/>
                      <a:r>
                        <a:rPr lang="en-US" sz="2400" kern="1200" dirty="0">
                          <a:solidFill>
                            <a:schemeClr val="dk1"/>
                          </a:solidFill>
                          <a:latin typeface="+mn-lt"/>
                          <a:ea typeface="+mn-ea"/>
                          <a:cs typeface="+mn-cs"/>
                        </a:rPr>
                        <a:t>7</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Fissure vent</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07"/>
                  </a:ext>
                </a:extLst>
              </a:tr>
              <a:tr h="467011">
                <a:tc>
                  <a:txBody>
                    <a:bodyPr/>
                    <a:lstStyle/>
                    <a:p>
                      <a:pPr marL="0" algn="ctr" defTabSz="914400" rtl="1" eaLnBrk="1" latinLnBrk="0" hangingPunct="1"/>
                      <a:r>
                        <a:rPr lang="en-US" sz="2400" kern="1200" dirty="0">
                          <a:solidFill>
                            <a:schemeClr val="dk1"/>
                          </a:solidFill>
                          <a:latin typeface="+mn-lt"/>
                          <a:ea typeface="+mn-ea"/>
                          <a:cs typeface="+mn-cs"/>
                        </a:rPr>
                        <a:t>8</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Lava cone</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08"/>
                  </a:ext>
                </a:extLst>
              </a:tr>
              <a:tr h="467011">
                <a:tc>
                  <a:txBody>
                    <a:bodyPr/>
                    <a:lstStyle/>
                    <a:p>
                      <a:pPr marL="0" algn="ctr" defTabSz="914400" rtl="1" eaLnBrk="1" latinLnBrk="0" hangingPunct="1"/>
                      <a:r>
                        <a:rPr lang="en-US" sz="2400" kern="1200" dirty="0">
                          <a:solidFill>
                            <a:schemeClr val="dk1"/>
                          </a:solidFill>
                          <a:latin typeface="+mn-lt"/>
                          <a:ea typeface="+mn-ea"/>
                          <a:cs typeface="+mn-cs"/>
                        </a:rPr>
                        <a:t>9</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Lava dome</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09"/>
                  </a:ext>
                </a:extLst>
              </a:tr>
              <a:tr h="467011">
                <a:tc>
                  <a:txBody>
                    <a:bodyPr/>
                    <a:lstStyle/>
                    <a:p>
                      <a:pPr marL="0" algn="ctr" defTabSz="914400" rtl="1" eaLnBrk="1" latinLnBrk="0" hangingPunct="1"/>
                      <a:r>
                        <a:rPr lang="en-US" sz="2400" kern="1200" dirty="0">
                          <a:solidFill>
                            <a:schemeClr val="dk1"/>
                          </a:solidFill>
                          <a:latin typeface="+mn-lt"/>
                          <a:ea typeface="+mn-ea"/>
                          <a:cs typeface="+mn-cs"/>
                        </a:rPr>
                        <a:t>10</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Maar</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10"/>
                  </a:ext>
                </a:extLst>
              </a:tr>
              <a:tr h="467011">
                <a:tc>
                  <a:txBody>
                    <a:bodyPr/>
                    <a:lstStyle/>
                    <a:p>
                      <a:pPr marL="0" algn="ctr" defTabSz="914400" rtl="1" eaLnBrk="1" latinLnBrk="0" hangingPunct="1"/>
                      <a:r>
                        <a:rPr lang="en-US" sz="2400" kern="1200" dirty="0">
                          <a:solidFill>
                            <a:schemeClr val="dk1"/>
                          </a:solidFill>
                          <a:latin typeface="+mn-lt"/>
                          <a:ea typeface="+mn-ea"/>
                          <a:cs typeface="+mn-cs"/>
                        </a:rPr>
                        <a:t>11</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Pyroclastic</a:t>
                      </a:r>
                      <a:r>
                        <a:rPr lang="en-US" sz="2400" kern="1200" baseline="0" dirty="0">
                          <a:solidFill>
                            <a:schemeClr val="dk1"/>
                          </a:solidFill>
                          <a:latin typeface="+mn-lt"/>
                          <a:ea typeface="+mn-ea"/>
                          <a:cs typeface="+mn-cs"/>
                        </a:rPr>
                        <a:t> cone</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11"/>
                  </a:ext>
                </a:extLst>
              </a:tr>
              <a:tr h="467011">
                <a:tc>
                  <a:txBody>
                    <a:bodyPr/>
                    <a:lstStyle/>
                    <a:p>
                      <a:pPr marL="0" algn="ctr" defTabSz="914400" rtl="1" eaLnBrk="1" latinLnBrk="0" hangingPunct="1"/>
                      <a:r>
                        <a:rPr lang="en-US" sz="2400" kern="1200" dirty="0">
                          <a:solidFill>
                            <a:schemeClr val="dk1"/>
                          </a:solidFill>
                          <a:latin typeface="+mn-lt"/>
                          <a:ea typeface="+mn-ea"/>
                          <a:cs typeface="+mn-cs"/>
                        </a:rPr>
                        <a:t>12</a:t>
                      </a:r>
                      <a:endParaRPr lang="he-IL" sz="2400" kern="1200" dirty="0">
                        <a:solidFill>
                          <a:schemeClr val="dk1"/>
                        </a:solidFill>
                        <a:latin typeface="+mn-lt"/>
                        <a:ea typeface="+mn-ea"/>
                        <a:cs typeface="+mn-cs"/>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Pyroclastic</a:t>
                      </a:r>
                      <a:r>
                        <a:rPr lang="en-US" sz="2400" kern="1200" baseline="0" dirty="0">
                          <a:solidFill>
                            <a:schemeClr val="dk1"/>
                          </a:solidFill>
                          <a:latin typeface="+mn-lt"/>
                          <a:ea typeface="+mn-ea"/>
                          <a:cs typeface="+mn-cs"/>
                        </a:rPr>
                        <a:t> </a:t>
                      </a:r>
                      <a:r>
                        <a:rPr lang="en-US" sz="2400" kern="1200" dirty="0">
                          <a:solidFill>
                            <a:schemeClr val="dk1"/>
                          </a:solidFill>
                          <a:latin typeface="+mn-lt"/>
                          <a:ea typeface="+mn-ea"/>
                          <a:cs typeface="+mn-cs"/>
                        </a:rPr>
                        <a:t>shield</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12"/>
                  </a:ext>
                </a:extLst>
              </a:tr>
              <a:tr h="467011">
                <a:tc>
                  <a:txBody>
                    <a:bodyPr/>
                    <a:lstStyle/>
                    <a:p>
                      <a:pPr marL="0" algn="ctr" defTabSz="914400" rtl="1" eaLnBrk="1" latinLnBrk="0" hangingPunct="1"/>
                      <a:r>
                        <a:rPr lang="en-US" sz="2400" kern="1200" dirty="0">
                          <a:solidFill>
                            <a:schemeClr val="dk1"/>
                          </a:solidFill>
                          <a:latin typeface="+mn-lt"/>
                          <a:ea typeface="+mn-ea"/>
                          <a:cs typeface="+mn-cs"/>
                        </a:rPr>
                        <a:t>13</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Shield</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13"/>
                  </a:ext>
                </a:extLst>
              </a:tr>
              <a:tr h="467011">
                <a:tc>
                  <a:txBody>
                    <a:bodyPr/>
                    <a:lstStyle/>
                    <a:p>
                      <a:pPr marL="0" algn="ctr" defTabSz="914400" rtl="1" eaLnBrk="1" latinLnBrk="0" hangingPunct="1"/>
                      <a:r>
                        <a:rPr lang="en-US" sz="2400" kern="1200" dirty="0">
                          <a:solidFill>
                            <a:schemeClr val="dk1"/>
                          </a:solidFill>
                          <a:latin typeface="+mn-lt"/>
                          <a:ea typeface="+mn-ea"/>
                          <a:cs typeface="+mn-cs"/>
                        </a:rPr>
                        <a:t>14</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Stratovolcano</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14"/>
                  </a:ext>
                </a:extLst>
              </a:tr>
              <a:tr h="467011">
                <a:tc>
                  <a:txBody>
                    <a:bodyPr/>
                    <a:lstStyle/>
                    <a:p>
                      <a:pPr marL="0" algn="ctr" defTabSz="914400" rtl="1" eaLnBrk="1" latinLnBrk="0" hangingPunct="1"/>
                      <a:r>
                        <a:rPr lang="en-US" sz="2400" kern="1200" dirty="0">
                          <a:solidFill>
                            <a:schemeClr val="dk1"/>
                          </a:solidFill>
                          <a:latin typeface="+mn-lt"/>
                          <a:ea typeface="+mn-ea"/>
                          <a:cs typeface="+mn-cs"/>
                        </a:rPr>
                        <a:t>15</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Subglacial</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15"/>
                  </a:ext>
                </a:extLst>
              </a:tr>
              <a:tr h="467011">
                <a:tc>
                  <a:txBody>
                    <a:bodyPr/>
                    <a:lstStyle/>
                    <a:p>
                      <a:pPr marL="0" algn="ctr" defTabSz="914400" rtl="1" eaLnBrk="1" latinLnBrk="0" hangingPunct="1"/>
                      <a:r>
                        <a:rPr lang="en-US" sz="2400" kern="1200" dirty="0">
                          <a:solidFill>
                            <a:schemeClr val="dk1"/>
                          </a:solidFill>
                          <a:latin typeface="+mn-lt"/>
                          <a:ea typeface="+mn-ea"/>
                          <a:cs typeface="+mn-cs"/>
                        </a:rPr>
                        <a:t>16</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Submarine</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16"/>
                  </a:ext>
                </a:extLst>
              </a:tr>
              <a:tr h="467011">
                <a:tc>
                  <a:txBody>
                    <a:bodyPr/>
                    <a:lstStyle/>
                    <a:p>
                      <a:pPr marL="0" algn="ctr" defTabSz="914400" rtl="1" eaLnBrk="1" latinLnBrk="0" hangingPunct="1"/>
                      <a:r>
                        <a:rPr lang="en-US" sz="2400" kern="1200" dirty="0">
                          <a:solidFill>
                            <a:schemeClr val="dk1"/>
                          </a:solidFill>
                          <a:latin typeface="+mn-lt"/>
                          <a:ea typeface="+mn-ea"/>
                          <a:cs typeface="+mn-cs"/>
                        </a:rPr>
                        <a:t>17</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Tuff</a:t>
                      </a:r>
                      <a:r>
                        <a:rPr lang="en-US" sz="2400" kern="1200" baseline="0" dirty="0">
                          <a:solidFill>
                            <a:schemeClr val="dk1"/>
                          </a:solidFill>
                          <a:latin typeface="+mn-lt"/>
                          <a:ea typeface="+mn-ea"/>
                          <a:cs typeface="+mn-cs"/>
                        </a:rPr>
                        <a:t> cone</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17"/>
                  </a:ext>
                </a:extLst>
              </a:tr>
              <a:tr h="467011">
                <a:tc>
                  <a:txBody>
                    <a:bodyPr/>
                    <a:lstStyle/>
                    <a:p>
                      <a:pPr marL="0" algn="ctr" defTabSz="914400" rtl="1" eaLnBrk="1" latinLnBrk="0" hangingPunct="1"/>
                      <a:r>
                        <a:rPr lang="en-US" sz="2400" kern="1200" dirty="0">
                          <a:solidFill>
                            <a:schemeClr val="dk1"/>
                          </a:solidFill>
                          <a:latin typeface="+mn-lt"/>
                          <a:ea typeface="+mn-ea"/>
                          <a:cs typeface="+mn-cs"/>
                        </a:rPr>
                        <a:t>18</a:t>
                      </a:r>
                      <a:endParaRPr lang="he-IL" sz="2400" kern="1200" dirty="0">
                        <a:solidFill>
                          <a:schemeClr val="dk1"/>
                        </a:solidFill>
                        <a:latin typeface="+mn-lt"/>
                        <a:ea typeface="+mn-ea"/>
                        <a:cs typeface="+mn-cs"/>
                      </a:endParaRPr>
                    </a:p>
                  </a:txBody>
                  <a:tcPr anchor="ctr"/>
                </a:tc>
                <a:tc>
                  <a:txBody>
                    <a:bodyPr/>
                    <a:lstStyle/>
                    <a:p>
                      <a:pPr marL="0" algn="ctr" defTabSz="914400" rtl="1" eaLnBrk="1" latinLnBrk="0" hangingPunct="1"/>
                      <a:r>
                        <a:rPr lang="en-US" sz="2400" kern="1200" dirty="0">
                          <a:solidFill>
                            <a:schemeClr val="dk1"/>
                          </a:solidFill>
                          <a:latin typeface="+mn-lt"/>
                          <a:ea typeface="+mn-ea"/>
                          <a:cs typeface="+mn-cs"/>
                        </a:rPr>
                        <a:t>Tuff ring</a:t>
                      </a:r>
                      <a:endParaRPr lang="he-IL" sz="2400" kern="1200" dirty="0">
                        <a:solidFill>
                          <a:schemeClr val="dk1"/>
                        </a:solidFill>
                        <a:latin typeface="+mn-lt"/>
                        <a:ea typeface="+mn-ea"/>
                        <a:cs typeface="+mn-cs"/>
                      </a:endParaRPr>
                    </a:p>
                  </a:txBody>
                  <a:tcPr anchor="ctr"/>
                </a:tc>
                <a:extLst>
                  <a:ext uri="{0D108BD9-81ED-4DB2-BD59-A6C34878D82A}">
                    <a16:rowId xmlns:a16="http://schemas.microsoft.com/office/drawing/2014/main" val="10018"/>
                  </a:ext>
                </a:extLst>
              </a:tr>
              <a:tr h="467011">
                <a:tc>
                  <a:txBody>
                    <a:bodyPr/>
                    <a:lstStyle/>
                    <a:p>
                      <a:pPr marL="0" algn="ctr" defTabSz="914400" rtl="1" eaLnBrk="1" latinLnBrk="0" hangingPunct="1"/>
                      <a:r>
                        <a:rPr lang="en-US" sz="2400" kern="1200" dirty="0">
                          <a:solidFill>
                            <a:schemeClr val="dk1"/>
                          </a:solidFill>
                          <a:latin typeface="+mn-lt"/>
                          <a:ea typeface="+mn-ea"/>
                          <a:cs typeface="+mn-cs"/>
                        </a:rPr>
                        <a:t>19</a:t>
                      </a:r>
                      <a:endParaRPr lang="he-IL" sz="2400" kern="1200" dirty="0">
                        <a:solidFill>
                          <a:schemeClr val="dk1"/>
                        </a:solidFill>
                        <a:latin typeface="+mn-lt"/>
                        <a:ea typeface="+mn-ea"/>
                        <a:cs typeface="+mn-cs"/>
                      </a:endParaRPr>
                    </a:p>
                  </a:txBody>
                  <a:tcPr anchor="ctr"/>
                </a:tc>
                <a:tc>
                  <a:txBody>
                    <a:bodyPr/>
                    <a:lstStyle/>
                    <a:p>
                      <a:pPr marL="0" algn="ctr" defTabSz="914400" rtl="1" eaLnBrk="1" fontAlgn="ctr" latinLnBrk="0" hangingPunct="1"/>
                      <a:r>
                        <a:rPr lang="en-US" sz="2400" kern="1200" dirty="0">
                          <a:solidFill>
                            <a:schemeClr val="dk1"/>
                          </a:solidFill>
                          <a:latin typeface="+mn-lt"/>
                          <a:ea typeface="+mn-ea"/>
                          <a:cs typeface="+mn-cs"/>
                        </a:rPr>
                        <a:t>Volcanic field</a:t>
                      </a:r>
                    </a:p>
                  </a:txBody>
                  <a:tcPr anchor="ct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4215661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15;p28"/>
          <p:cNvSpPr txBox="1">
            <a:spLocks noGrp="1"/>
          </p:cNvSpPr>
          <p:nvPr/>
        </p:nvSpPr>
        <p:spPr>
          <a:xfrm>
            <a:off x="1" y="630549"/>
            <a:ext cx="24387174"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Visual data analysis</a:t>
            </a:r>
            <a:endParaRPr sz="9600" b="1" dirty="0">
              <a:latin typeface="+mn-lt"/>
              <a:cs typeface="+mn-cs"/>
            </a:endParaRPr>
          </a:p>
        </p:txBody>
      </p:sp>
      <p:sp>
        <p:nvSpPr>
          <p:cNvPr id="8" name="Google Shape;315;p28"/>
          <p:cNvSpPr txBox="1">
            <a:spLocks noGrp="1"/>
          </p:cNvSpPr>
          <p:nvPr/>
        </p:nvSpPr>
        <p:spPr>
          <a:xfrm>
            <a:off x="12513640" y="2475967"/>
            <a:ext cx="9509760" cy="119700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algn="l"/>
            <a:r>
              <a:rPr lang="en-US" sz="5400" b="1" dirty="0"/>
              <a:t>Line plot:</a:t>
            </a:r>
          </a:p>
        </p:txBody>
      </p:sp>
      <p:sp>
        <p:nvSpPr>
          <p:cNvPr id="10" name="TextBox 9">
            <a:extLst>
              <a:ext uri="{FF2B5EF4-FFF2-40B4-BE49-F238E27FC236}">
                <a16:creationId xmlns:a16="http://schemas.microsoft.com/office/drawing/2014/main" id="{6E24400C-F6B9-4C03-B60B-E5EF287ED103}"/>
              </a:ext>
            </a:extLst>
          </p:cNvPr>
          <p:cNvSpPr txBox="1"/>
          <p:nvPr/>
        </p:nvSpPr>
        <p:spPr>
          <a:xfrm>
            <a:off x="11817291" y="11602482"/>
            <a:ext cx="10902457" cy="1569660"/>
          </a:xfrm>
          <a:prstGeom prst="rect">
            <a:avLst/>
          </a:prstGeom>
          <a:solidFill>
            <a:srgbClr val="FFC000"/>
          </a:solidFill>
          <a:ln>
            <a:solidFill>
              <a:schemeClr val="tx1"/>
            </a:solidFill>
          </a:ln>
        </p:spPr>
        <p:txBody>
          <a:bodyPr wrap="square" rtlCol="0">
            <a:spAutoFit/>
          </a:bodyPr>
          <a:lstStyle/>
          <a:p>
            <a:pPr>
              <a:buClr>
                <a:srgbClr val="000000"/>
              </a:buClr>
              <a:buFont typeface="Arial"/>
              <a:buNone/>
            </a:pPr>
            <a:r>
              <a:rPr lang="en-US" sz="3200" kern="0" dirty="0">
                <a:solidFill>
                  <a:srgbClr val="000000"/>
                </a:solidFill>
                <a:latin typeface="Advent Pro" panose="020B0604020202020204" charset="0"/>
                <a:cs typeface="Arial"/>
                <a:sym typeface="Arial"/>
              </a:rPr>
              <a:t>The graph illustrates the average eruption intensity of all active volcanoes, revealing a notable increase in intensity around the year 2000.</a:t>
            </a:r>
          </a:p>
        </p:txBody>
      </p:sp>
      <p:pic>
        <p:nvPicPr>
          <p:cNvPr id="11" name="תמונה 10"/>
          <p:cNvPicPr>
            <a:picLocks noChangeAspect="1"/>
          </p:cNvPicPr>
          <p:nvPr/>
        </p:nvPicPr>
        <p:blipFill rotWithShape="1">
          <a:blip r:embed="rId2"/>
          <a:srcRect l="3517" r="12569"/>
          <a:stretch/>
        </p:blipFill>
        <p:spPr>
          <a:xfrm>
            <a:off x="12513640" y="3672973"/>
            <a:ext cx="9226369" cy="72598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Google Shape;315;p28"/>
          <p:cNvSpPr txBox="1">
            <a:spLocks noGrp="1"/>
          </p:cNvSpPr>
          <p:nvPr/>
        </p:nvSpPr>
        <p:spPr>
          <a:xfrm>
            <a:off x="1455760" y="2475967"/>
            <a:ext cx="9070921" cy="119700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algn="l"/>
            <a:r>
              <a:rPr lang="en-US" sz="5400" b="1" dirty="0" err="1"/>
              <a:t>Heatmap</a:t>
            </a:r>
            <a:r>
              <a:rPr lang="en-US" sz="5400" b="1" dirty="0"/>
              <a:t>:</a:t>
            </a:r>
          </a:p>
        </p:txBody>
      </p:sp>
      <p:sp>
        <p:nvSpPr>
          <p:cNvPr id="13" name="TextBox 12">
            <a:extLst>
              <a:ext uri="{FF2B5EF4-FFF2-40B4-BE49-F238E27FC236}">
                <a16:creationId xmlns:a16="http://schemas.microsoft.com/office/drawing/2014/main" id="{6E24400C-F6B9-4C03-B60B-E5EF287ED103}"/>
              </a:ext>
            </a:extLst>
          </p:cNvPr>
          <p:cNvSpPr txBox="1"/>
          <p:nvPr/>
        </p:nvSpPr>
        <p:spPr>
          <a:xfrm>
            <a:off x="788918" y="11604164"/>
            <a:ext cx="9479278" cy="1569660"/>
          </a:xfrm>
          <a:prstGeom prst="rect">
            <a:avLst/>
          </a:prstGeom>
          <a:solidFill>
            <a:srgbClr val="FFC000"/>
          </a:solidFill>
          <a:ln>
            <a:solidFill>
              <a:schemeClr val="tx1"/>
            </a:solidFill>
          </a:ln>
        </p:spPr>
        <p:txBody>
          <a:bodyPr wrap="square" rtlCol="0">
            <a:spAutoFit/>
          </a:bodyPr>
          <a:lstStyle/>
          <a:p>
            <a:pPr>
              <a:buClr>
                <a:srgbClr val="000000"/>
              </a:buClr>
              <a:buFont typeface="Arial"/>
              <a:buNone/>
            </a:pPr>
            <a:r>
              <a:rPr lang="en-US" sz="3200" kern="0" dirty="0">
                <a:solidFill>
                  <a:srgbClr val="000000"/>
                </a:solidFill>
                <a:latin typeface="Advent Pro" panose="020B0604020202020204" charset="0"/>
                <a:cs typeface="Arial"/>
                <a:sym typeface="Arial"/>
              </a:rPr>
              <a:t>We can see that </a:t>
            </a:r>
            <a:r>
              <a:rPr lang="en-US" sz="3200" kern="0" dirty="0">
                <a:solidFill>
                  <a:srgbClr val="000000"/>
                </a:solidFill>
                <a:latin typeface="Advent Pro" panose="020B0604020202020204" charset="0"/>
                <a:cs typeface="Arial"/>
              </a:rPr>
              <a:t>there is a lack of significant correlation among the various features of volcanic eruptions.</a:t>
            </a:r>
            <a:endParaRPr lang="en-US" sz="3200" kern="0" dirty="0">
              <a:solidFill>
                <a:srgbClr val="000000"/>
              </a:solidFill>
              <a:latin typeface="Advent Pro" panose="020B0604020202020204" charset="0"/>
              <a:cs typeface="Arial"/>
              <a:sym typeface="Arial"/>
            </a:endParaRPr>
          </a:p>
        </p:txBody>
      </p:sp>
      <p:pic>
        <p:nvPicPr>
          <p:cNvPr id="14" name="תמונה 13"/>
          <p:cNvPicPr>
            <a:picLocks noChangeAspect="1"/>
          </p:cNvPicPr>
          <p:nvPr/>
        </p:nvPicPr>
        <p:blipFill rotWithShape="1">
          <a:blip r:embed="rId3"/>
          <a:srcRect l="8865"/>
          <a:stretch/>
        </p:blipFill>
        <p:spPr>
          <a:xfrm>
            <a:off x="1455760" y="3672973"/>
            <a:ext cx="8145595" cy="72598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97531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15;p28"/>
          <p:cNvSpPr txBox="1">
            <a:spLocks noGrp="1"/>
          </p:cNvSpPr>
          <p:nvPr/>
        </p:nvSpPr>
        <p:spPr>
          <a:xfrm>
            <a:off x="1" y="401947"/>
            <a:ext cx="24387174"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Visual data analysis</a:t>
            </a:r>
            <a:endParaRPr sz="9600" b="1" dirty="0">
              <a:latin typeface="+mn-lt"/>
              <a:cs typeface="+mn-cs"/>
            </a:endParaRPr>
          </a:p>
        </p:txBody>
      </p:sp>
      <p:sp>
        <p:nvSpPr>
          <p:cNvPr id="8" name="Google Shape;315;p28"/>
          <p:cNvSpPr txBox="1">
            <a:spLocks noGrp="1"/>
          </p:cNvSpPr>
          <p:nvPr/>
        </p:nvSpPr>
        <p:spPr>
          <a:xfrm>
            <a:off x="11390554" y="2291218"/>
            <a:ext cx="12370722"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r>
              <a:rPr lang="en-US" sz="4400" b="1" dirty="0"/>
              <a:t>Scatter plot, 4 features using marker style:</a:t>
            </a:r>
          </a:p>
        </p:txBody>
      </p:sp>
      <p:pic>
        <p:nvPicPr>
          <p:cNvPr id="10" name="תמונה 9"/>
          <p:cNvPicPr>
            <a:picLocks noChangeAspect="1"/>
          </p:cNvPicPr>
          <p:nvPr/>
        </p:nvPicPr>
        <p:blipFill rotWithShape="1">
          <a:blip r:embed="rId2"/>
          <a:srcRect l="8512" r="799"/>
          <a:stretch/>
        </p:blipFill>
        <p:spPr>
          <a:xfrm>
            <a:off x="11390554" y="3856921"/>
            <a:ext cx="12370722" cy="5819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6E24400C-F6B9-4C03-B60B-E5EF287ED103}"/>
              </a:ext>
            </a:extLst>
          </p:cNvPr>
          <p:cNvSpPr txBox="1"/>
          <p:nvPr/>
        </p:nvSpPr>
        <p:spPr>
          <a:xfrm>
            <a:off x="10866120" y="10452455"/>
            <a:ext cx="13200448" cy="2677656"/>
          </a:xfrm>
          <a:prstGeom prst="rect">
            <a:avLst/>
          </a:prstGeom>
          <a:solidFill>
            <a:srgbClr val="FFC000"/>
          </a:solidFill>
          <a:ln>
            <a:solidFill>
              <a:schemeClr val="tx1"/>
            </a:solidFill>
          </a:ln>
        </p:spPr>
        <p:txBody>
          <a:bodyPr wrap="square" rtlCol="0">
            <a:spAutoFit/>
          </a:bodyPr>
          <a:lstStyle/>
          <a:p>
            <a:pPr>
              <a:buClr>
                <a:srgbClr val="000000"/>
              </a:buClr>
              <a:buFont typeface="Arial"/>
              <a:buNone/>
            </a:pPr>
            <a:r>
              <a:rPr lang="en-US" sz="2800" kern="0" dirty="0">
                <a:solidFill>
                  <a:srgbClr val="000000"/>
                </a:solidFill>
                <a:latin typeface="Advent Pro" panose="020B0604020202020204" charset="0"/>
                <a:cs typeface="Arial"/>
                <a:sym typeface="Arial"/>
              </a:rPr>
              <a:t>The graph describes 4 features related to volcanic eruptions over the past 30 years. Each dot on the graph represents an eruption, with the Y-axis indicating volcano height (normalized) and the X-axis representing years, starting from 1993. The color of each dot indicates the active status of the volcano, while the size of the dot represents the intensity of the eruption. By adding a sea level line, the graph highlights the distinctions between volcanoes that are higher than the sea level line and those that are lower than it</a:t>
            </a:r>
          </a:p>
        </p:txBody>
      </p:sp>
      <p:sp>
        <p:nvSpPr>
          <p:cNvPr id="13" name="Google Shape;315;p28"/>
          <p:cNvSpPr txBox="1">
            <a:spLocks noGrp="1"/>
          </p:cNvSpPr>
          <p:nvPr/>
        </p:nvSpPr>
        <p:spPr>
          <a:xfrm>
            <a:off x="259081" y="2320300"/>
            <a:ext cx="10607039"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algn="l"/>
            <a:r>
              <a:rPr lang="en-US" sz="4400" b="1" dirty="0"/>
              <a:t>Sunburst chart using the </a:t>
            </a:r>
            <a:r>
              <a:rPr lang="en-US" sz="4400" b="1" dirty="0" err="1"/>
              <a:t>Plotly</a:t>
            </a:r>
            <a:r>
              <a:rPr lang="en-US" sz="4400" b="1" dirty="0"/>
              <a:t> library:</a:t>
            </a:r>
          </a:p>
        </p:txBody>
      </p:sp>
      <p:sp>
        <p:nvSpPr>
          <p:cNvPr id="14" name="TextBox 13">
            <a:extLst>
              <a:ext uri="{FF2B5EF4-FFF2-40B4-BE49-F238E27FC236}">
                <a16:creationId xmlns:a16="http://schemas.microsoft.com/office/drawing/2014/main" id="{6E24400C-F6B9-4C03-B60B-E5EF287ED103}"/>
              </a:ext>
            </a:extLst>
          </p:cNvPr>
          <p:cNvSpPr txBox="1"/>
          <p:nvPr/>
        </p:nvSpPr>
        <p:spPr>
          <a:xfrm>
            <a:off x="259081" y="10452455"/>
            <a:ext cx="10298671" cy="1815882"/>
          </a:xfrm>
          <a:prstGeom prst="rect">
            <a:avLst/>
          </a:prstGeom>
          <a:solidFill>
            <a:srgbClr val="FFC000"/>
          </a:solidFill>
          <a:ln>
            <a:solidFill>
              <a:schemeClr val="tx1"/>
            </a:solidFill>
          </a:ln>
        </p:spPr>
        <p:txBody>
          <a:bodyPr wrap="square" rtlCol="0">
            <a:spAutoFit/>
          </a:bodyPr>
          <a:lstStyle/>
          <a:p>
            <a:pPr>
              <a:buClr>
                <a:srgbClr val="000000"/>
              </a:buClr>
              <a:buFont typeface="Arial"/>
              <a:buNone/>
            </a:pPr>
            <a:r>
              <a:rPr lang="en-US" sz="2800" kern="0" dirty="0">
                <a:solidFill>
                  <a:srgbClr val="000000"/>
                </a:solidFill>
                <a:latin typeface="Advent Pro" panose="020B0604020202020204" charset="0"/>
                <a:cs typeface="Arial"/>
                <a:sym typeface="Arial"/>
              </a:rPr>
              <a:t>The graph presents a hierarchical representation of the largest recorded of eruption VEI for each volcano, providing a comprehensive overview of different volcanoes and showcasing segment sizes categorized by regions and countries in a hierarchical order.</a:t>
            </a:r>
          </a:p>
        </p:txBody>
      </p:sp>
      <p:pic>
        <p:nvPicPr>
          <p:cNvPr id="15" name="תמונה 14"/>
          <p:cNvPicPr>
            <a:picLocks noChangeAspect="1"/>
          </p:cNvPicPr>
          <p:nvPr/>
        </p:nvPicPr>
        <p:blipFill rotWithShape="1">
          <a:blip r:embed="rId3"/>
          <a:srcRect l="1748" r="6688"/>
          <a:stretch/>
        </p:blipFill>
        <p:spPr>
          <a:xfrm>
            <a:off x="865031" y="3856921"/>
            <a:ext cx="8899363" cy="6183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043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def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59" y="5553936"/>
            <a:ext cx="15279529" cy="77591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138" y="1275740"/>
            <a:ext cx="540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defin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1138" y="5322278"/>
            <a:ext cx="5400000" cy="33046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undefin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1138" y="9433504"/>
            <a:ext cx="5400000" cy="3040313"/>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p:cNvSpPr/>
          <p:nvPr/>
        </p:nvSpPr>
        <p:spPr>
          <a:xfrm>
            <a:off x="4521023" y="4214282"/>
            <a:ext cx="7431800" cy="1107996"/>
          </a:xfrm>
          <a:prstGeom prst="rect">
            <a:avLst/>
          </a:prstGeom>
        </p:spPr>
        <p:txBody>
          <a:bodyPr wrap="square">
            <a:spAutoFit/>
          </a:bodyPr>
          <a:lstStyle/>
          <a:p>
            <a:pPr algn="ctr"/>
            <a:r>
              <a:rPr lang="en-US" sz="6600" b="1" dirty="0">
                <a:solidFill>
                  <a:srgbClr val="000000"/>
                </a:solidFill>
              </a:rPr>
              <a:t>Plate tectonics</a:t>
            </a:r>
          </a:p>
        </p:txBody>
      </p:sp>
      <p:sp>
        <p:nvSpPr>
          <p:cNvPr id="6" name="מלבן 5"/>
          <p:cNvSpPr/>
          <p:nvPr/>
        </p:nvSpPr>
        <p:spPr>
          <a:xfrm>
            <a:off x="597159" y="883896"/>
            <a:ext cx="15873047" cy="2554545"/>
          </a:xfrm>
          <a:prstGeom prst="rect">
            <a:avLst/>
          </a:prstGeom>
        </p:spPr>
        <p:txBody>
          <a:bodyPr wrap="square">
            <a:spAutoFit/>
          </a:bodyPr>
          <a:lstStyle/>
          <a:p>
            <a:r>
              <a:rPr lang="en-US" sz="4000" dirty="0"/>
              <a:t>Volcanic eruptions are one of nature's phenomenon, so powerful and unique, sadly throughout the history, taken a great amount of people lives.</a:t>
            </a:r>
          </a:p>
          <a:p>
            <a:r>
              <a:rPr lang="en-US" sz="4000" dirty="0"/>
              <a:t>Many of them could be saved, only if we can predict when they happen, and how strong they will be.</a:t>
            </a:r>
            <a:endParaRPr lang="he-IL" sz="4000" dirty="0"/>
          </a:p>
        </p:txBody>
      </p:sp>
    </p:spTree>
    <p:extLst>
      <p:ext uri="{BB962C8B-B14F-4D97-AF65-F5344CB8AC3E}">
        <p14:creationId xmlns:p14="http://schemas.microsoft.com/office/powerpoint/2010/main" val="2778687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15;p28"/>
          <p:cNvSpPr txBox="1">
            <a:spLocks noGrp="1"/>
          </p:cNvSpPr>
          <p:nvPr/>
        </p:nvSpPr>
        <p:spPr>
          <a:xfrm>
            <a:off x="1" y="630549"/>
            <a:ext cx="24387174"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Visual data analysis</a:t>
            </a:r>
            <a:endParaRPr sz="9600" b="1" dirty="0">
              <a:latin typeface="+mn-lt"/>
              <a:cs typeface="+mn-cs"/>
            </a:endParaRPr>
          </a:p>
        </p:txBody>
      </p:sp>
      <p:sp>
        <p:nvSpPr>
          <p:cNvPr id="3" name="Google Shape;315;p28"/>
          <p:cNvSpPr txBox="1">
            <a:spLocks noGrp="1"/>
          </p:cNvSpPr>
          <p:nvPr/>
        </p:nvSpPr>
        <p:spPr>
          <a:xfrm>
            <a:off x="1349830" y="1621164"/>
            <a:ext cx="6514010"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l" rtl="0">
              <a:spcBef>
                <a:spcPts val="0"/>
              </a:spcBef>
              <a:spcAft>
                <a:spcPts val="0"/>
              </a:spcAft>
              <a:buNone/>
            </a:pPr>
            <a:r>
              <a:rPr lang="en-US" sz="5400" b="1" dirty="0">
                <a:latin typeface="+mn-lt"/>
                <a:cs typeface="+mn-cs"/>
              </a:rPr>
              <a:t>Subplots:</a:t>
            </a:r>
            <a:endParaRPr sz="5400" b="1" dirty="0">
              <a:latin typeface="+mn-lt"/>
              <a:cs typeface="+mn-cs"/>
            </a:endParaRPr>
          </a:p>
        </p:txBody>
      </p:sp>
      <p:grpSp>
        <p:nvGrpSpPr>
          <p:cNvPr id="7" name="קבוצה 6"/>
          <p:cNvGrpSpPr/>
          <p:nvPr/>
        </p:nvGrpSpPr>
        <p:grpSpPr>
          <a:xfrm>
            <a:off x="247772" y="4542463"/>
            <a:ext cx="23891631" cy="6269502"/>
            <a:chOff x="837929" y="6930683"/>
            <a:chExt cx="23128578" cy="5839150"/>
          </a:xfrm>
        </p:grpSpPr>
        <p:pic>
          <p:nvPicPr>
            <p:cNvPr id="4" name="תמונה 3"/>
            <p:cNvPicPr>
              <a:picLocks noChangeAspect="1"/>
            </p:cNvPicPr>
            <p:nvPr/>
          </p:nvPicPr>
          <p:blipFill rotWithShape="1">
            <a:blip r:embed="rId2"/>
            <a:srcRect l="7162"/>
            <a:stretch/>
          </p:blipFill>
          <p:spPr>
            <a:xfrm>
              <a:off x="837929" y="6930683"/>
              <a:ext cx="11649486" cy="5839150"/>
            </a:xfrm>
            <a:prstGeom prst="rect">
              <a:avLst/>
            </a:prstGeom>
          </p:spPr>
        </p:pic>
        <p:pic>
          <p:nvPicPr>
            <p:cNvPr id="5" name="תמונה 4"/>
            <p:cNvPicPr>
              <a:picLocks noChangeAspect="1"/>
            </p:cNvPicPr>
            <p:nvPr/>
          </p:nvPicPr>
          <p:blipFill rotWithShape="1">
            <a:blip r:embed="rId3"/>
            <a:srcRect l="7421"/>
            <a:stretch/>
          </p:blipFill>
          <p:spPr>
            <a:xfrm>
              <a:off x="12487415" y="6930683"/>
              <a:ext cx="11479092" cy="5839150"/>
            </a:xfrm>
            <a:prstGeom prst="rect">
              <a:avLst/>
            </a:prstGeom>
          </p:spPr>
        </p:pic>
      </p:grpSp>
      <p:sp>
        <p:nvSpPr>
          <p:cNvPr id="8" name="TextBox 7">
            <a:extLst>
              <a:ext uri="{FF2B5EF4-FFF2-40B4-BE49-F238E27FC236}">
                <a16:creationId xmlns:a16="http://schemas.microsoft.com/office/drawing/2014/main" id="{6E24400C-F6B9-4C03-B60B-E5EF287ED103}"/>
              </a:ext>
            </a:extLst>
          </p:cNvPr>
          <p:cNvSpPr txBox="1"/>
          <p:nvPr/>
        </p:nvSpPr>
        <p:spPr>
          <a:xfrm>
            <a:off x="656492" y="11233393"/>
            <a:ext cx="21547016" cy="1815690"/>
          </a:xfrm>
          <a:prstGeom prst="rect">
            <a:avLst/>
          </a:prstGeom>
          <a:solidFill>
            <a:srgbClr val="FFC000"/>
          </a:solidFill>
          <a:ln>
            <a:solidFill>
              <a:schemeClr val="tx1"/>
            </a:solidFill>
          </a:ln>
        </p:spPr>
        <p:txBody>
          <a:bodyPr wrap="square" rtlCol="0">
            <a:spAutoFit/>
          </a:bodyPr>
          <a:lstStyle/>
          <a:p>
            <a:pPr>
              <a:buClr>
                <a:srgbClr val="000000"/>
              </a:buClr>
              <a:buFont typeface="Arial"/>
              <a:buNone/>
            </a:pPr>
            <a:r>
              <a:rPr lang="en-US" sz="3733" kern="0" dirty="0">
                <a:solidFill>
                  <a:srgbClr val="000000"/>
                </a:solidFill>
                <a:latin typeface="Advent Pro" panose="020B0604020202020204" charset="0"/>
                <a:cs typeface="Arial"/>
                <a:sym typeface="Arial"/>
              </a:rPr>
              <a:t>By examining these histograms, one can easily identify the regions or countries where volcanic eruptions are most prevalent.</a:t>
            </a:r>
          </a:p>
          <a:p>
            <a:pPr>
              <a:buClr>
                <a:srgbClr val="000000"/>
              </a:buClr>
              <a:buFont typeface="Arial"/>
              <a:buNone/>
            </a:pPr>
            <a:r>
              <a:rPr lang="en-US" sz="3733" kern="0" dirty="0">
                <a:solidFill>
                  <a:srgbClr val="000000"/>
                </a:solidFill>
                <a:latin typeface="Advent Pro" panose="020B0604020202020204" charset="0"/>
                <a:cs typeface="Arial"/>
                <a:sym typeface="Arial"/>
              </a:rPr>
              <a:t>Additionally, a noteworthy observation is the substantial rise in reported eruptions over years. </a:t>
            </a:r>
          </a:p>
        </p:txBody>
      </p:sp>
      <p:sp>
        <p:nvSpPr>
          <p:cNvPr id="9" name="מלבן 8"/>
          <p:cNvSpPr/>
          <p:nvPr/>
        </p:nvSpPr>
        <p:spPr>
          <a:xfrm>
            <a:off x="1256842" y="3101033"/>
            <a:ext cx="21603955" cy="1200329"/>
          </a:xfrm>
          <a:prstGeom prst="rect">
            <a:avLst/>
          </a:prstGeom>
        </p:spPr>
        <p:txBody>
          <a:bodyPr wrap="square">
            <a:spAutoFit/>
          </a:bodyPr>
          <a:lstStyle/>
          <a:p>
            <a:pPr>
              <a:buClr>
                <a:srgbClr val="000000"/>
              </a:buClr>
              <a:buFont typeface="Arial"/>
              <a:buNone/>
            </a:pPr>
            <a:r>
              <a:rPr lang="en-US" sz="3600" dirty="0"/>
              <a:t>A lot of data can be deduced from these graphs</a:t>
            </a:r>
          </a:p>
          <a:p>
            <a:pPr>
              <a:buClr>
                <a:srgbClr val="000000"/>
              </a:buClr>
              <a:buFont typeface="Arial"/>
              <a:buNone/>
            </a:pPr>
            <a:r>
              <a:rPr lang="en-US" sz="3600" dirty="0"/>
              <a:t>Each column is presented as its own histogram in relation to the number of eruptions.</a:t>
            </a:r>
            <a:endParaRPr lang="en-US" sz="3600" kern="0" dirty="0">
              <a:solidFill>
                <a:srgbClr val="000000"/>
              </a:solidFill>
              <a:latin typeface="Advent Pro" panose="020B0604020202020204" charset="0"/>
              <a:cs typeface="Arial"/>
              <a:sym typeface="Arial"/>
            </a:endParaRPr>
          </a:p>
        </p:txBody>
      </p:sp>
    </p:spTree>
    <p:extLst>
      <p:ext uri="{BB962C8B-B14F-4D97-AF65-F5344CB8AC3E}">
        <p14:creationId xmlns:p14="http://schemas.microsoft.com/office/powerpoint/2010/main" val="633070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26"/>
          <p:cNvSpPr txBox="1">
            <a:spLocks noGrp="1"/>
          </p:cNvSpPr>
          <p:nvPr>
            <p:ph type="body" idx="4294967295"/>
          </p:nvPr>
        </p:nvSpPr>
        <p:spPr>
          <a:xfrm>
            <a:off x="960120" y="3504251"/>
            <a:ext cx="22462588" cy="8499681"/>
          </a:xfrm>
          <a:prstGeom prst="rect">
            <a:avLst/>
          </a:prstGeom>
        </p:spPr>
        <p:txBody>
          <a:bodyPr spcFirstLastPara="1" wrap="square" lIns="243800" tIns="243800" rIns="243800" bIns="243800" anchor="t" anchorCtr="0">
            <a:noAutofit/>
          </a:bodyPr>
          <a:lstStyle/>
          <a:p>
            <a:pPr marL="0" indent="0">
              <a:buNone/>
            </a:pPr>
            <a:r>
              <a:rPr lang="en-US" sz="4267" dirty="0"/>
              <a:t>Our analysis yielded several important findings:</a:t>
            </a:r>
          </a:p>
          <a:p>
            <a:r>
              <a:rPr lang="en-US" sz="4267" dirty="0"/>
              <a:t>We discovered that some of the correlation relationships we expected were not as strong as anticipated.</a:t>
            </a:r>
          </a:p>
          <a:p>
            <a:r>
              <a:rPr lang="en-US" sz="4267" dirty="0"/>
              <a:t>we identified the geographic regions where high-intensity eruptions occur most frequently and areas with a significant number of eruptions regardless of intensity. </a:t>
            </a:r>
          </a:p>
          <a:p>
            <a:r>
              <a:rPr lang="en-US" sz="4267" dirty="0"/>
              <a:t>our research demonstrated the significant impact of volcanic regions on the magnitude of subsequent eruptions.</a:t>
            </a:r>
          </a:p>
          <a:p>
            <a:r>
              <a:rPr lang="en-US" sz="4267" dirty="0"/>
              <a:t>We have observed that volcanic eruptions typically have VEI values ranging from 0 to 5.</a:t>
            </a:r>
            <a:br>
              <a:rPr lang="en-US" sz="4267" dirty="0"/>
            </a:br>
            <a:r>
              <a:rPr lang="en-US" sz="4267" dirty="0"/>
              <a:t>However, it is crucial to highlight the severe consequences linked to VEI levels 6 and 7, as they present a significant hazard to human life, despite being less common.</a:t>
            </a:r>
            <a:endParaRPr lang="en-GB" sz="4267" dirty="0"/>
          </a:p>
          <a:p>
            <a:r>
              <a:rPr lang="en-GB" sz="4267" dirty="0"/>
              <a:t>So far, no volcanic eruption with VEI 8 has been recorded.</a:t>
            </a:r>
            <a:endParaRPr lang="en-US" sz="4267" dirty="0"/>
          </a:p>
        </p:txBody>
      </p:sp>
      <p:sp>
        <p:nvSpPr>
          <p:cNvPr id="5" name="Google Shape;315;p28"/>
          <p:cNvSpPr txBox="1">
            <a:spLocks noGrp="1"/>
          </p:cNvSpPr>
          <p:nvPr/>
        </p:nvSpPr>
        <p:spPr>
          <a:xfrm>
            <a:off x="1" y="630549"/>
            <a:ext cx="24387174"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Visual data analysis</a:t>
            </a:r>
            <a:endParaRPr sz="9600" b="1" dirty="0">
              <a:latin typeface="+mn-lt"/>
              <a:cs typeface="+mn-cs"/>
            </a:endParaRPr>
          </a:p>
        </p:txBody>
      </p:sp>
      <p:sp>
        <p:nvSpPr>
          <p:cNvPr id="6" name="Google Shape;315;p28"/>
          <p:cNvSpPr txBox="1">
            <a:spLocks noGrp="1"/>
          </p:cNvSpPr>
          <p:nvPr/>
        </p:nvSpPr>
        <p:spPr>
          <a:xfrm>
            <a:off x="1349830" y="2109851"/>
            <a:ext cx="6514010"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lvl="0" algn="l"/>
            <a:r>
              <a:rPr lang="en-US" sz="5400" b="1" dirty="0">
                <a:latin typeface="+mn-lt"/>
                <a:cs typeface="+mn-cs"/>
              </a:rPr>
              <a:t>Conclusion:</a:t>
            </a:r>
            <a:endParaRPr sz="5400" b="1" dirty="0">
              <a:latin typeface="+mn-lt"/>
              <a:cs typeface="+mn-cs"/>
            </a:endParaRPr>
          </a:p>
        </p:txBody>
      </p:sp>
    </p:spTree>
    <p:extLst>
      <p:ext uri="{BB962C8B-B14F-4D97-AF65-F5344CB8AC3E}">
        <p14:creationId xmlns:p14="http://schemas.microsoft.com/office/powerpoint/2010/main" val="1838649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6985873" y="5067300"/>
            <a:ext cx="10428003" cy="3962400"/>
          </a:xfrm>
          <a:prstGeom prst="rect">
            <a:avLst/>
          </a:prstGeom>
          <a:noFill/>
          <a:ln/>
        </p:spPr>
      </p:sp>
      <p:sp>
        <p:nvSpPr>
          <p:cNvPr id="9" name="Google Shape;315;p28"/>
          <p:cNvSpPr txBox="1">
            <a:spLocks noGrp="1"/>
          </p:cNvSpPr>
          <p:nvPr/>
        </p:nvSpPr>
        <p:spPr>
          <a:xfrm>
            <a:off x="4667372" y="4462321"/>
            <a:ext cx="15052430"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Model deployment</a:t>
            </a:r>
          </a:p>
          <a:p>
            <a:pPr marL="0" lvl="0" indent="0" algn="ctr" rtl="0">
              <a:spcBef>
                <a:spcPts val="0"/>
              </a:spcBef>
              <a:spcAft>
                <a:spcPts val="0"/>
              </a:spcAft>
              <a:buNone/>
            </a:pPr>
            <a:r>
              <a:rPr lang="en-US" sz="9600" b="1" dirty="0">
                <a:latin typeface="+mn-lt"/>
                <a:cs typeface="+mn-cs"/>
              </a:rPr>
              <a:t>Machine learning</a:t>
            </a:r>
            <a:endParaRPr sz="9600" b="1" dirty="0">
              <a:latin typeface="+mn-lt"/>
              <a:cs typeface="+mn-cs"/>
            </a:endParaRPr>
          </a:p>
        </p:txBody>
      </p:sp>
      <p:pic>
        <p:nvPicPr>
          <p:cNvPr id="3074" name="Picture 2" descr="Volcano Joypixels Sticker - Volcano Joypixels Eruption - Discover &amp; Share  GIFs"/>
          <p:cNvPicPr>
            <a:picLocks noChangeAspect="1" noChangeArrowheads="1" noCrop="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9077831" y="6743054"/>
            <a:ext cx="6935851" cy="693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207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12" name="Google Shape;315;p28"/>
          <p:cNvSpPr txBox="1">
            <a:spLocks noGrp="1"/>
          </p:cNvSpPr>
          <p:nvPr/>
        </p:nvSpPr>
        <p:spPr>
          <a:xfrm>
            <a:off x="1" y="313959"/>
            <a:ext cx="24387174"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Machine learning</a:t>
            </a:r>
            <a:endParaRPr sz="9600" b="1" dirty="0">
              <a:latin typeface="+mn-lt"/>
              <a:cs typeface="+mn-cs"/>
            </a:endParaRPr>
          </a:p>
        </p:txBody>
      </p:sp>
      <p:sp>
        <p:nvSpPr>
          <p:cNvPr id="14" name="מלבן 13"/>
          <p:cNvSpPr/>
          <p:nvPr/>
        </p:nvSpPr>
        <p:spPr>
          <a:xfrm>
            <a:off x="438392" y="1817041"/>
            <a:ext cx="15575332" cy="11726287"/>
          </a:xfrm>
          <a:prstGeom prst="rect">
            <a:avLst/>
          </a:prstGeom>
        </p:spPr>
        <p:txBody>
          <a:bodyPr wrap="square">
            <a:spAutoFit/>
          </a:bodyPr>
          <a:lstStyle/>
          <a:p>
            <a:pPr>
              <a:lnSpc>
                <a:spcPct val="150000"/>
              </a:lnSpc>
            </a:pPr>
            <a:r>
              <a:rPr lang="en-US" sz="2800" dirty="0"/>
              <a:t>In this machine learning exploration, global volcano eruption data is analyzed using different classification models. The models used include:</a:t>
            </a:r>
          </a:p>
          <a:p>
            <a:pPr marL="715963" indent="-715963">
              <a:lnSpc>
                <a:spcPct val="150000"/>
              </a:lnSpc>
              <a:buFont typeface="Arial" panose="020B0604020202020204" pitchFamily="34" charset="0"/>
              <a:buChar char="•"/>
            </a:pPr>
            <a:r>
              <a:rPr lang="en-US" sz="2800" b="1" dirty="0"/>
              <a:t>K-Nearest Neighbors (KNN)</a:t>
            </a:r>
            <a:r>
              <a:rPr lang="en-US" sz="2800" dirty="0"/>
              <a:t> - it predicts eruptions based on proximity, using labeled neighbors to identify patterns.</a:t>
            </a:r>
          </a:p>
          <a:p>
            <a:pPr marL="715963" indent="-715963">
              <a:lnSpc>
                <a:spcPct val="150000"/>
              </a:lnSpc>
              <a:buFont typeface="Arial" panose="020B0604020202020204" pitchFamily="34" charset="0"/>
              <a:buChar char="•"/>
            </a:pPr>
            <a:r>
              <a:rPr lang="en-US" sz="2800" b="1" dirty="0"/>
              <a:t>Gaussian Naive Bayes </a:t>
            </a:r>
            <a:r>
              <a:rPr lang="en-US" sz="2800" dirty="0"/>
              <a:t>- predicts the active status of volcanoes based on the given dataset.</a:t>
            </a:r>
          </a:p>
          <a:p>
            <a:pPr marL="715963" indent="-715963">
              <a:lnSpc>
                <a:spcPct val="150000"/>
              </a:lnSpc>
              <a:buFont typeface="Arial" panose="020B0604020202020204" pitchFamily="34" charset="0"/>
              <a:buChar char="•"/>
            </a:pPr>
            <a:r>
              <a:rPr lang="en-US" sz="2800" b="1" dirty="0"/>
              <a:t>Multi-Layer Perceptron (MLP) - </a:t>
            </a:r>
            <a:r>
              <a:rPr lang="en-US" sz="2800" dirty="0"/>
              <a:t>is selected for its ability to capture non-linear relationships in the data and effectively handle complex patterns.</a:t>
            </a:r>
          </a:p>
          <a:p>
            <a:pPr marL="715963" indent="-715963">
              <a:lnSpc>
                <a:spcPct val="150000"/>
              </a:lnSpc>
              <a:buFont typeface="Arial" panose="020B0604020202020204" pitchFamily="34" charset="0"/>
              <a:buChar char="•"/>
            </a:pPr>
            <a:r>
              <a:rPr lang="en-US" sz="2800" b="1" dirty="0"/>
              <a:t>Support Vector Machine (SVM) </a:t>
            </a:r>
            <a:r>
              <a:rPr lang="en-US" sz="2800" dirty="0"/>
              <a:t>- fits the model to the training data and predicts the volcano statuses for the test data, aiming to determine the volcano eruption status.</a:t>
            </a:r>
          </a:p>
          <a:p>
            <a:pPr marL="715963" indent="-715963">
              <a:lnSpc>
                <a:spcPct val="150000"/>
              </a:lnSpc>
              <a:buFont typeface="Arial" panose="020B0604020202020204" pitchFamily="34" charset="0"/>
              <a:buChar char="•"/>
            </a:pPr>
            <a:r>
              <a:rPr lang="en-US" sz="2800" b="1" dirty="0"/>
              <a:t>Random Forest </a:t>
            </a:r>
            <a:r>
              <a:rPr lang="en-US" sz="2800" dirty="0"/>
              <a:t>– combines multiple decision trees and is suitable for classification tasks, especially for handling complex datasets and providing accurate predictions.</a:t>
            </a:r>
          </a:p>
          <a:p>
            <a:pPr marL="715963" indent="-715963">
              <a:lnSpc>
                <a:spcPct val="150000"/>
              </a:lnSpc>
              <a:buFont typeface="Arial" panose="020B0604020202020204" pitchFamily="34" charset="0"/>
              <a:buChar char="•"/>
            </a:pPr>
            <a:r>
              <a:rPr lang="en-US" sz="2800" b="1" dirty="0"/>
              <a:t>Logistic Regression - </a:t>
            </a:r>
            <a:r>
              <a:rPr lang="en-US" sz="2800" dirty="0"/>
              <a:t>is utilized to classify the eruption status of volcanoes based on the provided dataset. Performance metrics are calculated to assess the model's accuracy and effectiveness.</a:t>
            </a:r>
            <a:br>
              <a:rPr lang="en-US" sz="2800" b="1" dirty="0"/>
            </a:br>
            <a:endParaRPr lang="en-US" sz="2800" b="1" dirty="0"/>
          </a:p>
          <a:p>
            <a:pPr>
              <a:lnSpc>
                <a:spcPct val="150000"/>
              </a:lnSpc>
            </a:pPr>
            <a:r>
              <a:rPr lang="en-US" sz="2800" dirty="0"/>
              <a:t>The evaluation of these models includes metrics such as accuracy, precision, F1 score, recall, and the results are visualized through a confusion matrix </a:t>
            </a:r>
            <a:r>
              <a:rPr lang="en-US" sz="2800" dirty="0" err="1"/>
              <a:t>heatmap</a:t>
            </a:r>
            <a:r>
              <a:rPr lang="en-US" sz="2800" dirty="0"/>
              <a:t>.</a:t>
            </a:r>
          </a:p>
          <a:p>
            <a:pPr>
              <a:lnSpc>
                <a:spcPct val="150000"/>
              </a:lnSpc>
            </a:pPr>
            <a:r>
              <a:rPr lang="en-US" sz="2800" dirty="0"/>
              <a:t>These evaluation metrics provide insights into the models' performance and their ability to accurately classify volcano eruption statuses.</a:t>
            </a:r>
            <a:endParaRPr lang="en-US" sz="2800" b="1" dirty="0"/>
          </a:p>
        </p:txBody>
      </p:sp>
      <p:graphicFrame>
        <p:nvGraphicFramePr>
          <p:cNvPr id="2" name="דיאגרמה 1"/>
          <p:cNvGraphicFramePr/>
          <p:nvPr>
            <p:extLst>
              <p:ext uri="{D42A27DB-BD31-4B8C-83A1-F6EECF244321}">
                <p14:modId xmlns:p14="http://schemas.microsoft.com/office/powerpoint/2010/main" val="3032874763"/>
              </p:ext>
            </p:extLst>
          </p:nvPr>
        </p:nvGraphicFramePr>
        <p:xfrm>
          <a:off x="15350971" y="8569569"/>
          <a:ext cx="9698957" cy="459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תמונה 4"/>
          <p:cNvPicPr>
            <a:picLocks noChangeAspect="1"/>
          </p:cNvPicPr>
          <p:nvPr/>
        </p:nvPicPr>
        <p:blipFill>
          <a:blip r:embed="rId8"/>
          <a:stretch>
            <a:fillRect/>
          </a:stretch>
        </p:blipFill>
        <p:spPr>
          <a:xfrm>
            <a:off x="17463053" y="2649417"/>
            <a:ext cx="6363026" cy="4594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12401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6985873" y="5067300"/>
            <a:ext cx="10428003" cy="3962400"/>
          </a:xfrm>
          <a:prstGeom prst="rect">
            <a:avLst/>
          </a:prstGeom>
          <a:noFill/>
          <a:ln/>
        </p:spPr>
      </p:sp>
      <p:sp>
        <p:nvSpPr>
          <p:cNvPr id="9" name="Google Shape;315;p28"/>
          <p:cNvSpPr txBox="1">
            <a:spLocks noGrp="1"/>
          </p:cNvSpPr>
          <p:nvPr/>
        </p:nvSpPr>
        <p:spPr>
          <a:xfrm>
            <a:off x="4667372" y="4462321"/>
            <a:ext cx="15052430"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Conclusion</a:t>
            </a:r>
            <a:endParaRPr sz="9600" b="1" dirty="0">
              <a:latin typeface="+mn-lt"/>
              <a:cs typeface="+mn-cs"/>
            </a:endParaRPr>
          </a:p>
        </p:txBody>
      </p:sp>
      <p:pic>
        <p:nvPicPr>
          <p:cNvPr id="3074" name="Picture 2" descr="Volcano Joypixels Sticker - Volcano Joypixels Eruption - Discover &amp; Share  GIFs"/>
          <p:cNvPicPr>
            <a:picLocks noChangeAspect="1" noChangeArrowheads="1" noCrop="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9077831" y="6743054"/>
            <a:ext cx="6935851" cy="693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623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p:cNvSpPr/>
          <p:nvPr/>
        </p:nvSpPr>
        <p:spPr>
          <a:xfrm>
            <a:off x="1853316" y="2803761"/>
            <a:ext cx="21281004" cy="4708981"/>
          </a:xfrm>
          <a:prstGeom prst="rect">
            <a:avLst/>
          </a:prstGeom>
        </p:spPr>
        <p:txBody>
          <a:bodyPr wrap="square">
            <a:spAutoFit/>
          </a:bodyPr>
          <a:lstStyle/>
          <a:p>
            <a:pPr>
              <a:lnSpc>
                <a:spcPct val="150000"/>
              </a:lnSpc>
              <a:buClr>
                <a:srgbClr val="000000"/>
              </a:buClr>
              <a:buFont typeface="Arial"/>
              <a:buNone/>
            </a:pPr>
            <a:r>
              <a:rPr lang="en-US" sz="4000" dirty="0">
                <a:sym typeface="Arial"/>
              </a:rPr>
              <a:t>The research project aimed to predict the VEI level of future eruptions for active volcanoes using data from the Global Volcanism Program.</a:t>
            </a:r>
          </a:p>
          <a:p>
            <a:pPr>
              <a:lnSpc>
                <a:spcPct val="150000"/>
              </a:lnSpc>
              <a:buClr>
                <a:srgbClr val="000000"/>
              </a:buClr>
              <a:buFont typeface="Arial"/>
              <a:buNone/>
            </a:pPr>
            <a:r>
              <a:rPr lang="en-US" sz="4000" dirty="0">
                <a:sym typeface="Arial"/>
              </a:rPr>
              <a:t>However, due to limited historical data and the recent recording of various measurements that </a:t>
            </a:r>
            <a:r>
              <a:rPr lang="en-US" sz="4000" dirty="0"/>
              <a:t>began to be recorded mainly in the last 200 years</a:t>
            </a:r>
            <a:r>
              <a:rPr lang="en-US" sz="4000" dirty="0">
                <a:sym typeface="Arial"/>
              </a:rPr>
              <a:t>, it was found that achieving prediction accuracy</a:t>
            </a:r>
            <a:br>
              <a:rPr lang="en-US" sz="4000" dirty="0">
                <a:sym typeface="Arial"/>
              </a:rPr>
            </a:br>
            <a:r>
              <a:rPr lang="en-US" sz="4000" dirty="0">
                <a:sym typeface="Arial"/>
              </a:rPr>
              <a:t>above 56-59 percent is challenging.</a:t>
            </a:r>
          </a:p>
        </p:txBody>
      </p:sp>
      <p:sp>
        <p:nvSpPr>
          <p:cNvPr id="4" name="Google Shape;315;p28"/>
          <p:cNvSpPr txBox="1">
            <a:spLocks noGrp="1"/>
          </p:cNvSpPr>
          <p:nvPr/>
        </p:nvSpPr>
        <p:spPr>
          <a:xfrm>
            <a:off x="1853316" y="1128007"/>
            <a:ext cx="15052430"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l" rtl="0">
              <a:spcBef>
                <a:spcPts val="0"/>
              </a:spcBef>
              <a:spcAft>
                <a:spcPts val="0"/>
              </a:spcAft>
              <a:buNone/>
            </a:pPr>
            <a:r>
              <a:rPr lang="en-US" sz="6600" b="1" dirty="0">
                <a:latin typeface="+mn-lt"/>
                <a:cs typeface="+mn-cs"/>
              </a:rPr>
              <a:t>Conclusion:</a:t>
            </a:r>
            <a:endParaRPr sz="6600" b="1" dirty="0">
              <a:latin typeface="+mn-lt"/>
              <a:cs typeface="+mn-cs"/>
            </a:endParaRPr>
          </a:p>
        </p:txBody>
      </p:sp>
    </p:spTree>
    <p:extLst>
      <p:ext uri="{BB962C8B-B14F-4D97-AF65-F5344CB8AC3E}">
        <p14:creationId xmlns:p14="http://schemas.microsoft.com/office/powerpoint/2010/main" val="7529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7" name="תיבת טקסט 6">
            <a:extLst>
              <a:ext uri="{FF2B5EF4-FFF2-40B4-BE49-F238E27FC236}">
                <a16:creationId xmlns:a16="http://schemas.microsoft.com/office/drawing/2014/main" id="{9076FE45-1EE7-40B6-8C64-EC6CD94059A3}"/>
              </a:ext>
            </a:extLst>
          </p:cNvPr>
          <p:cNvSpPr txBox="1"/>
          <p:nvPr/>
        </p:nvSpPr>
        <p:spPr>
          <a:xfrm>
            <a:off x="5124161" y="4092119"/>
            <a:ext cx="12108762" cy="5366021"/>
          </a:xfrm>
          <a:prstGeom prst="rect">
            <a:avLst/>
          </a:prstGeom>
          <a:noFill/>
        </p:spPr>
        <p:txBody>
          <a:bodyPr wrap="square" rtlCol="1">
            <a:spAutoFit/>
          </a:bodyPr>
          <a:lstStyle/>
          <a:p>
            <a:pPr marL="571500" indent="-571500">
              <a:buClr>
                <a:srgbClr val="000000"/>
              </a:buClr>
              <a:buFont typeface="Arial" panose="020B0604020202020204" pitchFamily="34" charset="0"/>
              <a:buChar char="•"/>
            </a:pPr>
            <a:r>
              <a:rPr lang="en-US" sz="4267" kern="0" dirty="0">
                <a:solidFill>
                  <a:srgbClr val="000000"/>
                </a:solidFill>
                <a:cs typeface="Arial"/>
                <a:sym typeface="Arial"/>
                <a:hlinkClick r:id="rId3"/>
              </a:rPr>
              <a:t>https://scikit-learn.org/stable/</a:t>
            </a:r>
            <a:endParaRPr lang="en-US" sz="4267" kern="0" dirty="0">
              <a:solidFill>
                <a:srgbClr val="000000"/>
              </a:solidFill>
              <a:cs typeface="Arial"/>
              <a:sym typeface="Arial"/>
            </a:endParaRPr>
          </a:p>
          <a:p>
            <a:pPr marL="571500" indent="-571500">
              <a:buClr>
                <a:srgbClr val="000000"/>
              </a:buClr>
              <a:buFont typeface="Arial" panose="020B0604020202020204" pitchFamily="34" charset="0"/>
              <a:buChar char="•"/>
            </a:pPr>
            <a:r>
              <a:rPr lang="en-US" sz="4267" kern="0" dirty="0">
                <a:solidFill>
                  <a:srgbClr val="000000"/>
                </a:solidFill>
                <a:cs typeface="Arial"/>
                <a:sym typeface="Arial"/>
                <a:hlinkClick r:id="rId4"/>
              </a:rPr>
              <a:t>https://stackoverflow.com/</a:t>
            </a:r>
            <a:endParaRPr lang="en-US" sz="4267" kern="0" dirty="0">
              <a:solidFill>
                <a:srgbClr val="000000"/>
              </a:solidFill>
              <a:cs typeface="Arial"/>
              <a:sym typeface="Arial"/>
            </a:endParaRPr>
          </a:p>
          <a:p>
            <a:pPr marL="571500" indent="-571500">
              <a:buClr>
                <a:srgbClr val="000000"/>
              </a:buClr>
              <a:buFont typeface="Arial" panose="020B0604020202020204" pitchFamily="34" charset="0"/>
              <a:buChar char="•"/>
            </a:pPr>
            <a:r>
              <a:rPr lang="en-US" sz="4267" kern="0" dirty="0">
                <a:solidFill>
                  <a:srgbClr val="000000"/>
                </a:solidFill>
                <a:cs typeface="Arial"/>
                <a:sym typeface="Arial"/>
                <a:hlinkClick r:id="rId5"/>
              </a:rPr>
              <a:t>https://www.geeksforgeeks.org/</a:t>
            </a:r>
            <a:endParaRPr lang="en-US" sz="4267" kern="0" dirty="0">
              <a:solidFill>
                <a:srgbClr val="000000"/>
              </a:solidFill>
              <a:cs typeface="Arial"/>
              <a:sym typeface="Arial"/>
            </a:endParaRPr>
          </a:p>
          <a:p>
            <a:pPr marL="571500" indent="-571500">
              <a:buClr>
                <a:srgbClr val="000000"/>
              </a:buClr>
              <a:buFont typeface="Arial" panose="020B0604020202020204" pitchFamily="34" charset="0"/>
              <a:buChar char="•"/>
            </a:pPr>
            <a:r>
              <a:rPr lang="en-US" sz="4267" kern="0" dirty="0">
                <a:solidFill>
                  <a:srgbClr val="000000"/>
                </a:solidFill>
                <a:cs typeface="Arial"/>
                <a:sym typeface="Arial"/>
                <a:hlinkClick r:id="rId6"/>
              </a:rPr>
              <a:t>https://www.redditinc.com/ocs/</a:t>
            </a:r>
            <a:endParaRPr lang="en-US" sz="4267" kern="0" dirty="0">
              <a:solidFill>
                <a:srgbClr val="000000"/>
              </a:solidFill>
              <a:cs typeface="Arial"/>
              <a:sym typeface="Arial"/>
            </a:endParaRPr>
          </a:p>
          <a:p>
            <a:pPr marL="571500" indent="-571500">
              <a:buClr>
                <a:srgbClr val="000000"/>
              </a:buClr>
              <a:buFont typeface="Arial" panose="020B0604020202020204" pitchFamily="34" charset="0"/>
              <a:buChar char="•"/>
            </a:pPr>
            <a:r>
              <a:rPr lang="en-US" sz="4267" kern="0" dirty="0">
                <a:solidFill>
                  <a:srgbClr val="000000"/>
                </a:solidFill>
                <a:cs typeface="Arial"/>
                <a:sym typeface="Arial"/>
                <a:hlinkClick r:id="rId7"/>
              </a:rPr>
              <a:t>https://www.google.com/</a:t>
            </a:r>
            <a:endParaRPr lang="en-US" sz="4267" kern="0" dirty="0">
              <a:solidFill>
                <a:srgbClr val="000000"/>
              </a:solidFill>
              <a:cs typeface="Arial"/>
              <a:sym typeface="Arial"/>
            </a:endParaRPr>
          </a:p>
          <a:p>
            <a:pPr marL="571500" indent="-571500">
              <a:buClr>
                <a:srgbClr val="000000"/>
              </a:buClr>
              <a:buFont typeface="Arial" panose="020B0604020202020204" pitchFamily="34" charset="0"/>
              <a:buChar char="•"/>
            </a:pPr>
            <a:r>
              <a:rPr lang="en-US" sz="4267" kern="0" dirty="0">
                <a:solidFill>
                  <a:srgbClr val="000000"/>
                </a:solidFill>
                <a:cs typeface="Arial"/>
                <a:sym typeface="Arial"/>
                <a:hlinkClick r:id="rId8"/>
              </a:rPr>
              <a:t>https://volcano.si.edu/</a:t>
            </a:r>
            <a:endParaRPr lang="en-US" sz="4267" kern="0" dirty="0">
              <a:solidFill>
                <a:srgbClr val="000000"/>
              </a:solidFill>
              <a:cs typeface="Arial"/>
              <a:sym typeface="Arial"/>
            </a:endParaRPr>
          </a:p>
          <a:p>
            <a:pPr marL="571500" indent="-571500">
              <a:buClr>
                <a:srgbClr val="000000"/>
              </a:buClr>
              <a:buFont typeface="Arial" panose="020B0604020202020204" pitchFamily="34" charset="0"/>
              <a:buChar char="•"/>
            </a:pPr>
            <a:r>
              <a:rPr lang="he-IL" sz="4267" kern="0" dirty="0">
                <a:solidFill>
                  <a:srgbClr val="000000"/>
                </a:solidFill>
                <a:cs typeface="Arial"/>
                <a:hlinkClick r:id="rId9"/>
              </a:rPr>
              <a:t>http://ete.cet.edu/</a:t>
            </a:r>
            <a:endParaRPr lang="he-IL" sz="4267" kern="0" dirty="0">
              <a:solidFill>
                <a:srgbClr val="000000"/>
              </a:solidFill>
              <a:cs typeface="Arial"/>
            </a:endParaRPr>
          </a:p>
          <a:p>
            <a:pPr marL="571500" indent="-571500">
              <a:buClr>
                <a:srgbClr val="000000"/>
              </a:buClr>
              <a:buFont typeface="Arial" panose="020B0604020202020204" pitchFamily="34" charset="0"/>
              <a:buChar char="•"/>
            </a:pPr>
            <a:r>
              <a:rPr lang="en-US" sz="4400" u="sng" dirty="0">
                <a:hlinkClick r:id="rId10"/>
              </a:rPr>
              <a:t>https://he.wikipedia.org/wiki/</a:t>
            </a:r>
            <a:endParaRPr lang="en-US" sz="4400" dirty="0"/>
          </a:p>
        </p:txBody>
      </p:sp>
      <p:sp>
        <p:nvSpPr>
          <p:cNvPr id="3" name="מלבן 2"/>
          <p:cNvSpPr/>
          <p:nvPr/>
        </p:nvSpPr>
        <p:spPr>
          <a:xfrm>
            <a:off x="7387913" y="12007245"/>
            <a:ext cx="9611349" cy="584775"/>
          </a:xfrm>
          <a:prstGeom prst="rect">
            <a:avLst/>
          </a:prstGeom>
        </p:spPr>
        <p:txBody>
          <a:bodyPr wrap="none">
            <a:spAutoFit/>
          </a:bodyPr>
          <a:lstStyle/>
          <a:p>
            <a:pPr algn="ctr"/>
            <a:r>
              <a:rPr lang="en" sz="3200" kern="0" dirty="0">
                <a:solidFill>
                  <a:srgbClr val="2C2720"/>
                </a:solidFill>
                <a:latin typeface="Advent Pro"/>
                <a:ea typeface="Advent Pro"/>
                <a:cs typeface="Advent Pro"/>
                <a:sym typeface="Advent Pro"/>
              </a:rPr>
              <a:t>This presentation template was created by </a:t>
            </a:r>
            <a:r>
              <a:rPr lang="en-US" sz="3200" b="1" dirty="0" err="1">
                <a:solidFill>
                  <a:srgbClr val="272727">
                    <a:alpha val="100000"/>
                  </a:srgbClr>
                </a:solidFill>
                <a:latin typeface="Poppins Bold" pitchFamily="34" charset="0"/>
                <a:ea typeface="Poppins Bold" pitchFamily="34" charset="-122"/>
                <a:cs typeface="Poppins Bold" pitchFamily="34" charset="-120"/>
              </a:rPr>
              <a:t>EaTemp</a:t>
            </a:r>
            <a:endParaRPr lang="he-IL" sz="3200" dirty="0"/>
          </a:p>
        </p:txBody>
      </p:sp>
      <p:sp>
        <p:nvSpPr>
          <p:cNvPr id="297" name="Google Shape;315;p28"/>
          <p:cNvSpPr txBox="1">
            <a:spLocks noGrp="1"/>
          </p:cNvSpPr>
          <p:nvPr/>
        </p:nvSpPr>
        <p:spPr>
          <a:xfrm>
            <a:off x="-42486" y="1321600"/>
            <a:ext cx="24387175"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Credits</a:t>
            </a:r>
            <a:endParaRPr sz="9600" b="1" dirty="0">
              <a:latin typeface="+mn-lt"/>
              <a:cs typeface="+mn-cs"/>
            </a:endParaRPr>
          </a:p>
        </p:txBody>
      </p:sp>
      <p:sp>
        <p:nvSpPr>
          <p:cNvPr id="298" name="Shape 0"/>
          <p:cNvSpPr/>
          <p:nvPr/>
        </p:nvSpPr>
        <p:spPr>
          <a:xfrm>
            <a:off x="23370921" y="10515600"/>
            <a:ext cx="1016127" cy="3200400"/>
          </a:xfrm>
          <a:prstGeom prst="rect">
            <a:avLst/>
          </a:prstGeom>
          <a:noFill/>
          <a:ln/>
        </p:spPr>
      </p:sp>
      <p:pic>
        <p:nvPicPr>
          <p:cNvPr id="300" name="Image 2" descr="preencoded.png"/>
          <p:cNvPicPr>
            <a:picLocks noChangeAspect="1"/>
          </p:cNvPicPr>
          <p:nvPr/>
        </p:nvPicPr>
        <p:blipFill>
          <a:blip r:embed="rId11"/>
          <a:stretch>
            <a:fillRect/>
          </a:stretch>
        </p:blipFill>
        <p:spPr>
          <a:xfrm>
            <a:off x="23523340" y="10820400"/>
            <a:ext cx="711289" cy="2590800"/>
          </a:xfrm>
          <a:prstGeom prst="rect">
            <a:avLst/>
          </a:prstGeom>
        </p:spPr>
      </p:pic>
    </p:spTree>
    <p:extLst>
      <p:ext uri="{BB962C8B-B14F-4D97-AF65-F5344CB8AC3E}">
        <p14:creationId xmlns:p14="http://schemas.microsoft.com/office/powerpoint/2010/main" val="443554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 name="TextBox 3">
            <a:extLst>
              <a:ext uri="{FF2B5EF4-FFF2-40B4-BE49-F238E27FC236}">
                <a16:creationId xmlns:a16="http://schemas.microsoft.com/office/drawing/2014/main" id="{A8BFCE5E-421A-458E-837C-C810C1811DA0}"/>
              </a:ext>
            </a:extLst>
          </p:cNvPr>
          <p:cNvSpPr txBox="1"/>
          <p:nvPr/>
        </p:nvSpPr>
        <p:spPr>
          <a:xfrm>
            <a:off x="1138778" y="2393265"/>
            <a:ext cx="22300342" cy="9694962"/>
          </a:xfrm>
          <a:prstGeom prst="rect">
            <a:avLst/>
          </a:prstGeom>
          <a:noFill/>
        </p:spPr>
        <p:txBody>
          <a:bodyPr wrap="square" rtlCol="0">
            <a:spAutoFit/>
          </a:bodyPr>
          <a:lstStyle/>
          <a:p>
            <a:pPr>
              <a:lnSpc>
                <a:spcPct val="150000"/>
              </a:lnSpc>
              <a:buClr>
                <a:srgbClr val="000000"/>
              </a:buClr>
              <a:buFont typeface="Arial"/>
              <a:buNone/>
            </a:pPr>
            <a:r>
              <a:rPr lang="en-US" sz="3200" dirty="0">
                <a:sym typeface="Arial"/>
              </a:rPr>
              <a:t>We are truly grateful for the opportunity to work on our data science project centered around volcanic eruptions.</a:t>
            </a:r>
          </a:p>
          <a:p>
            <a:pPr>
              <a:lnSpc>
                <a:spcPct val="150000"/>
              </a:lnSpc>
              <a:buClr>
                <a:srgbClr val="000000"/>
              </a:buClr>
              <a:buFont typeface="Arial"/>
              <a:buNone/>
            </a:pPr>
            <a:r>
              <a:rPr lang="en-US" sz="3200" dirty="0">
                <a:sym typeface="Arial"/>
              </a:rPr>
              <a:t>It has been a pleasure to be part of this course and learn from it.</a:t>
            </a:r>
          </a:p>
          <a:p>
            <a:pPr>
              <a:lnSpc>
                <a:spcPct val="150000"/>
              </a:lnSpc>
              <a:buClr>
                <a:srgbClr val="000000"/>
              </a:buClr>
              <a:buFont typeface="Arial"/>
              <a:buNone/>
            </a:pPr>
            <a:endParaRPr lang="en-US" sz="3200" dirty="0">
              <a:sym typeface="Arial"/>
            </a:endParaRPr>
          </a:p>
          <a:p>
            <a:pPr>
              <a:lnSpc>
                <a:spcPct val="150000"/>
              </a:lnSpc>
              <a:buClr>
                <a:srgbClr val="000000"/>
              </a:buClr>
              <a:buFont typeface="Arial"/>
              <a:buNone/>
            </a:pPr>
            <a:r>
              <a:rPr lang="en-US" sz="3200" dirty="0">
                <a:sym typeface="Arial"/>
              </a:rPr>
              <a:t>Throughout the project, we acquired a wide range of skills and knowledge. We started with learning the basics of web crawling and understanding HTML structures, which allowed us to collect relevant data from online sources. As we progressed, we delved into the exciting task of predicting volcano eruptions, employing advanced data science techniques and models.</a:t>
            </a:r>
          </a:p>
          <a:p>
            <a:pPr>
              <a:lnSpc>
                <a:spcPct val="150000"/>
              </a:lnSpc>
              <a:buClr>
                <a:srgbClr val="000000"/>
              </a:buClr>
              <a:buFont typeface="Arial"/>
              <a:buNone/>
            </a:pPr>
            <a:endParaRPr lang="en-US" sz="3200" dirty="0">
              <a:sym typeface="Arial"/>
            </a:endParaRPr>
          </a:p>
          <a:p>
            <a:pPr>
              <a:lnSpc>
                <a:spcPct val="150000"/>
              </a:lnSpc>
              <a:buClr>
                <a:srgbClr val="000000"/>
              </a:buClr>
              <a:buFont typeface="Arial"/>
              <a:buNone/>
            </a:pPr>
            <a:r>
              <a:rPr lang="en-US" sz="3200" dirty="0">
                <a:sym typeface="Arial"/>
              </a:rPr>
              <a:t>Working as a team on this large-scale project provided us with invaluable experience in collaboration and data handling. We became adept at managing substantial amounts of data, preprocessing it, and uncovering meaningful insights. These skills will undoubtedly benefit us in future endeavors.</a:t>
            </a:r>
          </a:p>
          <a:p>
            <a:pPr>
              <a:lnSpc>
                <a:spcPct val="150000"/>
              </a:lnSpc>
              <a:buClr>
                <a:srgbClr val="000000"/>
              </a:buClr>
              <a:buFont typeface="Arial"/>
              <a:buNone/>
            </a:pPr>
            <a:endParaRPr lang="en-US" sz="3200" dirty="0">
              <a:sym typeface="Arial"/>
            </a:endParaRPr>
          </a:p>
          <a:p>
            <a:pPr>
              <a:lnSpc>
                <a:spcPct val="150000"/>
              </a:lnSpc>
              <a:buClr>
                <a:srgbClr val="000000"/>
              </a:buClr>
              <a:buFont typeface="Arial"/>
              <a:buNone/>
            </a:pPr>
            <a:r>
              <a:rPr lang="en-US" sz="3200" dirty="0">
                <a:sym typeface="Arial"/>
              </a:rPr>
              <a:t>Overall, this data science project has been a rewarding experience, enabling us to expand our knowledge, analyze data effectively, and work as a cohesive team. We are grateful for the opportunity to undertake this project and the valuable lessons we have learned.</a:t>
            </a:r>
          </a:p>
        </p:txBody>
      </p:sp>
      <p:sp>
        <p:nvSpPr>
          <p:cNvPr id="5" name="Google Shape;315;p28"/>
          <p:cNvSpPr txBox="1">
            <a:spLocks noGrp="1"/>
          </p:cNvSpPr>
          <p:nvPr/>
        </p:nvSpPr>
        <p:spPr>
          <a:xfrm>
            <a:off x="1258956" y="960367"/>
            <a:ext cx="15052430"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l" rtl="0">
              <a:spcBef>
                <a:spcPts val="0"/>
              </a:spcBef>
              <a:spcAft>
                <a:spcPts val="0"/>
              </a:spcAft>
              <a:buNone/>
            </a:pPr>
            <a:r>
              <a:rPr lang="en-US" sz="6600" b="1" dirty="0">
                <a:latin typeface="+mn-lt"/>
                <a:cs typeface="+mn-cs"/>
              </a:rPr>
              <a:t>Thank you!</a:t>
            </a:r>
            <a:endParaRPr sz="6600" b="1" dirty="0">
              <a:latin typeface="+mn-lt"/>
              <a:cs typeface="+mn-cs"/>
            </a:endParaRPr>
          </a:p>
        </p:txBody>
      </p:sp>
    </p:spTree>
    <p:extLst>
      <p:ext uri="{BB962C8B-B14F-4D97-AF65-F5344CB8AC3E}">
        <p14:creationId xmlns:p14="http://schemas.microsoft.com/office/powerpoint/2010/main" val="579380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6985873" y="5067300"/>
            <a:ext cx="10428003" cy="3962400"/>
          </a:xfrm>
          <a:prstGeom prst="rect">
            <a:avLst/>
          </a:prstGeom>
          <a:noFill/>
          <a:ln/>
        </p:spPr>
      </p:sp>
      <p:sp>
        <p:nvSpPr>
          <p:cNvPr id="9" name="Google Shape;315;p28"/>
          <p:cNvSpPr txBox="1">
            <a:spLocks noGrp="1"/>
          </p:cNvSpPr>
          <p:nvPr/>
        </p:nvSpPr>
        <p:spPr>
          <a:xfrm>
            <a:off x="4667372" y="4462321"/>
            <a:ext cx="15052430" cy="16757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r>
              <a:rPr lang="en-US" sz="9600" b="1" dirty="0"/>
              <a:t>THANK YOU!</a:t>
            </a:r>
          </a:p>
        </p:txBody>
      </p:sp>
      <p:pic>
        <p:nvPicPr>
          <p:cNvPr id="3074" name="Picture 2" descr="Volcano Joypixels Sticker - Volcano Joypixels Eruption - Discover &amp; Share  GIFs"/>
          <p:cNvPicPr>
            <a:picLocks noChangeAspect="1" noChangeArrowheads="1" noCrop="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9077831" y="6743054"/>
            <a:ext cx="6935851" cy="6935851"/>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p:cNvSpPr/>
          <p:nvPr/>
        </p:nvSpPr>
        <p:spPr>
          <a:xfrm>
            <a:off x="155671" y="12466202"/>
            <a:ext cx="6078908" cy="954107"/>
          </a:xfrm>
          <a:prstGeom prst="rect">
            <a:avLst/>
          </a:prstGeom>
        </p:spPr>
        <p:txBody>
          <a:bodyPr wrap="none">
            <a:spAutoFit/>
          </a:bodyPr>
          <a:lstStyle/>
          <a:p>
            <a:pPr algn="just"/>
            <a:r>
              <a:rPr lang="fi-FI" sz="2800" b="1" dirty="0"/>
              <a:t>Karin Shulman Goren </a:t>
            </a:r>
            <a:r>
              <a:rPr lang="fi-FI" sz="2800" dirty="0"/>
              <a:t>– 20605690</a:t>
            </a:r>
            <a:r>
              <a:rPr lang="he-IL" sz="2800" dirty="0"/>
              <a:t>5</a:t>
            </a:r>
            <a:endParaRPr lang="fi-FI" sz="2800" dirty="0"/>
          </a:p>
          <a:p>
            <a:pPr algn="just"/>
            <a:r>
              <a:rPr lang="fi-FI" sz="2800" b="1" dirty="0"/>
              <a:t>Idan Marzouk </a:t>
            </a:r>
            <a:r>
              <a:rPr lang="fi-FI" sz="2800" dirty="0"/>
              <a:t>– 208711028</a:t>
            </a:r>
            <a:endParaRPr lang="he-IL" sz="2800" dirty="0"/>
          </a:p>
        </p:txBody>
      </p:sp>
      <p:pic>
        <p:nvPicPr>
          <p:cNvPr id="7" name="Picture 4" descr="HIT - מיני אתרים - HIT היובל 50 - סקירה כללית - סקירה היסטורית"/>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3523" y="365822"/>
            <a:ext cx="2939261" cy="248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690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38"/>
        <p:cNvGrpSpPr/>
        <p:nvPr/>
      </p:nvGrpSpPr>
      <p:grpSpPr>
        <a:xfrm>
          <a:off x="0" y="0"/>
          <a:ext cx="0" cy="0"/>
          <a:chOff x="0" y="0"/>
          <a:chExt cx="0" cy="0"/>
        </a:xfrm>
      </p:grpSpPr>
      <p:sp>
        <p:nvSpPr>
          <p:cNvPr id="163" name="Google Shape;7170;p37"/>
          <p:cNvSpPr txBox="1">
            <a:spLocks/>
          </p:cNvSpPr>
          <p:nvPr/>
        </p:nvSpPr>
        <p:spPr>
          <a:xfrm>
            <a:off x="0" y="212073"/>
            <a:ext cx="24387175" cy="1640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9pPr>
          </a:lstStyle>
          <a:p>
            <a:pPr lvl="0">
              <a:buSzPts val="1100"/>
            </a:pPr>
            <a:r>
              <a:rPr kumimoji="0" lang="en-US" sz="6000" b="1" i="0" u="none" strike="noStrike" kern="0" cap="none" spc="0" normalizeH="0" baseline="0" noProof="0" dirty="0">
                <a:ln>
                  <a:noFill/>
                </a:ln>
                <a:solidFill>
                  <a:srgbClr val="000000"/>
                </a:solidFill>
                <a:effectLst/>
                <a:uLnTx/>
                <a:uFillTx/>
                <a:sym typeface="Fira Sans Extra Condensed SemiBold"/>
              </a:rPr>
              <a:t>Volcano VEI level</a:t>
            </a:r>
            <a:br>
              <a:rPr kumimoji="0" lang="en-US" sz="6000" b="0" i="0" u="none" strike="noStrike" kern="0" cap="none" spc="0" normalizeH="0" baseline="0" noProof="0" dirty="0">
                <a:ln>
                  <a:noFill/>
                </a:ln>
                <a:solidFill>
                  <a:srgbClr val="000000"/>
                </a:solidFill>
                <a:effectLst/>
                <a:uLnTx/>
                <a:uFillTx/>
                <a:sym typeface="Fira Sans Extra Condensed SemiBold"/>
              </a:rPr>
            </a:br>
            <a:r>
              <a:rPr lang="en-US" sz="6000" dirty="0"/>
              <a:t>volcanic explosion index</a:t>
            </a:r>
            <a:endParaRPr kumimoji="0" lang="en-US" sz="6000" b="0" i="0" u="none" strike="noStrike" kern="0" cap="none" spc="0" normalizeH="0" baseline="0" noProof="0" dirty="0">
              <a:ln>
                <a:noFill/>
              </a:ln>
              <a:solidFill>
                <a:srgbClr val="000000"/>
              </a:solidFill>
              <a:effectLst/>
              <a:uLnTx/>
              <a:uFillTx/>
              <a:sym typeface="Fira Sans Extra Condensed SemiBold"/>
            </a:endParaRPr>
          </a:p>
        </p:txBody>
      </p:sp>
      <p:grpSp>
        <p:nvGrpSpPr>
          <p:cNvPr id="31" name="קבוצה 30"/>
          <p:cNvGrpSpPr/>
          <p:nvPr/>
        </p:nvGrpSpPr>
        <p:grpSpPr>
          <a:xfrm>
            <a:off x="417523" y="1937590"/>
            <a:ext cx="23554484" cy="11710277"/>
            <a:chOff x="417523" y="1937590"/>
            <a:chExt cx="23554484" cy="11710277"/>
          </a:xfrm>
        </p:grpSpPr>
        <p:grpSp>
          <p:nvGrpSpPr>
            <p:cNvPr id="15" name="קבוצה 14"/>
            <p:cNvGrpSpPr/>
            <p:nvPr/>
          </p:nvGrpSpPr>
          <p:grpSpPr>
            <a:xfrm>
              <a:off x="2302676" y="3020388"/>
              <a:ext cx="9900795" cy="2152733"/>
              <a:chOff x="2016071" y="2913708"/>
              <a:chExt cx="9900795" cy="2152733"/>
            </a:xfrm>
            <a:solidFill>
              <a:srgbClr val="990000"/>
            </a:solidFill>
          </p:grpSpPr>
          <p:cxnSp>
            <p:nvCxnSpPr>
              <p:cNvPr id="147" name="Google Shape;7151;p37"/>
              <p:cNvCxnSpPr/>
              <p:nvPr/>
            </p:nvCxnSpPr>
            <p:spPr>
              <a:xfrm>
                <a:off x="2016071" y="3344699"/>
                <a:ext cx="866902" cy="0"/>
              </a:xfrm>
              <a:prstGeom prst="straightConnector1">
                <a:avLst/>
              </a:prstGeom>
              <a:grpFill/>
              <a:ln w="19050" cap="flat" cmpd="sng">
                <a:solidFill>
                  <a:srgbClr val="990000"/>
                </a:solidFill>
                <a:prstDash val="solid"/>
                <a:round/>
                <a:headEnd type="oval" w="med" len="med"/>
                <a:tailEnd type="none" w="med" len="med"/>
              </a:ln>
            </p:spPr>
          </p:cxnSp>
          <p:sp>
            <p:nvSpPr>
              <p:cNvPr id="148" name="Google Shape;7154;p37"/>
              <p:cNvSpPr/>
              <p:nvPr/>
            </p:nvSpPr>
            <p:spPr>
              <a:xfrm>
                <a:off x="2882973" y="2913708"/>
                <a:ext cx="4289833" cy="936495"/>
              </a:xfrm>
              <a:prstGeom prst="roundRect">
                <a:avLst>
                  <a:gd name="adj" fmla="val 50000"/>
                </a:avLst>
              </a:prstGeom>
              <a:grpFill/>
              <a:ln>
                <a:solidFill>
                  <a:srgbClr val="990000"/>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cxnSp>
            <p:nvCxnSpPr>
              <p:cNvPr id="149" name="Google Shape;7155;p37"/>
              <p:cNvCxnSpPr>
                <a:stCxn id="148" idx="3"/>
                <a:endCxn id="207" idx="2"/>
              </p:cNvCxnSpPr>
              <p:nvPr/>
            </p:nvCxnSpPr>
            <p:spPr>
              <a:xfrm>
                <a:off x="7172806" y="3381956"/>
                <a:ext cx="4744060" cy="1684485"/>
              </a:xfrm>
              <a:prstGeom prst="bentConnector3">
                <a:avLst>
                  <a:gd name="adj1" fmla="val 50000"/>
                </a:avLst>
              </a:prstGeom>
              <a:grpFill/>
              <a:ln w="19050" cap="flat" cmpd="sng">
                <a:solidFill>
                  <a:srgbClr val="990000"/>
                </a:solidFill>
                <a:prstDash val="solid"/>
                <a:round/>
                <a:headEnd type="none" w="med" len="med"/>
                <a:tailEnd type="oval" w="med" len="med"/>
              </a:ln>
            </p:spPr>
          </p:cxnSp>
        </p:grpSp>
        <p:sp>
          <p:nvSpPr>
            <p:cNvPr id="160" name="Google Shape;7152;p37"/>
            <p:cNvSpPr/>
            <p:nvPr/>
          </p:nvSpPr>
          <p:spPr>
            <a:xfrm>
              <a:off x="1131719" y="3489491"/>
              <a:ext cx="1444264" cy="1444264"/>
            </a:xfrm>
            <a:prstGeom prst="ellipse">
              <a:avLst/>
            </a:prstGeom>
            <a:noFill/>
            <a:ln>
              <a:noFill/>
            </a:ln>
          </p:spPr>
          <p:txBody>
            <a:bodyPr spcFirstLastPara="1" wrap="square" lIns="91425" tIns="91425" rIns="91425" bIns="91425" anchor="ctr" anchorCtr="0">
              <a:noAutofit/>
            </a:bodyPr>
            <a:lstStyle/>
            <a:p>
              <a:pPr>
                <a:buClr>
                  <a:srgbClr val="000000"/>
                </a:buClr>
                <a:buFont typeface="Arial"/>
                <a:buNone/>
              </a:pPr>
              <a:endParaRPr sz="4000" kern="0">
                <a:solidFill>
                  <a:srgbClr val="000000"/>
                </a:solidFill>
                <a:latin typeface="Arial"/>
                <a:cs typeface="Arial"/>
                <a:sym typeface="Arial"/>
              </a:endParaRPr>
            </a:p>
          </p:txBody>
        </p:sp>
        <p:sp>
          <p:nvSpPr>
            <p:cNvPr id="161" name="Google Shape;7169;p37"/>
            <p:cNvSpPr/>
            <p:nvPr/>
          </p:nvSpPr>
          <p:spPr>
            <a:xfrm>
              <a:off x="22490164" y="5449844"/>
              <a:ext cx="1444264" cy="1444264"/>
            </a:xfrm>
            <a:prstGeom prst="ellipse">
              <a:avLst/>
            </a:prstGeom>
            <a:noFill/>
            <a:ln>
              <a:noFill/>
            </a:ln>
          </p:spPr>
          <p:txBody>
            <a:bodyPr spcFirstLastPara="1" wrap="square" lIns="91425" tIns="91425" rIns="91425" bIns="91425" anchor="ctr" anchorCtr="0">
              <a:noAutofit/>
            </a:bodyPr>
            <a:lstStyle/>
            <a:p>
              <a:pPr>
                <a:buClr>
                  <a:srgbClr val="000000"/>
                </a:buClr>
                <a:buFont typeface="Arial"/>
                <a:buNone/>
              </a:pPr>
              <a:endParaRPr sz="4000" kern="0">
                <a:solidFill>
                  <a:srgbClr val="000000"/>
                </a:solidFill>
                <a:latin typeface="Arial"/>
                <a:cs typeface="Arial"/>
                <a:sym typeface="Arial"/>
              </a:endParaRPr>
            </a:p>
          </p:txBody>
        </p:sp>
        <p:grpSp>
          <p:nvGrpSpPr>
            <p:cNvPr id="190" name="Google Shape;7193;p37"/>
            <p:cNvGrpSpPr/>
            <p:nvPr/>
          </p:nvGrpSpPr>
          <p:grpSpPr>
            <a:xfrm>
              <a:off x="500701" y="2729916"/>
              <a:ext cx="6850565" cy="2061975"/>
              <a:chOff x="457200" y="2527900"/>
              <a:chExt cx="2392042" cy="719989"/>
            </a:xfrm>
          </p:grpSpPr>
          <p:sp>
            <p:nvSpPr>
              <p:cNvPr id="191" name="Google Shape;7194;p37"/>
              <p:cNvSpPr txBox="1"/>
              <p:nvPr/>
            </p:nvSpPr>
            <p:spPr>
              <a:xfrm>
                <a:off x="1364543" y="2618350"/>
                <a:ext cx="1484699" cy="4326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800" dirty="0"/>
                  <a:t>Super-colossal</a:t>
                </a:r>
                <a:endParaRPr sz="4800" b="1" kern="0" dirty="0">
                  <a:solidFill>
                    <a:srgbClr val="000000"/>
                  </a:solidFill>
                  <a:latin typeface="Fira Sans Extra Condensed"/>
                  <a:ea typeface="Fira Sans Extra Condensed"/>
                  <a:cs typeface="Fira Sans Extra Condensed"/>
                  <a:sym typeface="Fira Sans Extra Condensed"/>
                </a:endParaRPr>
              </a:p>
            </p:txBody>
          </p:sp>
          <p:sp>
            <p:nvSpPr>
              <p:cNvPr id="192" name="Google Shape;7195;p37"/>
              <p:cNvSpPr txBox="1"/>
              <p:nvPr/>
            </p:nvSpPr>
            <p:spPr>
              <a:xfrm>
                <a:off x="1399525" y="2959950"/>
                <a:ext cx="1420225" cy="287939"/>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000" dirty="0"/>
                  <a:t>&gt; 100 km³</a:t>
                </a:r>
                <a:endParaRPr lang="en-US" sz="4000" kern="0" dirty="0">
                  <a:solidFill>
                    <a:srgbClr val="000000"/>
                  </a:solidFill>
                  <a:latin typeface="Roboto"/>
                  <a:ea typeface="Roboto"/>
                  <a:cs typeface="Roboto"/>
                  <a:sym typeface="Roboto"/>
                </a:endParaRPr>
              </a:p>
            </p:txBody>
          </p:sp>
          <p:sp>
            <p:nvSpPr>
              <p:cNvPr id="193" name="Google Shape;7196;p37"/>
              <p:cNvSpPr txBox="1"/>
              <p:nvPr/>
            </p:nvSpPr>
            <p:spPr>
              <a:xfrm>
                <a:off x="457200" y="2527900"/>
                <a:ext cx="775200" cy="6135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6600" b="1" kern="0" dirty="0">
                    <a:solidFill>
                      <a:srgbClr val="000000"/>
                    </a:solidFill>
                    <a:latin typeface="Fira Sans Extra Condensed"/>
                    <a:ea typeface="Fira Sans Extra Condensed"/>
                    <a:cs typeface="Fira Sans Extra Condensed"/>
                    <a:sym typeface="Fira Sans Extra Condensed"/>
                  </a:rPr>
                  <a:t>7</a:t>
                </a:r>
                <a:endParaRPr sz="6600" b="1" kern="0" dirty="0">
                  <a:solidFill>
                    <a:srgbClr val="000000"/>
                  </a:solidFill>
                  <a:latin typeface="Fira Sans Extra Condensed"/>
                  <a:ea typeface="Fira Sans Extra Condensed"/>
                  <a:cs typeface="Fira Sans Extra Condensed"/>
                  <a:sym typeface="Fira Sans Extra Condensed"/>
                </a:endParaRPr>
              </a:p>
            </p:txBody>
          </p:sp>
        </p:grpSp>
        <p:grpSp>
          <p:nvGrpSpPr>
            <p:cNvPr id="16" name="קבוצה 15"/>
            <p:cNvGrpSpPr/>
            <p:nvPr/>
          </p:nvGrpSpPr>
          <p:grpSpPr>
            <a:xfrm>
              <a:off x="12756917" y="4328445"/>
              <a:ext cx="9414911" cy="1945129"/>
              <a:chOff x="12475588" y="3721338"/>
              <a:chExt cx="9414911" cy="1945129"/>
            </a:xfrm>
          </p:grpSpPr>
          <p:grpSp>
            <p:nvGrpSpPr>
              <p:cNvPr id="154" name="Google Shape;7163;p37"/>
              <p:cNvGrpSpPr/>
              <p:nvPr/>
            </p:nvGrpSpPr>
            <p:grpSpPr>
              <a:xfrm>
                <a:off x="12475588" y="3721338"/>
                <a:ext cx="8661419" cy="1945129"/>
                <a:chOff x="4653714" y="1436629"/>
                <a:chExt cx="3024346" cy="679189"/>
              </a:xfrm>
              <a:solidFill>
                <a:srgbClr val="FF0000"/>
              </a:solidFill>
            </p:grpSpPr>
            <p:cxnSp>
              <p:nvCxnSpPr>
                <p:cNvPr id="157" name="Google Shape;7166;p37"/>
                <p:cNvCxnSpPr>
                  <a:stCxn id="156" idx="1"/>
                  <a:endCxn id="216" idx="6"/>
                </p:cNvCxnSpPr>
                <p:nvPr/>
              </p:nvCxnSpPr>
              <p:spPr>
                <a:xfrm rot="10800000" flipV="1">
                  <a:off x="4653714" y="1600129"/>
                  <a:ext cx="1526446" cy="515689"/>
                </a:xfrm>
                <a:prstGeom prst="bentConnector3">
                  <a:avLst>
                    <a:gd name="adj1" fmla="val 50000"/>
                  </a:avLst>
                </a:prstGeom>
                <a:grpFill/>
                <a:ln w="19050" cap="flat" cmpd="sng">
                  <a:solidFill>
                    <a:srgbClr val="FF0000"/>
                  </a:solidFill>
                  <a:prstDash val="solid"/>
                  <a:round/>
                  <a:headEnd type="none" w="med" len="med"/>
                  <a:tailEnd type="oval" w="med" len="med"/>
                </a:ln>
              </p:spPr>
            </p:cxnSp>
            <p:sp>
              <p:nvSpPr>
                <p:cNvPr id="156" name="Google Shape;7165;p37"/>
                <p:cNvSpPr/>
                <p:nvPr/>
              </p:nvSpPr>
              <p:spPr>
                <a:xfrm>
                  <a:off x="6180160" y="1436629"/>
                  <a:ext cx="1497900" cy="327000"/>
                </a:xfrm>
                <a:prstGeom prst="roundRect">
                  <a:avLst>
                    <a:gd name="adj" fmla="val 50000"/>
                  </a:avLst>
                </a:prstGeom>
                <a:grpFill/>
                <a:ln>
                  <a:solidFill>
                    <a:srgbClr val="FF0000"/>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24" name="Google Shape;7158;p37"/>
              <p:cNvCxnSpPr/>
              <p:nvPr/>
            </p:nvCxnSpPr>
            <p:spPr>
              <a:xfrm rot="10800000">
                <a:off x="21137007" y="4189583"/>
                <a:ext cx="753492" cy="0"/>
              </a:xfrm>
              <a:prstGeom prst="straightConnector1">
                <a:avLst/>
              </a:prstGeom>
              <a:noFill/>
              <a:ln w="19050" cap="flat" cmpd="sng">
                <a:solidFill>
                  <a:srgbClr val="FF0000"/>
                </a:solidFill>
                <a:prstDash val="solid"/>
                <a:round/>
                <a:headEnd type="oval" w="med" len="med"/>
                <a:tailEnd type="none" w="med" len="med"/>
              </a:ln>
            </p:spPr>
          </p:cxnSp>
        </p:grpSp>
        <p:grpSp>
          <p:nvGrpSpPr>
            <p:cNvPr id="230" name="קבוצה 229"/>
            <p:cNvGrpSpPr/>
            <p:nvPr/>
          </p:nvGrpSpPr>
          <p:grpSpPr>
            <a:xfrm>
              <a:off x="2218213" y="5281114"/>
              <a:ext cx="9985258" cy="2092915"/>
              <a:chOff x="2016071" y="2913708"/>
              <a:chExt cx="9985258" cy="2092915"/>
            </a:xfrm>
            <a:solidFill>
              <a:srgbClr val="FF6600"/>
            </a:solidFill>
          </p:grpSpPr>
          <p:cxnSp>
            <p:nvCxnSpPr>
              <p:cNvPr id="231" name="Google Shape;7151;p37"/>
              <p:cNvCxnSpPr/>
              <p:nvPr/>
            </p:nvCxnSpPr>
            <p:spPr>
              <a:xfrm>
                <a:off x="2016071" y="3344699"/>
                <a:ext cx="866902" cy="0"/>
              </a:xfrm>
              <a:prstGeom prst="straightConnector1">
                <a:avLst/>
              </a:prstGeom>
              <a:grpFill/>
              <a:ln w="19050" cap="flat" cmpd="sng">
                <a:solidFill>
                  <a:srgbClr val="FF6600"/>
                </a:solidFill>
                <a:prstDash val="solid"/>
                <a:round/>
                <a:headEnd type="oval" w="med" len="med"/>
                <a:tailEnd type="none" w="med" len="med"/>
              </a:ln>
            </p:spPr>
          </p:cxnSp>
          <p:sp>
            <p:nvSpPr>
              <p:cNvPr id="232" name="Google Shape;7154;p37"/>
              <p:cNvSpPr/>
              <p:nvPr/>
            </p:nvSpPr>
            <p:spPr>
              <a:xfrm>
                <a:off x="2882973" y="2913708"/>
                <a:ext cx="4289833" cy="936495"/>
              </a:xfrm>
              <a:prstGeom prst="roundRect">
                <a:avLst>
                  <a:gd name="adj" fmla="val 50000"/>
                </a:avLst>
              </a:prstGeom>
              <a:grpFill/>
              <a:ln>
                <a:solidFill>
                  <a:srgbClr val="FF6600"/>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cxnSp>
            <p:nvCxnSpPr>
              <p:cNvPr id="233" name="Google Shape;7155;p37"/>
              <p:cNvCxnSpPr>
                <a:stCxn id="232" idx="3"/>
                <a:endCxn id="208" idx="2"/>
              </p:cNvCxnSpPr>
              <p:nvPr/>
            </p:nvCxnSpPr>
            <p:spPr>
              <a:xfrm>
                <a:off x="7172806" y="3381956"/>
                <a:ext cx="4828523" cy="1624667"/>
              </a:xfrm>
              <a:prstGeom prst="bentConnector3">
                <a:avLst>
                  <a:gd name="adj1" fmla="val 50000"/>
                </a:avLst>
              </a:prstGeom>
              <a:grpFill/>
              <a:ln w="19050" cap="flat" cmpd="sng">
                <a:solidFill>
                  <a:srgbClr val="FF6600"/>
                </a:solidFill>
                <a:prstDash val="solid"/>
                <a:round/>
                <a:headEnd type="none" w="med" len="med"/>
                <a:tailEnd type="oval" w="med" len="med"/>
              </a:ln>
            </p:spPr>
          </p:cxnSp>
        </p:grpSp>
        <p:grpSp>
          <p:nvGrpSpPr>
            <p:cNvPr id="234" name="קבוצה 233"/>
            <p:cNvGrpSpPr/>
            <p:nvPr/>
          </p:nvGrpSpPr>
          <p:grpSpPr>
            <a:xfrm>
              <a:off x="12756919" y="6589170"/>
              <a:ext cx="9330446" cy="1885314"/>
              <a:chOff x="12560053" y="3721337"/>
              <a:chExt cx="9330446" cy="1885314"/>
            </a:xfrm>
            <a:solidFill>
              <a:srgbClr val="FF9900"/>
            </a:solidFill>
          </p:grpSpPr>
          <p:grpSp>
            <p:nvGrpSpPr>
              <p:cNvPr id="235" name="Google Shape;7163;p37"/>
              <p:cNvGrpSpPr/>
              <p:nvPr/>
            </p:nvGrpSpPr>
            <p:grpSpPr>
              <a:xfrm>
                <a:off x="12560053" y="3721337"/>
                <a:ext cx="8576954" cy="1885314"/>
                <a:chOff x="4683207" y="1436629"/>
                <a:chExt cx="2994853" cy="658303"/>
              </a:xfrm>
              <a:grpFill/>
            </p:grpSpPr>
            <p:sp>
              <p:nvSpPr>
                <p:cNvPr id="237" name="Google Shape;7165;p37"/>
                <p:cNvSpPr/>
                <p:nvPr/>
              </p:nvSpPr>
              <p:spPr>
                <a:xfrm>
                  <a:off x="6180160" y="1436629"/>
                  <a:ext cx="1497900" cy="327000"/>
                </a:xfrm>
                <a:prstGeom prst="roundRect">
                  <a:avLst>
                    <a:gd name="adj" fmla="val 50000"/>
                  </a:avLst>
                </a:prstGeom>
                <a:grpFill/>
                <a:ln>
                  <a:solidFill>
                    <a:srgbClr val="FF9900"/>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cxnSp>
              <p:nvCxnSpPr>
                <p:cNvPr id="238" name="Google Shape;7166;p37"/>
                <p:cNvCxnSpPr>
                  <a:stCxn id="237" idx="1"/>
                  <a:endCxn id="209" idx="6"/>
                </p:cNvCxnSpPr>
                <p:nvPr/>
              </p:nvCxnSpPr>
              <p:spPr>
                <a:xfrm rot="10800000" flipV="1">
                  <a:off x="4683207" y="1600129"/>
                  <a:ext cx="1496954" cy="494803"/>
                </a:xfrm>
                <a:prstGeom prst="bentConnector3">
                  <a:avLst>
                    <a:gd name="adj1" fmla="val 50000"/>
                  </a:avLst>
                </a:prstGeom>
                <a:grpFill/>
                <a:ln w="19050" cap="flat" cmpd="sng">
                  <a:solidFill>
                    <a:srgbClr val="FF9900"/>
                  </a:solidFill>
                  <a:prstDash val="solid"/>
                  <a:round/>
                  <a:headEnd type="none" w="med" len="med"/>
                  <a:tailEnd type="oval" w="med" len="med"/>
                </a:ln>
              </p:spPr>
            </p:cxnSp>
          </p:grpSp>
          <p:cxnSp>
            <p:nvCxnSpPr>
              <p:cNvPr id="236" name="Google Shape;7158;p37"/>
              <p:cNvCxnSpPr/>
              <p:nvPr/>
            </p:nvCxnSpPr>
            <p:spPr>
              <a:xfrm rot="10800000">
                <a:off x="21137007" y="4189583"/>
                <a:ext cx="753492" cy="0"/>
              </a:xfrm>
              <a:prstGeom prst="straightConnector1">
                <a:avLst/>
              </a:prstGeom>
              <a:grpFill/>
              <a:ln w="19050" cap="flat" cmpd="sng">
                <a:solidFill>
                  <a:srgbClr val="FF9900"/>
                </a:solidFill>
                <a:prstDash val="solid"/>
                <a:round/>
                <a:headEnd type="oval" w="med" len="med"/>
                <a:tailEnd type="none" w="med" len="med"/>
              </a:ln>
            </p:spPr>
          </p:cxnSp>
        </p:grpSp>
        <p:grpSp>
          <p:nvGrpSpPr>
            <p:cNvPr id="241" name="קבוצה 240"/>
            <p:cNvGrpSpPr/>
            <p:nvPr/>
          </p:nvGrpSpPr>
          <p:grpSpPr>
            <a:xfrm>
              <a:off x="2340255" y="7498722"/>
              <a:ext cx="9863216" cy="2076215"/>
              <a:chOff x="2016071" y="2913708"/>
              <a:chExt cx="9863216" cy="2076215"/>
            </a:xfrm>
            <a:solidFill>
              <a:srgbClr val="FFCC00"/>
            </a:solidFill>
          </p:grpSpPr>
          <p:cxnSp>
            <p:nvCxnSpPr>
              <p:cNvPr id="242" name="Google Shape;7151;p37"/>
              <p:cNvCxnSpPr/>
              <p:nvPr/>
            </p:nvCxnSpPr>
            <p:spPr>
              <a:xfrm>
                <a:off x="2016071" y="3344699"/>
                <a:ext cx="866902" cy="0"/>
              </a:xfrm>
              <a:prstGeom prst="straightConnector1">
                <a:avLst/>
              </a:prstGeom>
              <a:grpFill/>
              <a:ln w="19050" cap="flat" cmpd="sng">
                <a:solidFill>
                  <a:srgbClr val="FFCC00"/>
                </a:solidFill>
                <a:prstDash val="solid"/>
                <a:round/>
                <a:headEnd type="oval" w="med" len="med"/>
                <a:tailEnd type="none" w="med" len="med"/>
              </a:ln>
            </p:spPr>
          </p:cxnSp>
          <p:sp>
            <p:nvSpPr>
              <p:cNvPr id="243" name="Google Shape;7154;p37"/>
              <p:cNvSpPr/>
              <p:nvPr/>
            </p:nvSpPr>
            <p:spPr>
              <a:xfrm>
                <a:off x="2882973" y="2913708"/>
                <a:ext cx="4289833" cy="936495"/>
              </a:xfrm>
              <a:prstGeom prst="roundRect">
                <a:avLst>
                  <a:gd name="adj" fmla="val 50000"/>
                </a:avLst>
              </a:prstGeom>
              <a:grpFill/>
              <a:ln>
                <a:solidFill>
                  <a:srgbClr val="FFCC00"/>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cxnSp>
            <p:nvCxnSpPr>
              <p:cNvPr id="244" name="Google Shape;7155;p37"/>
              <p:cNvCxnSpPr>
                <a:stCxn id="243" idx="3"/>
                <a:endCxn id="168" idx="2"/>
              </p:cNvCxnSpPr>
              <p:nvPr/>
            </p:nvCxnSpPr>
            <p:spPr>
              <a:xfrm>
                <a:off x="7172806" y="3381956"/>
                <a:ext cx="4706481" cy="1607967"/>
              </a:xfrm>
              <a:prstGeom prst="bentConnector3">
                <a:avLst>
                  <a:gd name="adj1" fmla="val 50000"/>
                </a:avLst>
              </a:prstGeom>
              <a:grpFill/>
              <a:ln w="19050" cap="flat" cmpd="sng">
                <a:solidFill>
                  <a:srgbClr val="FFCC00"/>
                </a:solidFill>
                <a:prstDash val="solid"/>
                <a:round/>
                <a:headEnd type="none" w="med" len="med"/>
                <a:tailEnd type="oval" w="med" len="med"/>
              </a:ln>
            </p:spPr>
          </p:cxnSp>
        </p:grpSp>
        <p:sp>
          <p:nvSpPr>
            <p:cNvPr id="245" name="Google Shape;7152;p37"/>
            <p:cNvSpPr/>
            <p:nvPr/>
          </p:nvSpPr>
          <p:spPr>
            <a:xfrm>
              <a:off x="1169298" y="7967825"/>
              <a:ext cx="1444264" cy="1444264"/>
            </a:xfrm>
            <a:prstGeom prst="ellipse">
              <a:avLst/>
            </a:prstGeom>
            <a:noFill/>
            <a:ln>
              <a:noFill/>
            </a:ln>
          </p:spPr>
          <p:txBody>
            <a:bodyPr spcFirstLastPara="1" wrap="square" lIns="91425" tIns="91425" rIns="91425" bIns="91425" anchor="ctr" anchorCtr="0">
              <a:noAutofit/>
            </a:bodyPr>
            <a:lstStyle/>
            <a:p>
              <a:pPr>
                <a:buClr>
                  <a:srgbClr val="000000"/>
                </a:buClr>
                <a:buFont typeface="Arial"/>
                <a:buNone/>
              </a:pPr>
              <a:endParaRPr sz="4000" kern="0">
                <a:solidFill>
                  <a:srgbClr val="000000"/>
                </a:solidFill>
                <a:latin typeface="Arial"/>
                <a:cs typeface="Arial"/>
                <a:sym typeface="Arial"/>
              </a:endParaRPr>
            </a:p>
          </p:txBody>
        </p:sp>
        <p:sp>
          <p:nvSpPr>
            <p:cNvPr id="246" name="Google Shape;7169;p37"/>
            <p:cNvSpPr/>
            <p:nvPr/>
          </p:nvSpPr>
          <p:spPr>
            <a:xfrm>
              <a:off x="22527743" y="9928178"/>
              <a:ext cx="1444264" cy="1444264"/>
            </a:xfrm>
            <a:prstGeom prst="ellipse">
              <a:avLst/>
            </a:prstGeom>
            <a:noFill/>
            <a:ln>
              <a:noFill/>
            </a:ln>
          </p:spPr>
          <p:txBody>
            <a:bodyPr spcFirstLastPara="1" wrap="square" lIns="91425" tIns="91425" rIns="91425" bIns="91425" anchor="ctr" anchorCtr="0">
              <a:noAutofit/>
            </a:bodyPr>
            <a:lstStyle/>
            <a:p>
              <a:pPr>
                <a:buClr>
                  <a:srgbClr val="000000"/>
                </a:buClr>
                <a:buFont typeface="Arial"/>
                <a:buNone/>
              </a:pPr>
              <a:endParaRPr sz="4000" kern="0">
                <a:solidFill>
                  <a:srgbClr val="000000"/>
                </a:solidFill>
                <a:latin typeface="Arial"/>
                <a:cs typeface="Arial"/>
                <a:sym typeface="Arial"/>
              </a:endParaRPr>
            </a:p>
          </p:txBody>
        </p:sp>
        <p:grpSp>
          <p:nvGrpSpPr>
            <p:cNvPr id="247" name="קבוצה 246"/>
            <p:cNvGrpSpPr/>
            <p:nvPr/>
          </p:nvGrpSpPr>
          <p:grpSpPr>
            <a:xfrm>
              <a:off x="12756918" y="8806779"/>
              <a:ext cx="9452489" cy="1868614"/>
              <a:chOff x="12438010" y="3721338"/>
              <a:chExt cx="9452489" cy="1868614"/>
            </a:xfrm>
            <a:solidFill>
              <a:srgbClr val="FFFF33"/>
            </a:solidFill>
          </p:grpSpPr>
          <p:grpSp>
            <p:nvGrpSpPr>
              <p:cNvPr id="248" name="Google Shape;7163;p37"/>
              <p:cNvGrpSpPr/>
              <p:nvPr/>
            </p:nvGrpSpPr>
            <p:grpSpPr>
              <a:xfrm>
                <a:off x="12438010" y="3721338"/>
                <a:ext cx="8698996" cy="1868614"/>
                <a:chOff x="4640593" y="1436629"/>
                <a:chExt cx="3037467" cy="652472"/>
              </a:xfrm>
              <a:grpFill/>
            </p:grpSpPr>
            <p:sp>
              <p:nvSpPr>
                <p:cNvPr id="250" name="Google Shape;7165;p37"/>
                <p:cNvSpPr/>
                <p:nvPr/>
              </p:nvSpPr>
              <p:spPr>
                <a:xfrm>
                  <a:off x="6180160" y="1436629"/>
                  <a:ext cx="1497900" cy="327000"/>
                </a:xfrm>
                <a:prstGeom prst="roundRect">
                  <a:avLst>
                    <a:gd name="adj" fmla="val 50000"/>
                  </a:avLst>
                </a:prstGeom>
                <a:grpFill/>
                <a:ln>
                  <a:solidFill>
                    <a:srgbClr val="FFFF33"/>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cxnSp>
              <p:nvCxnSpPr>
                <p:cNvPr id="251" name="Google Shape;7166;p37"/>
                <p:cNvCxnSpPr>
                  <a:stCxn id="250" idx="1"/>
                  <a:endCxn id="169" idx="6"/>
                </p:cNvCxnSpPr>
                <p:nvPr/>
              </p:nvCxnSpPr>
              <p:spPr>
                <a:xfrm rot="10800000" flipV="1">
                  <a:off x="4640593" y="1600129"/>
                  <a:ext cx="1539567" cy="488972"/>
                </a:xfrm>
                <a:prstGeom prst="bentConnector3">
                  <a:avLst>
                    <a:gd name="adj1" fmla="val 50000"/>
                  </a:avLst>
                </a:prstGeom>
                <a:grpFill/>
                <a:ln w="19050" cap="flat" cmpd="sng">
                  <a:solidFill>
                    <a:srgbClr val="FFFF33"/>
                  </a:solidFill>
                  <a:prstDash val="solid"/>
                  <a:round/>
                  <a:headEnd type="none" w="med" len="med"/>
                  <a:tailEnd type="oval" w="med" len="med"/>
                </a:ln>
              </p:spPr>
            </p:cxnSp>
          </p:grpSp>
          <p:cxnSp>
            <p:nvCxnSpPr>
              <p:cNvPr id="249" name="Google Shape;7158;p37"/>
              <p:cNvCxnSpPr/>
              <p:nvPr/>
            </p:nvCxnSpPr>
            <p:spPr>
              <a:xfrm rot="10800000">
                <a:off x="21137007" y="4189583"/>
                <a:ext cx="753492" cy="0"/>
              </a:xfrm>
              <a:prstGeom prst="straightConnector1">
                <a:avLst/>
              </a:prstGeom>
              <a:grpFill/>
              <a:ln w="19050" cap="flat" cmpd="sng">
                <a:solidFill>
                  <a:srgbClr val="FFFF33"/>
                </a:solidFill>
                <a:prstDash val="solid"/>
                <a:round/>
                <a:headEnd type="oval" w="med" len="med"/>
                <a:tailEnd type="none" w="med" len="med"/>
              </a:ln>
            </p:spPr>
          </p:cxnSp>
        </p:grpSp>
        <p:grpSp>
          <p:nvGrpSpPr>
            <p:cNvPr id="252" name="קבוצה 251"/>
            <p:cNvGrpSpPr/>
            <p:nvPr/>
          </p:nvGrpSpPr>
          <p:grpSpPr>
            <a:xfrm>
              <a:off x="2255792" y="9759448"/>
              <a:ext cx="9947679" cy="2016397"/>
              <a:chOff x="2016071" y="2913708"/>
              <a:chExt cx="9947679" cy="2016397"/>
            </a:xfrm>
            <a:solidFill>
              <a:srgbClr val="FFFFCC"/>
            </a:solidFill>
          </p:grpSpPr>
          <p:cxnSp>
            <p:nvCxnSpPr>
              <p:cNvPr id="253" name="Google Shape;7151;p37"/>
              <p:cNvCxnSpPr/>
              <p:nvPr/>
            </p:nvCxnSpPr>
            <p:spPr>
              <a:xfrm>
                <a:off x="2016071" y="3344699"/>
                <a:ext cx="866902" cy="0"/>
              </a:xfrm>
              <a:prstGeom prst="straightConnector1">
                <a:avLst/>
              </a:prstGeom>
              <a:grpFill/>
              <a:ln w="19050" cap="flat" cmpd="sng">
                <a:solidFill>
                  <a:schemeClr val="tx1"/>
                </a:solidFill>
                <a:prstDash val="solid"/>
                <a:round/>
                <a:headEnd type="oval" w="med" len="med"/>
                <a:tailEnd type="none" w="med" len="med"/>
              </a:ln>
            </p:spPr>
          </p:cxnSp>
          <p:sp>
            <p:nvSpPr>
              <p:cNvPr id="254" name="Google Shape;7154;p37"/>
              <p:cNvSpPr/>
              <p:nvPr/>
            </p:nvSpPr>
            <p:spPr>
              <a:xfrm>
                <a:off x="2882973" y="2913708"/>
                <a:ext cx="4289833" cy="936495"/>
              </a:xfrm>
              <a:prstGeom prst="roundRect">
                <a:avLst>
                  <a:gd name="adj" fmla="val 50000"/>
                </a:avLst>
              </a:prstGeom>
              <a:grp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cxnSp>
            <p:nvCxnSpPr>
              <p:cNvPr id="255" name="Google Shape;7155;p37"/>
              <p:cNvCxnSpPr>
                <a:stCxn id="254" idx="3"/>
                <a:endCxn id="170" idx="2"/>
              </p:cNvCxnSpPr>
              <p:nvPr/>
            </p:nvCxnSpPr>
            <p:spPr>
              <a:xfrm>
                <a:off x="7172806" y="3381956"/>
                <a:ext cx="4790944" cy="1548149"/>
              </a:xfrm>
              <a:prstGeom prst="bentConnector3">
                <a:avLst>
                  <a:gd name="adj1" fmla="val 50000"/>
                </a:avLst>
              </a:prstGeom>
              <a:grpFill/>
              <a:ln w="19050" cap="flat" cmpd="sng">
                <a:solidFill>
                  <a:schemeClr val="tx1"/>
                </a:solidFill>
                <a:prstDash val="solid"/>
                <a:round/>
                <a:headEnd type="none" w="med" len="med"/>
                <a:tailEnd type="oval" w="med" len="med"/>
              </a:ln>
            </p:spPr>
          </p:cxnSp>
        </p:grpSp>
        <p:grpSp>
          <p:nvGrpSpPr>
            <p:cNvPr id="256" name="קבוצה 255"/>
            <p:cNvGrpSpPr/>
            <p:nvPr/>
          </p:nvGrpSpPr>
          <p:grpSpPr>
            <a:xfrm>
              <a:off x="12756918" y="11067495"/>
              <a:ext cx="9368026" cy="1808804"/>
              <a:chOff x="12522473" y="3721328"/>
              <a:chExt cx="9368026" cy="1808804"/>
            </a:xfrm>
            <a:solidFill>
              <a:schemeClr val="bg1"/>
            </a:solidFill>
          </p:grpSpPr>
          <p:grpSp>
            <p:nvGrpSpPr>
              <p:cNvPr id="257" name="Google Shape;7163;p37"/>
              <p:cNvGrpSpPr/>
              <p:nvPr/>
            </p:nvGrpSpPr>
            <p:grpSpPr>
              <a:xfrm>
                <a:off x="12522473" y="3721328"/>
                <a:ext cx="8614534" cy="1808804"/>
                <a:chOff x="4670085" y="1436629"/>
                <a:chExt cx="3007975" cy="631589"/>
              </a:xfrm>
              <a:grpFill/>
            </p:grpSpPr>
            <p:sp>
              <p:nvSpPr>
                <p:cNvPr id="259" name="Google Shape;7165;p37"/>
                <p:cNvSpPr/>
                <p:nvPr/>
              </p:nvSpPr>
              <p:spPr>
                <a:xfrm>
                  <a:off x="6180160" y="1436629"/>
                  <a:ext cx="1497900" cy="327000"/>
                </a:xfrm>
                <a:prstGeom prst="roundRect">
                  <a:avLst>
                    <a:gd name="adj" fmla="val 50000"/>
                  </a:avLst>
                </a:prstGeom>
                <a:grp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cxnSp>
              <p:nvCxnSpPr>
                <p:cNvPr id="260" name="Google Shape;7166;p37"/>
                <p:cNvCxnSpPr>
                  <a:stCxn id="259" idx="1"/>
                  <a:endCxn id="171" idx="6"/>
                </p:cNvCxnSpPr>
                <p:nvPr/>
              </p:nvCxnSpPr>
              <p:spPr>
                <a:xfrm rot="10800000" flipV="1">
                  <a:off x="4670085" y="1600129"/>
                  <a:ext cx="1510075" cy="468089"/>
                </a:xfrm>
                <a:prstGeom prst="bentConnector3">
                  <a:avLst>
                    <a:gd name="adj1" fmla="val 50000"/>
                  </a:avLst>
                </a:prstGeom>
                <a:grpFill/>
                <a:ln w="19050" cap="flat" cmpd="sng">
                  <a:solidFill>
                    <a:schemeClr val="tx1"/>
                  </a:solidFill>
                  <a:prstDash val="solid"/>
                  <a:round/>
                  <a:headEnd type="none" w="med" len="med"/>
                  <a:tailEnd type="oval" w="med" len="med"/>
                </a:ln>
              </p:spPr>
            </p:cxnSp>
          </p:grpSp>
          <p:cxnSp>
            <p:nvCxnSpPr>
              <p:cNvPr id="258" name="Google Shape;7158;p37"/>
              <p:cNvCxnSpPr/>
              <p:nvPr/>
            </p:nvCxnSpPr>
            <p:spPr>
              <a:xfrm rot="10800000">
                <a:off x="21137007" y="4189583"/>
                <a:ext cx="753492" cy="0"/>
              </a:xfrm>
              <a:prstGeom prst="straightConnector1">
                <a:avLst/>
              </a:prstGeom>
              <a:grpFill/>
              <a:ln w="19050" cap="flat" cmpd="sng">
                <a:solidFill>
                  <a:schemeClr val="tx1"/>
                </a:solidFill>
                <a:prstDash val="solid"/>
                <a:round/>
                <a:headEnd type="oval" w="med" len="med"/>
                <a:tailEnd type="none" w="med" len="med"/>
              </a:ln>
            </p:spPr>
          </p:cxnSp>
        </p:grpSp>
        <p:grpSp>
          <p:nvGrpSpPr>
            <p:cNvPr id="262" name="Google Shape;7204;p37"/>
            <p:cNvGrpSpPr/>
            <p:nvPr/>
          </p:nvGrpSpPr>
          <p:grpSpPr>
            <a:xfrm>
              <a:off x="17128505" y="4080841"/>
              <a:ext cx="6736232" cy="1800466"/>
              <a:chOff x="6337280" y="3080675"/>
              <a:chExt cx="2352120" cy="628677"/>
            </a:xfrm>
          </p:grpSpPr>
          <p:sp>
            <p:nvSpPr>
              <p:cNvPr id="263" name="Google Shape;7160;p37"/>
              <p:cNvSpPr txBox="1"/>
              <p:nvPr/>
            </p:nvSpPr>
            <p:spPr>
              <a:xfrm>
                <a:off x="6337280" y="3152801"/>
                <a:ext cx="1498721" cy="39856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800" dirty="0"/>
                  <a:t>Colossal</a:t>
                </a:r>
                <a:endParaRPr sz="4800" b="1" kern="0" dirty="0">
                  <a:solidFill>
                    <a:srgbClr val="000000"/>
                  </a:solidFill>
                  <a:latin typeface="Fira Sans Extra Condensed"/>
                  <a:ea typeface="Fira Sans Extra Condensed"/>
                  <a:cs typeface="Fira Sans Extra Condensed"/>
                  <a:sym typeface="Fira Sans Extra Condensed"/>
                </a:endParaRPr>
              </a:p>
            </p:txBody>
          </p:sp>
          <p:sp>
            <p:nvSpPr>
              <p:cNvPr id="264" name="Google Shape;7205;p37"/>
              <p:cNvSpPr txBox="1"/>
              <p:nvPr/>
            </p:nvSpPr>
            <p:spPr>
              <a:xfrm>
                <a:off x="6375415" y="3440427"/>
                <a:ext cx="1431095" cy="268925"/>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000" dirty="0"/>
                  <a:t>&gt; 10 km³</a:t>
                </a:r>
                <a:endParaRPr sz="4000" kern="0" dirty="0">
                  <a:solidFill>
                    <a:srgbClr val="000000"/>
                  </a:solidFill>
                  <a:latin typeface="Roboto"/>
                  <a:ea typeface="Roboto"/>
                  <a:cs typeface="Roboto"/>
                  <a:sym typeface="Roboto"/>
                </a:endParaRPr>
              </a:p>
            </p:txBody>
          </p:sp>
          <p:sp>
            <p:nvSpPr>
              <p:cNvPr id="265" name="Google Shape;7206;p37"/>
              <p:cNvSpPr txBox="1"/>
              <p:nvPr/>
            </p:nvSpPr>
            <p:spPr>
              <a:xfrm>
                <a:off x="7914200" y="3080675"/>
                <a:ext cx="775200" cy="6135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6600" b="1" kern="0" dirty="0">
                    <a:solidFill>
                      <a:srgbClr val="000000"/>
                    </a:solidFill>
                    <a:latin typeface="Fira Sans Extra Condensed"/>
                    <a:ea typeface="Fira Sans Extra Condensed"/>
                    <a:cs typeface="Fira Sans Extra Condensed"/>
                    <a:sym typeface="Fira Sans Extra Condensed"/>
                  </a:rPr>
                  <a:t>6</a:t>
                </a:r>
                <a:endParaRPr sz="6600" b="1" kern="0" dirty="0">
                  <a:solidFill>
                    <a:srgbClr val="000000"/>
                  </a:solidFill>
                  <a:latin typeface="Fira Sans Extra Condensed"/>
                  <a:ea typeface="Fira Sans Extra Condensed"/>
                  <a:cs typeface="Fira Sans Extra Condensed"/>
                  <a:sym typeface="Fira Sans Extra Condensed"/>
                </a:endParaRPr>
              </a:p>
            </p:txBody>
          </p:sp>
        </p:grpSp>
        <p:grpSp>
          <p:nvGrpSpPr>
            <p:cNvPr id="268" name="Google Shape;7193;p37"/>
            <p:cNvGrpSpPr/>
            <p:nvPr/>
          </p:nvGrpSpPr>
          <p:grpSpPr>
            <a:xfrm>
              <a:off x="417523" y="5038061"/>
              <a:ext cx="6850565" cy="2061975"/>
              <a:chOff x="457200" y="2527900"/>
              <a:chExt cx="2392042" cy="719989"/>
            </a:xfrm>
          </p:grpSpPr>
          <p:sp>
            <p:nvSpPr>
              <p:cNvPr id="269" name="Google Shape;7194;p37"/>
              <p:cNvSpPr txBox="1"/>
              <p:nvPr/>
            </p:nvSpPr>
            <p:spPr>
              <a:xfrm>
                <a:off x="1364543" y="2618350"/>
                <a:ext cx="1484699" cy="4326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800" dirty="0"/>
                  <a:t>Paroxysmal</a:t>
                </a:r>
                <a:endParaRPr sz="4800" b="1" kern="0" dirty="0">
                  <a:solidFill>
                    <a:srgbClr val="000000"/>
                  </a:solidFill>
                  <a:latin typeface="Fira Sans Extra Condensed"/>
                  <a:ea typeface="Fira Sans Extra Condensed"/>
                  <a:cs typeface="Fira Sans Extra Condensed"/>
                  <a:sym typeface="Fira Sans Extra Condensed"/>
                </a:endParaRPr>
              </a:p>
            </p:txBody>
          </p:sp>
          <p:sp>
            <p:nvSpPr>
              <p:cNvPr id="270" name="Google Shape;7195;p37"/>
              <p:cNvSpPr txBox="1"/>
              <p:nvPr/>
            </p:nvSpPr>
            <p:spPr>
              <a:xfrm>
                <a:off x="1399525" y="2959950"/>
                <a:ext cx="1420225" cy="287939"/>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000" dirty="0"/>
                  <a:t>&gt; 1 km³</a:t>
                </a:r>
                <a:endParaRPr lang="en-US" sz="4000" kern="0" dirty="0">
                  <a:solidFill>
                    <a:srgbClr val="000000"/>
                  </a:solidFill>
                  <a:latin typeface="Roboto"/>
                  <a:ea typeface="Roboto"/>
                  <a:cs typeface="Roboto"/>
                  <a:sym typeface="Roboto"/>
                </a:endParaRPr>
              </a:p>
            </p:txBody>
          </p:sp>
          <p:sp>
            <p:nvSpPr>
              <p:cNvPr id="271" name="Google Shape;7196;p37"/>
              <p:cNvSpPr txBox="1"/>
              <p:nvPr/>
            </p:nvSpPr>
            <p:spPr>
              <a:xfrm>
                <a:off x="457200" y="2527900"/>
                <a:ext cx="775200" cy="6135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6600" b="1" kern="0" dirty="0">
                    <a:solidFill>
                      <a:srgbClr val="000000"/>
                    </a:solidFill>
                    <a:latin typeface="Fira Sans Extra Condensed"/>
                    <a:ea typeface="Fira Sans Extra Condensed"/>
                    <a:cs typeface="Fira Sans Extra Condensed"/>
                    <a:sym typeface="Fira Sans Extra Condensed"/>
                  </a:rPr>
                  <a:t>5</a:t>
                </a:r>
                <a:endParaRPr sz="6600" b="1" kern="0" dirty="0">
                  <a:solidFill>
                    <a:srgbClr val="000000"/>
                  </a:solidFill>
                  <a:latin typeface="Fira Sans Extra Condensed"/>
                  <a:ea typeface="Fira Sans Extra Condensed"/>
                  <a:cs typeface="Fira Sans Extra Condensed"/>
                  <a:sym typeface="Fira Sans Extra Condensed"/>
                </a:endParaRPr>
              </a:p>
            </p:txBody>
          </p:sp>
        </p:grpSp>
        <p:grpSp>
          <p:nvGrpSpPr>
            <p:cNvPr id="272" name="Google Shape;7193;p37"/>
            <p:cNvGrpSpPr/>
            <p:nvPr/>
          </p:nvGrpSpPr>
          <p:grpSpPr>
            <a:xfrm>
              <a:off x="502531" y="7239411"/>
              <a:ext cx="6850565" cy="2061975"/>
              <a:chOff x="457200" y="2527900"/>
              <a:chExt cx="2392042" cy="719989"/>
            </a:xfrm>
          </p:grpSpPr>
          <p:sp>
            <p:nvSpPr>
              <p:cNvPr id="273" name="Google Shape;7194;p37"/>
              <p:cNvSpPr txBox="1"/>
              <p:nvPr/>
            </p:nvSpPr>
            <p:spPr>
              <a:xfrm>
                <a:off x="1364543" y="2618350"/>
                <a:ext cx="1484699" cy="4326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800" dirty="0"/>
                  <a:t>Severe</a:t>
                </a:r>
                <a:endParaRPr sz="4800" b="1" kern="0" dirty="0">
                  <a:solidFill>
                    <a:srgbClr val="000000"/>
                  </a:solidFill>
                  <a:latin typeface="Fira Sans Extra Condensed"/>
                  <a:ea typeface="Fira Sans Extra Condensed"/>
                  <a:cs typeface="Fira Sans Extra Condensed"/>
                  <a:sym typeface="Fira Sans Extra Condensed"/>
                </a:endParaRPr>
              </a:p>
            </p:txBody>
          </p:sp>
          <p:sp>
            <p:nvSpPr>
              <p:cNvPr id="274" name="Google Shape;7195;p37"/>
              <p:cNvSpPr txBox="1"/>
              <p:nvPr/>
            </p:nvSpPr>
            <p:spPr>
              <a:xfrm>
                <a:off x="1399525" y="2959950"/>
                <a:ext cx="1420225" cy="287939"/>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000" dirty="0"/>
                  <a:t>&gt; 10,000,000 m³</a:t>
                </a:r>
                <a:endParaRPr lang="en-US" sz="4000" kern="0" dirty="0">
                  <a:solidFill>
                    <a:srgbClr val="000000"/>
                  </a:solidFill>
                  <a:latin typeface="Roboto"/>
                  <a:ea typeface="Roboto"/>
                  <a:cs typeface="Roboto"/>
                  <a:sym typeface="Roboto"/>
                </a:endParaRPr>
              </a:p>
            </p:txBody>
          </p:sp>
          <p:sp>
            <p:nvSpPr>
              <p:cNvPr id="275" name="Google Shape;7196;p37"/>
              <p:cNvSpPr txBox="1"/>
              <p:nvPr/>
            </p:nvSpPr>
            <p:spPr>
              <a:xfrm>
                <a:off x="457200" y="2527900"/>
                <a:ext cx="775200" cy="6135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6600" b="1" kern="0" dirty="0">
                    <a:solidFill>
                      <a:srgbClr val="000000"/>
                    </a:solidFill>
                    <a:latin typeface="Fira Sans Extra Condensed"/>
                    <a:ea typeface="Fira Sans Extra Condensed"/>
                    <a:cs typeface="Fira Sans Extra Condensed"/>
                    <a:sym typeface="Fira Sans Extra Condensed"/>
                  </a:rPr>
                  <a:t>3</a:t>
                </a:r>
                <a:endParaRPr sz="6600" b="1" kern="0" dirty="0">
                  <a:solidFill>
                    <a:srgbClr val="000000"/>
                  </a:solidFill>
                  <a:latin typeface="Fira Sans Extra Condensed"/>
                  <a:ea typeface="Fira Sans Extra Condensed"/>
                  <a:cs typeface="Fira Sans Extra Condensed"/>
                  <a:sym typeface="Fira Sans Extra Condensed"/>
                </a:endParaRPr>
              </a:p>
            </p:txBody>
          </p:sp>
        </p:grpSp>
        <p:grpSp>
          <p:nvGrpSpPr>
            <p:cNvPr id="276" name="Google Shape;7193;p37"/>
            <p:cNvGrpSpPr/>
            <p:nvPr/>
          </p:nvGrpSpPr>
          <p:grpSpPr>
            <a:xfrm>
              <a:off x="419353" y="9547556"/>
              <a:ext cx="6850565" cy="2061975"/>
              <a:chOff x="457200" y="2527900"/>
              <a:chExt cx="2392042" cy="719989"/>
            </a:xfrm>
          </p:grpSpPr>
          <p:sp>
            <p:nvSpPr>
              <p:cNvPr id="277" name="Google Shape;7194;p37"/>
              <p:cNvSpPr txBox="1"/>
              <p:nvPr/>
            </p:nvSpPr>
            <p:spPr>
              <a:xfrm>
                <a:off x="1364543" y="2618350"/>
                <a:ext cx="1484699" cy="4326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800" dirty="0"/>
                  <a:t>Gentle</a:t>
                </a:r>
                <a:endParaRPr sz="4800" b="1" kern="0" dirty="0">
                  <a:solidFill>
                    <a:srgbClr val="000000"/>
                  </a:solidFill>
                  <a:latin typeface="Fira Sans Extra Condensed"/>
                  <a:ea typeface="Fira Sans Extra Condensed"/>
                  <a:cs typeface="Fira Sans Extra Condensed"/>
                  <a:sym typeface="Fira Sans Extra Condensed"/>
                </a:endParaRPr>
              </a:p>
            </p:txBody>
          </p:sp>
          <p:sp>
            <p:nvSpPr>
              <p:cNvPr id="278" name="Google Shape;7195;p37"/>
              <p:cNvSpPr txBox="1"/>
              <p:nvPr/>
            </p:nvSpPr>
            <p:spPr>
              <a:xfrm>
                <a:off x="1399525" y="2959950"/>
                <a:ext cx="1420225" cy="287939"/>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000" dirty="0"/>
                  <a:t>&gt; 1,000 m³</a:t>
                </a:r>
                <a:endParaRPr lang="en-US" sz="4000" kern="0" dirty="0">
                  <a:solidFill>
                    <a:srgbClr val="000000"/>
                  </a:solidFill>
                  <a:latin typeface="Roboto"/>
                  <a:ea typeface="Roboto"/>
                  <a:cs typeface="Roboto"/>
                  <a:sym typeface="Roboto"/>
                </a:endParaRPr>
              </a:p>
            </p:txBody>
          </p:sp>
          <p:sp>
            <p:nvSpPr>
              <p:cNvPr id="279" name="Google Shape;7196;p37"/>
              <p:cNvSpPr txBox="1"/>
              <p:nvPr/>
            </p:nvSpPr>
            <p:spPr>
              <a:xfrm>
                <a:off x="457200" y="2527900"/>
                <a:ext cx="775200" cy="6135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6600" b="1" kern="0" dirty="0">
                    <a:solidFill>
                      <a:srgbClr val="000000"/>
                    </a:solidFill>
                    <a:latin typeface="Fira Sans Extra Condensed"/>
                    <a:ea typeface="Fira Sans Extra Condensed"/>
                    <a:cs typeface="Fira Sans Extra Condensed"/>
                    <a:sym typeface="Fira Sans Extra Condensed"/>
                  </a:rPr>
                  <a:t>1</a:t>
                </a:r>
                <a:endParaRPr sz="6600" b="1" kern="0" dirty="0">
                  <a:solidFill>
                    <a:srgbClr val="000000"/>
                  </a:solidFill>
                  <a:latin typeface="Fira Sans Extra Condensed"/>
                  <a:ea typeface="Fira Sans Extra Condensed"/>
                  <a:cs typeface="Fira Sans Extra Condensed"/>
                  <a:sym typeface="Fira Sans Extra Condensed"/>
                </a:endParaRPr>
              </a:p>
            </p:txBody>
          </p:sp>
        </p:grpSp>
        <p:grpSp>
          <p:nvGrpSpPr>
            <p:cNvPr id="280" name="Google Shape;7204;p37"/>
            <p:cNvGrpSpPr/>
            <p:nvPr/>
          </p:nvGrpSpPr>
          <p:grpSpPr>
            <a:xfrm>
              <a:off x="17128503" y="6341566"/>
              <a:ext cx="6708306" cy="1800466"/>
              <a:chOff x="6347031" y="3080675"/>
              <a:chExt cx="2342369" cy="628677"/>
            </a:xfrm>
          </p:grpSpPr>
          <p:sp>
            <p:nvSpPr>
              <p:cNvPr id="281" name="Google Shape;7160;p37"/>
              <p:cNvSpPr txBox="1"/>
              <p:nvPr/>
            </p:nvSpPr>
            <p:spPr>
              <a:xfrm>
                <a:off x="6347031" y="3148574"/>
                <a:ext cx="1434322" cy="402787"/>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800" dirty="0"/>
                  <a:t>Cataclysmic</a:t>
                </a:r>
                <a:endParaRPr sz="4800" b="1" kern="0" dirty="0">
                  <a:solidFill>
                    <a:srgbClr val="000000"/>
                  </a:solidFill>
                  <a:latin typeface="Fira Sans Extra Condensed"/>
                  <a:ea typeface="Fira Sans Extra Condensed"/>
                  <a:cs typeface="Fira Sans Extra Condensed"/>
                  <a:sym typeface="Fira Sans Extra Condensed"/>
                </a:endParaRPr>
              </a:p>
            </p:txBody>
          </p:sp>
          <p:sp>
            <p:nvSpPr>
              <p:cNvPr id="282" name="Google Shape;7205;p37"/>
              <p:cNvSpPr txBox="1"/>
              <p:nvPr/>
            </p:nvSpPr>
            <p:spPr>
              <a:xfrm>
                <a:off x="6375415" y="3440427"/>
                <a:ext cx="1431095" cy="268925"/>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000" dirty="0"/>
                  <a:t>&gt; 0.1 km³</a:t>
                </a:r>
                <a:endParaRPr sz="4000" kern="0" dirty="0">
                  <a:solidFill>
                    <a:srgbClr val="000000"/>
                  </a:solidFill>
                  <a:latin typeface="Roboto"/>
                  <a:ea typeface="Roboto"/>
                  <a:cs typeface="Roboto"/>
                  <a:sym typeface="Roboto"/>
                </a:endParaRPr>
              </a:p>
            </p:txBody>
          </p:sp>
          <p:sp>
            <p:nvSpPr>
              <p:cNvPr id="283" name="Google Shape;7206;p37"/>
              <p:cNvSpPr txBox="1"/>
              <p:nvPr/>
            </p:nvSpPr>
            <p:spPr>
              <a:xfrm>
                <a:off x="7914200" y="3080675"/>
                <a:ext cx="775200" cy="6135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6600" b="1" kern="0" dirty="0">
                    <a:solidFill>
                      <a:srgbClr val="000000"/>
                    </a:solidFill>
                    <a:latin typeface="Fira Sans Extra Condensed"/>
                    <a:ea typeface="Fira Sans Extra Condensed"/>
                    <a:cs typeface="Fira Sans Extra Condensed"/>
                    <a:sym typeface="Fira Sans Extra Condensed"/>
                  </a:rPr>
                  <a:t>4</a:t>
                </a:r>
                <a:endParaRPr sz="6600" b="1" kern="0" dirty="0">
                  <a:solidFill>
                    <a:srgbClr val="000000"/>
                  </a:solidFill>
                  <a:latin typeface="Fira Sans Extra Condensed"/>
                  <a:ea typeface="Fira Sans Extra Condensed"/>
                  <a:cs typeface="Fira Sans Extra Condensed"/>
                  <a:sym typeface="Fira Sans Extra Condensed"/>
                </a:endParaRPr>
              </a:p>
            </p:txBody>
          </p:sp>
        </p:grpSp>
        <p:grpSp>
          <p:nvGrpSpPr>
            <p:cNvPr id="284" name="Google Shape;7204;p37"/>
            <p:cNvGrpSpPr/>
            <p:nvPr/>
          </p:nvGrpSpPr>
          <p:grpSpPr>
            <a:xfrm>
              <a:off x="17247967" y="8625593"/>
              <a:ext cx="6627017" cy="1800466"/>
              <a:chOff x="6375415" y="3080675"/>
              <a:chExt cx="2313985" cy="628677"/>
            </a:xfrm>
          </p:grpSpPr>
          <p:sp>
            <p:nvSpPr>
              <p:cNvPr id="285" name="Google Shape;7160;p37"/>
              <p:cNvSpPr txBox="1"/>
              <p:nvPr/>
            </p:nvSpPr>
            <p:spPr>
              <a:xfrm>
                <a:off x="6385611" y="3118761"/>
                <a:ext cx="1450390" cy="4326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800" dirty="0"/>
                  <a:t>Explosive</a:t>
                </a:r>
                <a:endParaRPr sz="4800" b="1" kern="0" dirty="0">
                  <a:solidFill>
                    <a:srgbClr val="000000"/>
                  </a:solidFill>
                  <a:latin typeface="Fira Sans Extra Condensed"/>
                  <a:ea typeface="Fira Sans Extra Condensed"/>
                  <a:cs typeface="Fira Sans Extra Condensed"/>
                  <a:sym typeface="Fira Sans Extra Condensed"/>
                </a:endParaRPr>
              </a:p>
            </p:txBody>
          </p:sp>
          <p:sp>
            <p:nvSpPr>
              <p:cNvPr id="286" name="Google Shape;7205;p37"/>
              <p:cNvSpPr txBox="1"/>
              <p:nvPr/>
            </p:nvSpPr>
            <p:spPr>
              <a:xfrm>
                <a:off x="6375415" y="3440427"/>
                <a:ext cx="1431095" cy="268925"/>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000" dirty="0"/>
                  <a:t>&gt; 1,000,000 m³</a:t>
                </a:r>
                <a:endParaRPr sz="4000" kern="0" dirty="0">
                  <a:solidFill>
                    <a:srgbClr val="000000"/>
                  </a:solidFill>
                  <a:latin typeface="Roboto"/>
                  <a:ea typeface="Roboto"/>
                  <a:cs typeface="Roboto"/>
                  <a:sym typeface="Roboto"/>
                </a:endParaRPr>
              </a:p>
            </p:txBody>
          </p:sp>
          <p:sp>
            <p:nvSpPr>
              <p:cNvPr id="287" name="Google Shape;7206;p37"/>
              <p:cNvSpPr txBox="1"/>
              <p:nvPr/>
            </p:nvSpPr>
            <p:spPr>
              <a:xfrm>
                <a:off x="7914200" y="3080675"/>
                <a:ext cx="775200" cy="6135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6600" b="1" kern="0" dirty="0">
                    <a:solidFill>
                      <a:srgbClr val="000000"/>
                    </a:solidFill>
                    <a:latin typeface="Fira Sans Extra Condensed"/>
                    <a:ea typeface="Fira Sans Extra Condensed"/>
                    <a:cs typeface="Fira Sans Extra Condensed"/>
                    <a:sym typeface="Fira Sans Extra Condensed"/>
                  </a:rPr>
                  <a:t>2</a:t>
                </a:r>
                <a:endParaRPr sz="6600" b="1" kern="0" dirty="0">
                  <a:solidFill>
                    <a:srgbClr val="000000"/>
                  </a:solidFill>
                  <a:latin typeface="Fira Sans Extra Condensed"/>
                  <a:ea typeface="Fira Sans Extra Condensed"/>
                  <a:cs typeface="Fira Sans Extra Condensed"/>
                  <a:sym typeface="Fira Sans Extra Condensed"/>
                </a:endParaRPr>
              </a:p>
            </p:txBody>
          </p:sp>
        </p:grpSp>
        <p:grpSp>
          <p:nvGrpSpPr>
            <p:cNvPr id="288" name="Google Shape;7204;p37"/>
            <p:cNvGrpSpPr/>
            <p:nvPr/>
          </p:nvGrpSpPr>
          <p:grpSpPr>
            <a:xfrm>
              <a:off x="17220040" y="10886318"/>
              <a:ext cx="6627017" cy="1800466"/>
              <a:chOff x="6375415" y="3080675"/>
              <a:chExt cx="2313985" cy="628677"/>
            </a:xfrm>
          </p:grpSpPr>
          <p:sp>
            <p:nvSpPr>
              <p:cNvPr id="289" name="Google Shape;7160;p37"/>
              <p:cNvSpPr txBox="1"/>
              <p:nvPr/>
            </p:nvSpPr>
            <p:spPr>
              <a:xfrm>
                <a:off x="6385611" y="3118761"/>
                <a:ext cx="1450390" cy="4326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800" dirty="0"/>
                  <a:t>Effusive</a:t>
                </a:r>
                <a:endParaRPr sz="4800" b="1" kern="0" dirty="0">
                  <a:solidFill>
                    <a:srgbClr val="000000"/>
                  </a:solidFill>
                  <a:latin typeface="Fira Sans Extra Condensed"/>
                  <a:ea typeface="Fira Sans Extra Condensed"/>
                  <a:cs typeface="Fira Sans Extra Condensed"/>
                  <a:sym typeface="Fira Sans Extra Condensed"/>
                </a:endParaRPr>
              </a:p>
            </p:txBody>
          </p:sp>
          <p:sp>
            <p:nvSpPr>
              <p:cNvPr id="290" name="Google Shape;7205;p37"/>
              <p:cNvSpPr txBox="1"/>
              <p:nvPr/>
            </p:nvSpPr>
            <p:spPr>
              <a:xfrm>
                <a:off x="6375415" y="3440427"/>
                <a:ext cx="1431095" cy="268925"/>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000" dirty="0"/>
                  <a:t>&lt; 1,000 m³</a:t>
                </a:r>
                <a:endParaRPr sz="4000" kern="0" dirty="0">
                  <a:solidFill>
                    <a:srgbClr val="000000"/>
                  </a:solidFill>
                  <a:latin typeface="Roboto"/>
                  <a:ea typeface="Roboto"/>
                  <a:cs typeface="Roboto"/>
                  <a:sym typeface="Roboto"/>
                </a:endParaRPr>
              </a:p>
            </p:txBody>
          </p:sp>
          <p:sp>
            <p:nvSpPr>
              <p:cNvPr id="291" name="Google Shape;7206;p37"/>
              <p:cNvSpPr txBox="1"/>
              <p:nvPr/>
            </p:nvSpPr>
            <p:spPr>
              <a:xfrm>
                <a:off x="7914200" y="3080675"/>
                <a:ext cx="775200" cy="6135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6600" b="1" kern="0" dirty="0">
                    <a:solidFill>
                      <a:srgbClr val="000000"/>
                    </a:solidFill>
                    <a:latin typeface="Fira Sans Extra Condensed"/>
                    <a:ea typeface="Fira Sans Extra Condensed"/>
                    <a:cs typeface="Fira Sans Extra Condensed"/>
                    <a:sym typeface="Fira Sans Extra Condensed"/>
                  </a:rPr>
                  <a:t>0</a:t>
                </a:r>
                <a:endParaRPr sz="6600" b="1" kern="0" dirty="0">
                  <a:solidFill>
                    <a:srgbClr val="000000"/>
                  </a:solidFill>
                  <a:latin typeface="Fira Sans Extra Condensed"/>
                  <a:ea typeface="Fira Sans Extra Condensed"/>
                  <a:cs typeface="Fira Sans Extra Condensed"/>
                  <a:sym typeface="Fira Sans Extra Condensed"/>
                </a:endParaRPr>
              </a:p>
            </p:txBody>
          </p:sp>
        </p:grpSp>
        <p:grpSp>
          <p:nvGrpSpPr>
            <p:cNvPr id="23" name="קבוצה 22"/>
            <p:cNvGrpSpPr/>
            <p:nvPr/>
          </p:nvGrpSpPr>
          <p:grpSpPr>
            <a:xfrm>
              <a:off x="11883053" y="3383994"/>
              <a:ext cx="1194279" cy="10263873"/>
              <a:chOff x="11883053" y="3277314"/>
              <a:chExt cx="1194279" cy="10263873"/>
            </a:xfrm>
          </p:grpSpPr>
          <p:sp>
            <p:nvSpPr>
              <p:cNvPr id="166" name="Google Shape;7187;p37"/>
              <p:cNvSpPr/>
              <p:nvPr/>
            </p:nvSpPr>
            <p:spPr>
              <a:xfrm>
                <a:off x="11883053" y="3277314"/>
                <a:ext cx="1194279" cy="10263873"/>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grpSp>
            <p:nvGrpSpPr>
              <p:cNvPr id="22" name="קבוצה 21"/>
              <p:cNvGrpSpPr/>
              <p:nvPr/>
            </p:nvGrpSpPr>
            <p:grpSpPr>
              <a:xfrm>
                <a:off x="12203471" y="3689264"/>
                <a:ext cx="553446" cy="9357080"/>
                <a:chOff x="12203471" y="3689264"/>
                <a:chExt cx="553446" cy="9357080"/>
              </a:xfrm>
            </p:grpSpPr>
            <p:sp>
              <p:nvSpPr>
                <p:cNvPr id="168" name="Google Shape;7167;p37"/>
                <p:cNvSpPr/>
                <p:nvPr/>
              </p:nvSpPr>
              <p:spPr>
                <a:xfrm>
                  <a:off x="12203471" y="9191534"/>
                  <a:ext cx="553446" cy="553446"/>
                </a:xfrm>
                <a:prstGeom prst="ellipse">
                  <a:avLst/>
                </a:prstGeom>
                <a:solidFill>
                  <a:srgbClr val="FFCC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7188;p37"/>
                <p:cNvSpPr/>
                <p:nvPr/>
              </p:nvSpPr>
              <p:spPr>
                <a:xfrm>
                  <a:off x="12203471" y="10291988"/>
                  <a:ext cx="553446" cy="553446"/>
                </a:xfrm>
                <a:prstGeom prst="ellipse">
                  <a:avLst/>
                </a:prstGeom>
                <a:solidFill>
                  <a:srgbClr val="FFFF3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7189;p37"/>
                <p:cNvSpPr/>
                <p:nvPr/>
              </p:nvSpPr>
              <p:spPr>
                <a:xfrm>
                  <a:off x="12203471" y="11392442"/>
                  <a:ext cx="553446" cy="553446"/>
                </a:xfrm>
                <a:prstGeom prst="ellipse">
                  <a:avLst/>
                </a:prstGeom>
                <a:solidFill>
                  <a:srgbClr val="FFFF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7145;p37"/>
                <p:cNvSpPr/>
                <p:nvPr/>
              </p:nvSpPr>
              <p:spPr>
                <a:xfrm>
                  <a:off x="12203471" y="12492898"/>
                  <a:ext cx="553446" cy="553446"/>
                </a:xfrm>
                <a:prstGeom prst="ellipse">
                  <a:avLst/>
                </a:pr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dirty="0">
                    <a:ln>
                      <a:noFill/>
                    </a:ln>
                    <a:solidFill>
                      <a:srgbClr val="000000"/>
                    </a:solidFill>
                    <a:effectLst/>
                    <a:uLnTx/>
                    <a:uFillTx/>
                    <a:latin typeface="Arial"/>
                    <a:cs typeface="Arial"/>
                    <a:sym typeface="Arial"/>
                  </a:endParaRPr>
                </a:p>
              </p:txBody>
            </p:sp>
            <p:sp>
              <p:nvSpPr>
                <p:cNvPr id="207" name="Google Shape;7156;p37"/>
                <p:cNvSpPr/>
                <p:nvPr/>
              </p:nvSpPr>
              <p:spPr>
                <a:xfrm>
                  <a:off x="12203471" y="4789718"/>
                  <a:ext cx="553446" cy="553446"/>
                </a:xfrm>
                <a:prstGeom prst="ellipse">
                  <a:avLst/>
                </a:prstGeom>
                <a:solidFill>
                  <a:srgbClr val="99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7167;p37"/>
                <p:cNvSpPr/>
                <p:nvPr/>
              </p:nvSpPr>
              <p:spPr>
                <a:xfrm>
                  <a:off x="12203471" y="6990626"/>
                  <a:ext cx="553446" cy="553446"/>
                </a:xfrm>
                <a:prstGeom prst="ellipse">
                  <a:avLst/>
                </a:prstGeom>
                <a:solidFill>
                  <a:srgbClr val="FF66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7188;p37"/>
                <p:cNvSpPr/>
                <p:nvPr/>
              </p:nvSpPr>
              <p:spPr>
                <a:xfrm>
                  <a:off x="12203471" y="8091080"/>
                  <a:ext cx="553446" cy="553446"/>
                </a:xfrm>
                <a:prstGeom prst="ellipse">
                  <a:avLst/>
                </a:prstGeom>
                <a:solidFill>
                  <a:srgbClr val="FF99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7167;p37"/>
                <p:cNvSpPr/>
                <p:nvPr/>
              </p:nvSpPr>
              <p:spPr>
                <a:xfrm>
                  <a:off x="12203471" y="5890172"/>
                  <a:ext cx="553446" cy="553446"/>
                </a:xfrm>
                <a:prstGeom prst="ellipse">
                  <a:avLst/>
                </a:prstGeom>
                <a:solidFill>
                  <a:srgbClr val="FF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7156;p37"/>
                <p:cNvSpPr/>
                <p:nvPr/>
              </p:nvSpPr>
              <p:spPr>
                <a:xfrm>
                  <a:off x="12203471" y="3689264"/>
                  <a:ext cx="553446" cy="553446"/>
                </a:xfrm>
                <a:prstGeom prst="ellipse">
                  <a:avLst/>
                </a:prstGeom>
                <a:solidFill>
                  <a:schemeClr val="tx1"/>
                </a:solidFill>
                <a:ln w="28575">
                  <a:solidFill>
                    <a:srgbClr val="FF0000"/>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14" name="קבוצה 113"/>
            <p:cNvGrpSpPr/>
            <p:nvPr/>
          </p:nvGrpSpPr>
          <p:grpSpPr>
            <a:xfrm>
              <a:off x="12756918" y="2142305"/>
              <a:ext cx="9451511" cy="1930360"/>
              <a:chOff x="12438988" y="3721338"/>
              <a:chExt cx="9451511" cy="1930360"/>
            </a:xfrm>
            <a:solidFill>
              <a:schemeClr val="tx1"/>
            </a:solidFill>
          </p:grpSpPr>
          <p:grpSp>
            <p:nvGrpSpPr>
              <p:cNvPr id="115" name="Google Shape;7163;p37"/>
              <p:cNvGrpSpPr/>
              <p:nvPr/>
            </p:nvGrpSpPr>
            <p:grpSpPr>
              <a:xfrm>
                <a:off x="12438988" y="3721338"/>
                <a:ext cx="8698020" cy="1930360"/>
                <a:chOff x="4640934" y="1436629"/>
                <a:chExt cx="3037126" cy="674032"/>
              </a:xfrm>
              <a:grpFill/>
            </p:grpSpPr>
            <p:cxnSp>
              <p:nvCxnSpPr>
                <p:cNvPr id="117" name="Google Shape;7166;p37"/>
                <p:cNvCxnSpPr>
                  <a:stCxn id="118" idx="1"/>
                  <a:endCxn id="111" idx="6"/>
                </p:cNvCxnSpPr>
                <p:nvPr/>
              </p:nvCxnSpPr>
              <p:spPr>
                <a:xfrm rot="10800000" flipV="1">
                  <a:off x="4640934" y="1600129"/>
                  <a:ext cx="1539226" cy="510532"/>
                </a:xfrm>
                <a:prstGeom prst="bentConnector3">
                  <a:avLst>
                    <a:gd name="adj1" fmla="val 50000"/>
                  </a:avLst>
                </a:prstGeom>
                <a:grpFill/>
                <a:ln w="19050" cap="flat" cmpd="sng">
                  <a:solidFill>
                    <a:schemeClr val="tx1"/>
                  </a:solidFill>
                  <a:prstDash val="solid"/>
                  <a:round/>
                  <a:headEnd type="none" w="med" len="med"/>
                  <a:tailEnd type="oval" w="med" len="med"/>
                </a:ln>
              </p:spPr>
            </p:cxnSp>
            <p:sp>
              <p:nvSpPr>
                <p:cNvPr id="118" name="Google Shape;7165;p37"/>
                <p:cNvSpPr/>
                <p:nvPr/>
              </p:nvSpPr>
              <p:spPr>
                <a:xfrm>
                  <a:off x="6180160" y="1436629"/>
                  <a:ext cx="1497900" cy="327000"/>
                </a:xfrm>
                <a:prstGeom prst="roundRect">
                  <a:avLst>
                    <a:gd name="adj" fmla="val 50000"/>
                  </a:avLst>
                </a:prstGeom>
                <a:grpFill/>
                <a:ln w="38100">
                  <a:solidFill>
                    <a:srgbClr val="FF0000"/>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40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116" name="Google Shape;7158;p37"/>
              <p:cNvCxnSpPr/>
              <p:nvPr/>
            </p:nvCxnSpPr>
            <p:spPr>
              <a:xfrm rot="10800000">
                <a:off x="21137007" y="4189583"/>
                <a:ext cx="753492" cy="0"/>
              </a:xfrm>
              <a:prstGeom prst="straightConnector1">
                <a:avLst/>
              </a:prstGeom>
              <a:grpFill/>
              <a:ln w="19050" cap="flat" cmpd="sng">
                <a:solidFill>
                  <a:schemeClr val="tx1"/>
                </a:solidFill>
                <a:prstDash val="solid"/>
                <a:round/>
                <a:headEnd type="oval" w="med" len="med"/>
                <a:tailEnd type="none" w="med" len="med"/>
              </a:ln>
            </p:spPr>
          </p:cxnSp>
        </p:grpSp>
        <p:grpSp>
          <p:nvGrpSpPr>
            <p:cNvPr id="119" name="Google Shape;7204;p37"/>
            <p:cNvGrpSpPr/>
            <p:nvPr/>
          </p:nvGrpSpPr>
          <p:grpSpPr>
            <a:xfrm>
              <a:off x="17192140" y="1937590"/>
              <a:ext cx="6565735" cy="1913779"/>
              <a:chOff x="6396813" y="3080675"/>
              <a:chExt cx="2292587" cy="668243"/>
            </a:xfrm>
          </p:grpSpPr>
          <p:sp>
            <p:nvSpPr>
              <p:cNvPr id="120" name="Google Shape;7160;p37"/>
              <p:cNvSpPr txBox="1"/>
              <p:nvPr/>
            </p:nvSpPr>
            <p:spPr>
              <a:xfrm>
                <a:off x="6396813" y="3135565"/>
                <a:ext cx="1450390" cy="36592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800" dirty="0">
                    <a:solidFill>
                      <a:srgbClr val="FF0000"/>
                    </a:solidFill>
                  </a:rPr>
                  <a:t>Mega-colossal</a:t>
                </a:r>
                <a:endParaRPr sz="4800" b="1" kern="0" dirty="0">
                  <a:solidFill>
                    <a:srgbClr val="FF0000"/>
                  </a:solidFill>
                  <a:latin typeface="Fira Sans Extra Condensed"/>
                  <a:ea typeface="Fira Sans Extra Condensed"/>
                  <a:cs typeface="Fira Sans Extra Condensed"/>
                  <a:sym typeface="Fira Sans Extra Condensed"/>
                </a:endParaRPr>
              </a:p>
            </p:txBody>
          </p:sp>
          <p:sp>
            <p:nvSpPr>
              <p:cNvPr id="121" name="Google Shape;7205;p37"/>
              <p:cNvSpPr txBox="1"/>
              <p:nvPr/>
            </p:nvSpPr>
            <p:spPr>
              <a:xfrm>
                <a:off x="6432467" y="3479993"/>
                <a:ext cx="1431095" cy="268925"/>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US" sz="4000" dirty="0"/>
                  <a:t>&gt; 1,000 km³</a:t>
                </a:r>
                <a:endParaRPr sz="4000" kern="0" dirty="0">
                  <a:latin typeface="Roboto"/>
                  <a:ea typeface="Roboto"/>
                  <a:cs typeface="Roboto"/>
                  <a:sym typeface="Roboto"/>
                </a:endParaRPr>
              </a:p>
            </p:txBody>
          </p:sp>
          <p:sp>
            <p:nvSpPr>
              <p:cNvPr id="122" name="Google Shape;7206;p37"/>
              <p:cNvSpPr txBox="1"/>
              <p:nvPr/>
            </p:nvSpPr>
            <p:spPr>
              <a:xfrm>
                <a:off x="7914200" y="3080675"/>
                <a:ext cx="775200" cy="6135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6600" b="1" kern="0" dirty="0">
                    <a:ln>
                      <a:solidFill>
                        <a:srgbClr val="FF0000"/>
                      </a:solidFill>
                    </a:ln>
                    <a:latin typeface="Fira Sans Extra Condensed"/>
                    <a:ea typeface="Fira Sans Extra Condensed"/>
                    <a:cs typeface="Fira Sans Extra Condensed"/>
                    <a:sym typeface="Fira Sans Extra Condensed"/>
                  </a:rPr>
                  <a:t>8</a:t>
                </a:r>
                <a:endParaRPr sz="6600" b="1" kern="0" dirty="0">
                  <a:ln>
                    <a:solidFill>
                      <a:srgbClr val="FF0000"/>
                    </a:solidFill>
                  </a:ln>
                  <a:latin typeface="Fira Sans Extra Condensed"/>
                  <a:ea typeface="Fira Sans Extra Condensed"/>
                  <a:cs typeface="Fira Sans Extra Condensed"/>
                  <a:sym typeface="Fira Sans Extra Condensed"/>
                </a:endParaRPr>
              </a:p>
            </p:txBody>
          </p:sp>
        </p:grpSp>
      </p:grpSp>
    </p:spTree>
    <p:extLst>
      <p:ext uri="{BB962C8B-B14F-4D97-AF65-F5344CB8AC3E}">
        <p14:creationId xmlns:p14="http://schemas.microsoft.com/office/powerpoint/2010/main" val="303819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38"/>
        <p:cNvGrpSpPr/>
        <p:nvPr/>
      </p:nvGrpSpPr>
      <p:grpSpPr>
        <a:xfrm>
          <a:off x="0" y="0"/>
          <a:ext cx="0" cy="0"/>
          <a:chOff x="0" y="0"/>
          <a:chExt cx="0" cy="0"/>
        </a:xfrm>
      </p:grpSpPr>
      <p:grpSp>
        <p:nvGrpSpPr>
          <p:cNvPr id="27" name="קבוצה 26"/>
          <p:cNvGrpSpPr/>
          <p:nvPr/>
        </p:nvGrpSpPr>
        <p:grpSpPr>
          <a:xfrm>
            <a:off x="1405060" y="2621280"/>
            <a:ext cx="21932019" cy="9145986"/>
            <a:chOff x="1189274" y="3277927"/>
            <a:chExt cx="21932019" cy="9145986"/>
          </a:xfrm>
        </p:grpSpPr>
        <p:pic>
          <p:nvPicPr>
            <p:cNvPr id="25" name="תמונה 24"/>
            <p:cNvPicPr>
              <a:picLocks noChangeAspect="1"/>
            </p:cNvPicPr>
            <p:nvPr/>
          </p:nvPicPr>
          <p:blipFill rotWithShape="1">
            <a:blip r:embed="rId3"/>
            <a:srcRect t="12528"/>
            <a:stretch/>
          </p:blipFill>
          <p:spPr>
            <a:xfrm>
              <a:off x="1189274" y="3277927"/>
              <a:ext cx="21932019" cy="9145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1" name="מלבן 120"/>
            <p:cNvSpPr/>
            <p:nvPr/>
          </p:nvSpPr>
          <p:spPr>
            <a:xfrm>
              <a:off x="16836886" y="3611218"/>
              <a:ext cx="728869" cy="8415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מלבן 121"/>
            <p:cNvSpPr/>
            <p:nvPr/>
          </p:nvSpPr>
          <p:spPr>
            <a:xfrm>
              <a:off x="9143999" y="3611218"/>
              <a:ext cx="728869" cy="8415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מלבן 122"/>
            <p:cNvSpPr/>
            <p:nvPr/>
          </p:nvSpPr>
          <p:spPr>
            <a:xfrm>
              <a:off x="1451112" y="3611218"/>
              <a:ext cx="728869" cy="8415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Google Shape;7170;p37"/>
          <p:cNvSpPr txBox="1">
            <a:spLocks/>
          </p:cNvSpPr>
          <p:nvPr/>
        </p:nvSpPr>
        <p:spPr>
          <a:xfrm>
            <a:off x="0" y="860416"/>
            <a:ext cx="24387175" cy="1296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rgbClr val="000000"/>
              </a:buClr>
              <a:buSzPts val="2800"/>
              <a:buFont typeface="Fira Sans Extra Condensed SemiBold"/>
              <a:buNone/>
              <a:def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9pPr>
          </a:lstStyle>
          <a:p>
            <a:pPr lvl="0">
              <a:buSzPts val="1100"/>
            </a:pPr>
            <a:r>
              <a:rPr kumimoji="0" lang="en-US" sz="6000" b="1" i="0" u="none" strike="noStrike" kern="0" cap="none" spc="0" normalizeH="0" baseline="0" noProof="0" dirty="0">
                <a:ln>
                  <a:noFill/>
                </a:ln>
                <a:solidFill>
                  <a:srgbClr val="000000"/>
                </a:solidFill>
                <a:effectLst/>
                <a:uLnTx/>
                <a:uFillTx/>
                <a:sym typeface="Fira Sans Extra Condensed SemiBold"/>
              </a:rPr>
              <a:t>Types of volcanoes</a:t>
            </a:r>
            <a:endParaRPr kumimoji="0" lang="en-US" sz="6000" b="0" i="0" u="none" strike="noStrike" kern="0" cap="none" spc="0" normalizeH="0" baseline="0" noProof="0" dirty="0">
              <a:ln>
                <a:noFill/>
              </a:ln>
              <a:solidFill>
                <a:srgbClr val="000000"/>
              </a:solidFill>
              <a:effectLst/>
              <a:uLnTx/>
              <a:uFillTx/>
              <a:sym typeface="Fira Sans Extra Condensed SemiBold"/>
            </a:endParaRPr>
          </a:p>
        </p:txBody>
      </p:sp>
    </p:spTree>
    <p:extLst>
      <p:ext uri="{BB962C8B-B14F-4D97-AF65-F5344CB8AC3E}">
        <p14:creationId xmlns:p14="http://schemas.microsoft.com/office/powerpoint/2010/main" val="732704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bg>
      <p:bgPr>
        <a:solidFill>
          <a:srgbClr val="FFF8F4"/>
        </a:solidFill>
        <a:effectLst/>
      </p:bgPr>
    </p:bg>
    <p:spTree>
      <p:nvGrpSpPr>
        <p:cNvPr id="1" name=""/>
        <p:cNvGrpSpPr/>
        <p:nvPr/>
      </p:nvGrpSpPr>
      <p:grpSpPr>
        <a:xfrm>
          <a:off x="0" y="0"/>
          <a:ext cx="0" cy="0"/>
          <a:chOff x="0" y="0"/>
          <a:chExt cx="0" cy="0"/>
        </a:xfrm>
      </p:grpSpPr>
      <p:sp>
        <p:nvSpPr>
          <p:cNvPr id="3" name="Shape 0"/>
          <p:cNvSpPr/>
          <p:nvPr/>
        </p:nvSpPr>
        <p:spPr>
          <a:xfrm>
            <a:off x="23370921" y="10515600"/>
            <a:ext cx="1016127" cy="3200400"/>
          </a:xfrm>
          <a:prstGeom prst="rect">
            <a:avLst/>
          </a:prstGeom>
          <a:noFill/>
          <a:ln/>
        </p:spPr>
      </p:sp>
      <p:sp>
        <p:nvSpPr>
          <p:cNvPr id="5" name="Text 1"/>
          <p:cNvSpPr/>
          <p:nvPr/>
        </p:nvSpPr>
        <p:spPr>
          <a:xfrm>
            <a:off x="5298831" y="4394200"/>
            <a:ext cx="14100727" cy="2980267"/>
          </a:xfrm>
          <a:prstGeom prst="rect">
            <a:avLst/>
          </a:prstGeom>
          <a:noFill/>
          <a:ln/>
        </p:spPr>
        <p:txBody>
          <a:bodyPr wrap="square" lIns="0" tIns="0" rIns="0" bIns="0" rtlCol="0" anchor="t"/>
          <a:lstStyle/>
          <a:p>
            <a:pPr algn="ctr"/>
            <a:r>
              <a:rPr lang="en-US" sz="9600" dirty="0"/>
              <a:t>Research question:</a:t>
            </a:r>
          </a:p>
        </p:txBody>
      </p:sp>
      <p:sp>
        <p:nvSpPr>
          <p:cNvPr id="6" name="Text 2"/>
          <p:cNvSpPr/>
          <p:nvPr/>
        </p:nvSpPr>
        <p:spPr>
          <a:xfrm>
            <a:off x="5000192" y="6382238"/>
            <a:ext cx="15351070" cy="2573867"/>
          </a:xfrm>
          <a:prstGeom prst="rect">
            <a:avLst/>
          </a:prstGeom>
          <a:noFill/>
          <a:ln/>
        </p:spPr>
        <p:txBody>
          <a:bodyPr wrap="square" lIns="0" tIns="0" rIns="0" bIns="0" rtlCol="0" anchor="t"/>
          <a:lstStyle/>
          <a:p>
            <a:pPr algn="ctr"/>
            <a:r>
              <a:rPr lang="en-US" sz="4000" dirty="0"/>
              <a:t>Is it possible to predict the numerical value of the "VEI“ level</a:t>
            </a:r>
          </a:p>
          <a:p>
            <a:pPr algn="ctr"/>
            <a:r>
              <a:rPr lang="en-US" sz="4000" dirty="0"/>
              <a:t>of the next eruption for each active volcano</a:t>
            </a:r>
          </a:p>
          <a:p>
            <a:pPr algn="ctr"/>
            <a:r>
              <a:rPr lang="en-US" sz="4000" dirty="0"/>
              <a:t>may be predicted based on "Global Volcanism Program"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bg>
      <p:bgPr>
        <a:solidFill>
          <a:srgbClr val="FFF8F4"/>
        </a:solidFill>
        <a:effectLst/>
      </p:bgPr>
    </p:bg>
    <p:spTree>
      <p:nvGrpSpPr>
        <p:cNvPr id="1" name=""/>
        <p:cNvGrpSpPr/>
        <p:nvPr/>
      </p:nvGrpSpPr>
      <p:grpSpPr>
        <a:xfrm>
          <a:off x="0" y="0"/>
          <a:ext cx="0" cy="0"/>
          <a:chOff x="0" y="0"/>
          <a:chExt cx="0" cy="0"/>
        </a:xfrm>
      </p:grpSpPr>
      <p:sp>
        <p:nvSpPr>
          <p:cNvPr id="6" name="Text 1"/>
          <p:cNvSpPr/>
          <p:nvPr/>
        </p:nvSpPr>
        <p:spPr>
          <a:xfrm>
            <a:off x="0" y="838249"/>
            <a:ext cx="24387175" cy="1505526"/>
          </a:xfrm>
          <a:prstGeom prst="rect">
            <a:avLst/>
          </a:prstGeom>
          <a:noFill/>
          <a:ln/>
        </p:spPr>
        <p:txBody>
          <a:bodyPr wrap="square" lIns="0" tIns="0" rIns="0" bIns="0" rtlCol="0" anchor="t"/>
          <a:lstStyle/>
          <a:p>
            <a:pPr algn="ctr"/>
            <a:r>
              <a:rPr lang="en-US" sz="8000" b="1" dirty="0">
                <a:solidFill>
                  <a:srgbClr val="272727">
                    <a:alpha val="100000"/>
                  </a:srgbClr>
                </a:solidFill>
                <a:ea typeface="Poppins Bold" pitchFamily="34" charset="-122"/>
                <a:cs typeface="Poppins Bold" pitchFamily="34" charset="-120"/>
              </a:rPr>
              <a:t>Data science main steps</a:t>
            </a:r>
            <a:endParaRPr lang="en-US" sz="8000" b="1" dirty="0"/>
          </a:p>
        </p:txBody>
      </p:sp>
      <p:pic>
        <p:nvPicPr>
          <p:cNvPr id="43" name="Image 3" descr="preencoded.png"/>
          <p:cNvPicPr>
            <a:picLocks noChangeAspect="1"/>
          </p:cNvPicPr>
          <p:nvPr/>
        </p:nvPicPr>
        <p:blipFill>
          <a:blip r:embed="rId3"/>
          <a:stretch>
            <a:fillRect/>
          </a:stretch>
        </p:blipFill>
        <p:spPr>
          <a:xfrm>
            <a:off x="0" y="1422400"/>
            <a:ext cx="7540526" cy="12141200"/>
          </a:xfrm>
          <a:prstGeom prst="rect">
            <a:avLst/>
          </a:prstGeom>
        </p:spPr>
      </p:pic>
      <p:graphicFrame>
        <p:nvGraphicFramePr>
          <p:cNvPr id="25" name="דיאגרמה 24"/>
          <p:cNvGraphicFramePr/>
          <p:nvPr>
            <p:extLst>
              <p:ext uri="{D42A27DB-BD31-4B8C-83A1-F6EECF244321}">
                <p14:modId xmlns:p14="http://schemas.microsoft.com/office/powerpoint/2010/main" val="1383557866"/>
              </p:ext>
            </p:extLst>
          </p:nvPr>
        </p:nvGraphicFramePr>
        <p:xfrm>
          <a:off x="11708348" y="2905587"/>
          <a:ext cx="6453486" cy="103090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6" name="קבוצה 25"/>
          <p:cNvGrpSpPr/>
          <p:nvPr/>
        </p:nvGrpSpPr>
        <p:grpSpPr>
          <a:xfrm>
            <a:off x="10147680" y="2881856"/>
            <a:ext cx="1314614" cy="1371600"/>
            <a:chOff x="24603357" y="-5643684"/>
            <a:chExt cx="1314614" cy="1371600"/>
          </a:xfrm>
        </p:grpSpPr>
        <p:sp>
          <p:nvSpPr>
            <p:cNvPr id="27" name="Shape 27"/>
            <p:cNvSpPr/>
            <p:nvPr/>
          </p:nvSpPr>
          <p:spPr>
            <a:xfrm>
              <a:off x="24603357" y="-5643684"/>
              <a:ext cx="1314614" cy="1371600"/>
            </a:xfrm>
            <a:prstGeom prst="roundRect">
              <a:avLst>
                <a:gd name="adj" fmla="val 781313"/>
              </a:avLst>
            </a:prstGeom>
            <a:solidFill>
              <a:srgbClr val="8E3B35">
                <a:alpha val="100000"/>
              </a:srgbClr>
            </a:solidFill>
            <a:ln/>
          </p:spPr>
        </p:sp>
        <p:sp>
          <p:nvSpPr>
            <p:cNvPr id="28" name="Text 28"/>
            <p:cNvSpPr/>
            <p:nvPr/>
          </p:nvSpPr>
          <p:spPr>
            <a:xfrm>
              <a:off x="24758951" y="-5516684"/>
              <a:ext cx="1003425" cy="1117600"/>
            </a:xfrm>
            <a:prstGeom prst="rect">
              <a:avLst/>
            </a:prstGeom>
            <a:noFill/>
            <a:ln/>
          </p:spPr>
          <p:txBody>
            <a:bodyPr wrap="square" lIns="0" tIns="0" rIns="0" bIns="0" rtlCol="0" anchor="ctr"/>
            <a:lstStyle/>
            <a:p>
              <a:pPr algn="ctr"/>
              <a:r>
                <a:rPr lang="en-US" sz="4800" dirty="0">
                  <a:solidFill>
                    <a:srgbClr val="FFFFFF">
                      <a:alpha val="100000"/>
                    </a:srgbClr>
                  </a:solidFill>
                  <a:ea typeface="Poppins Bold" pitchFamily="34" charset="-122"/>
                  <a:cs typeface="Poppins Bold" pitchFamily="34" charset="-120"/>
                </a:rPr>
                <a:t>1</a:t>
              </a:r>
              <a:endParaRPr lang="en-US" sz="4800" dirty="0"/>
            </a:p>
          </p:txBody>
        </p:sp>
      </p:grpSp>
      <p:grpSp>
        <p:nvGrpSpPr>
          <p:cNvPr id="29" name="קבוצה 28"/>
          <p:cNvGrpSpPr/>
          <p:nvPr/>
        </p:nvGrpSpPr>
        <p:grpSpPr>
          <a:xfrm>
            <a:off x="10147680" y="4723828"/>
            <a:ext cx="1314614" cy="1371600"/>
            <a:chOff x="24603357" y="-5643684"/>
            <a:chExt cx="1314614" cy="1371600"/>
          </a:xfrm>
        </p:grpSpPr>
        <p:sp>
          <p:nvSpPr>
            <p:cNvPr id="30" name="Shape 27"/>
            <p:cNvSpPr/>
            <p:nvPr/>
          </p:nvSpPr>
          <p:spPr>
            <a:xfrm>
              <a:off x="24603357" y="-5643684"/>
              <a:ext cx="1314614" cy="1371600"/>
            </a:xfrm>
            <a:prstGeom prst="roundRect">
              <a:avLst>
                <a:gd name="adj" fmla="val 781313"/>
              </a:avLst>
            </a:prstGeom>
            <a:solidFill>
              <a:srgbClr val="8E3B35">
                <a:alpha val="100000"/>
              </a:srgbClr>
            </a:solidFill>
            <a:ln/>
          </p:spPr>
        </p:sp>
        <p:sp>
          <p:nvSpPr>
            <p:cNvPr id="31" name="Text 28"/>
            <p:cNvSpPr/>
            <p:nvPr/>
          </p:nvSpPr>
          <p:spPr>
            <a:xfrm>
              <a:off x="24758951" y="-5516684"/>
              <a:ext cx="1003425" cy="1117600"/>
            </a:xfrm>
            <a:prstGeom prst="rect">
              <a:avLst/>
            </a:prstGeom>
            <a:noFill/>
            <a:ln/>
          </p:spPr>
          <p:txBody>
            <a:bodyPr wrap="square" lIns="0" tIns="0" rIns="0" bIns="0" rtlCol="0" anchor="ctr"/>
            <a:lstStyle/>
            <a:p>
              <a:pPr algn="ctr"/>
              <a:r>
                <a:rPr lang="en-US" sz="4800" dirty="0">
                  <a:solidFill>
                    <a:srgbClr val="FFFFFF">
                      <a:alpha val="100000"/>
                    </a:srgbClr>
                  </a:solidFill>
                  <a:ea typeface="Poppins Bold" pitchFamily="34" charset="-122"/>
                  <a:cs typeface="Poppins Bold" pitchFamily="34" charset="-120"/>
                </a:rPr>
                <a:t>2</a:t>
              </a:r>
              <a:endParaRPr lang="en-US" sz="4800" dirty="0"/>
            </a:p>
          </p:txBody>
        </p:sp>
      </p:grpSp>
      <p:grpSp>
        <p:nvGrpSpPr>
          <p:cNvPr id="32" name="קבוצה 31"/>
          <p:cNvGrpSpPr/>
          <p:nvPr/>
        </p:nvGrpSpPr>
        <p:grpSpPr>
          <a:xfrm>
            <a:off x="10147680" y="6565800"/>
            <a:ext cx="1314614" cy="1371600"/>
            <a:chOff x="24603357" y="-5643684"/>
            <a:chExt cx="1314614" cy="1371600"/>
          </a:xfrm>
        </p:grpSpPr>
        <p:sp>
          <p:nvSpPr>
            <p:cNvPr id="33" name="Shape 27"/>
            <p:cNvSpPr/>
            <p:nvPr/>
          </p:nvSpPr>
          <p:spPr>
            <a:xfrm>
              <a:off x="24603357" y="-5643684"/>
              <a:ext cx="1314614" cy="1371600"/>
            </a:xfrm>
            <a:prstGeom prst="roundRect">
              <a:avLst>
                <a:gd name="adj" fmla="val 781313"/>
              </a:avLst>
            </a:prstGeom>
            <a:solidFill>
              <a:srgbClr val="8E3B35">
                <a:alpha val="100000"/>
              </a:srgbClr>
            </a:solidFill>
            <a:ln/>
          </p:spPr>
        </p:sp>
        <p:sp>
          <p:nvSpPr>
            <p:cNvPr id="34" name="Text 28"/>
            <p:cNvSpPr/>
            <p:nvPr/>
          </p:nvSpPr>
          <p:spPr>
            <a:xfrm>
              <a:off x="24758951" y="-5516684"/>
              <a:ext cx="1003425" cy="1117600"/>
            </a:xfrm>
            <a:prstGeom prst="rect">
              <a:avLst/>
            </a:prstGeom>
            <a:noFill/>
            <a:ln/>
          </p:spPr>
          <p:txBody>
            <a:bodyPr wrap="square" lIns="0" tIns="0" rIns="0" bIns="0" rtlCol="0" anchor="ctr"/>
            <a:lstStyle/>
            <a:p>
              <a:pPr algn="ctr"/>
              <a:r>
                <a:rPr lang="en-US" sz="4800" dirty="0">
                  <a:solidFill>
                    <a:srgbClr val="FFFFFF">
                      <a:alpha val="100000"/>
                    </a:srgbClr>
                  </a:solidFill>
                  <a:ea typeface="Poppins Bold" pitchFamily="34" charset="-122"/>
                  <a:cs typeface="Poppins Bold" pitchFamily="34" charset="-120"/>
                </a:rPr>
                <a:t>3</a:t>
              </a:r>
              <a:endParaRPr lang="en-US" sz="4800" dirty="0"/>
            </a:p>
          </p:txBody>
        </p:sp>
      </p:grpSp>
      <p:grpSp>
        <p:nvGrpSpPr>
          <p:cNvPr id="35" name="קבוצה 34"/>
          <p:cNvGrpSpPr/>
          <p:nvPr/>
        </p:nvGrpSpPr>
        <p:grpSpPr>
          <a:xfrm>
            <a:off x="10147680" y="8407772"/>
            <a:ext cx="1314614" cy="1371600"/>
            <a:chOff x="24603357" y="-5643684"/>
            <a:chExt cx="1314614" cy="1371600"/>
          </a:xfrm>
        </p:grpSpPr>
        <p:sp>
          <p:nvSpPr>
            <p:cNvPr id="36" name="Shape 27"/>
            <p:cNvSpPr/>
            <p:nvPr/>
          </p:nvSpPr>
          <p:spPr>
            <a:xfrm>
              <a:off x="24603357" y="-5643684"/>
              <a:ext cx="1314614" cy="1371600"/>
            </a:xfrm>
            <a:prstGeom prst="roundRect">
              <a:avLst>
                <a:gd name="adj" fmla="val 781313"/>
              </a:avLst>
            </a:prstGeom>
            <a:solidFill>
              <a:srgbClr val="8E3B35">
                <a:alpha val="100000"/>
              </a:srgbClr>
            </a:solidFill>
            <a:ln/>
          </p:spPr>
        </p:sp>
        <p:sp>
          <p:nvSpPr>
            <p:cNvPr id="37" name="Text 28"/>
            <p:cNvSpPr/>
            <p:nvPr/>
          </p:nvSpPr>
          <p:spPr>
            <a:xfrm>
              <a:off x="24758951" y="-5516684"/>
              <a:ext cx="1003425" cy="1117600"/>
            </a:xfrm>
            <a:prstGeom prst="rect">
              <a:avLst/>
            </a:prstGeom>
            <a:noFill/>
            <a:ln/>
          </p:spPr>
          <p:txBody>
            <a:bodyPr wrap="square" lIns="0" tIns="0" rIns="0" bIns="0" rtlCol="0" anchor="ctr"/>
            <a:lstStyle/>
            <a:p>
              <a:pPr algn="ctr"/>
              <a:r>
                <a:rPr lang="en-US" sz="4800" dirty="0">
                  <a:solidFill>
                    <a:srgbClr val="FFFFFF">
                      <a:alpha val="100000"/>
                    </a:srgbClr>
                  </a:solidFill>
                  <a:ea typeface="Poppins Bold" pitchFamily="34" charset="-122"/>
                  <a:cs typeface="Poppins Bold" pitchFamily="34" charset="-120"/>
                </a:rPr>
                <a:t>4</a:t>
              </a:r>
              <a:endParaRPr lang="en-US" sz="4800" dirty="0"/>
            </a:p>
          </p:txBody>
        </p:sp>
      </p:grpSp>
      <p:grpSp>
        <p:nvGrpSpPr>
          <p:cNvPr id="38" name="קבוצה 37"/>
          <p:cNvGrpSpPr/>
          <p:nvPr/>
        </p:nvGrpSpPr>
        <p:grpSpPr>
          <a:xfrm>
            <a:off x="10147680" y="10249744"/>
            <a:ext cx="1314614" cy="1371600"/>
            <a:chOff x="24603357" y="-5643684"/>
            <a:chExt cx="1314614" cy="1371600"/>
          </a:xfrm>
        </p:grpSpPr>
        <p:sp>
          <p:nvSpPr>
            <p:cNvPr id="39" name="Shape 27"/>
            <p:cNvSpPr/>
            <p:nvPr/>
          </p:nvSpPr>
          <p:spPr>
            <a:xfrm>
              <a:off x="24603357" y="-5643684"/>
              <a:ext cx="1314614" cy="1371600"/>
            </a:xfrm>
            <a:prstGeom prst="roundRect">
              <a:avLst>
                <a:gd name="adj" fmla="val 781313"/>
              </a:avLst>
            </a:prstGeom>
            <a:solidFill>
              <a:srgbClr val="8E3B35">
                <a:alpha val="100000"/>
              </a:srgbClr>
            </a:solidFill>
            <a:ln/>
          </p:spPr>
        </p:sp>
        <p:sp>
          <p:nvSpPr>
            <p:cNvPr id="40" name="Text 28"/>
            <p:cNvSpPr/>
            <p:nvPr/>
          </p:nvSpPr>
          <p:spPr>
            <a:xfrm>
              <a:off x="24758951" y="-5516684"/>
              <a:ext cx="1003425" cy="1117600"/>
            </a:xfrm>
            <a:prstGeom prst="rect">
              <a:avLst/>
            </a:prstGeom>
            <a:noFill/>
            <a:ln/>
          </p:spPr>
          <p:txBody>
            <a:bodyPr wrap="square" lIns="0" tIns="0" rIns="0" bIns="0" rtlCol="0" anchor="ctr"/>
            <a:lstStyle/>
            <a:p>
              <a:pPr algn="ctr"/>
              <a:r>
                <a:rPr lang="en-US" sz="4800" dirty="0">
                  <a:solidFill>
                    <a:srgbClr val="FFFFFF">
                      <a:alpha val="100000"/>
                    </a:srgbClr>
                  </a:solidFill>
                  <a:ea typeface="Poppins Bold" pitchFamily="34" charset="-122"/>
                  <a:cs typeface="Poppins Bold" pitchFamily="34" charset="-120"/>
                </a:rPr>
                <a:t>5</a:t>
              </a:r>
              <a:endParaRPr lang="en-US" sz="4800" dirty="0"/>
            </a:p>
          </p:txBody>
        </p:sp>
      </p:grpSp>
      <p:grpSp>
        <p:nvGrpSpPr>
          <p:cNvPr id="41" name="קבוצה 40"/>
          <p:cNvGrpSpPr/>
          <p:nvPr/>
        </p:nvGrpSpPr>
        <p:grpSpPr>
          <a:xfrm>
            <a:off x="10147680" y="12091717"/>
            <a:ext cx="1314614" cy="1371600"/>
            <a:chOff x="24603357" y="-5643684"/>
            <a:chExt cx="1314614" cy="1371600"/>
          </a:xfrm>
        </p:grpSpPr>
        <p:sp>
          <p:nvSpPr>
            <p:cNvPr id="42" name="Shape 27"/>
            <p:cNvSpPr/>
            <p:nvPr/>
          </p:nvSpPr>
          <p:spPr>
            <a:xfrm>
              <a:off x="24603357" y="-5643684"/>
              <a:ext cx="1314614" cy="1371600"/>
            </a:xfrm>
            <a:prstGeom prst="roundRect">
              <a:avLst>
                <a:gd name="adj" fmla="val 781313"/>
              </a:avLst>
            </a:prstGeom>
            <a:solidFill>
              <a:srgbClr val="8E3B35">
                <a:alpha val="100000"/>
              </a:srgbClr>
            </a:solidFill>
            <a:ln/>
          </p:spPr>
        </p:sp>
        <p:sp>
          <p:nvSpPr>
            <p:cNvPr id="44" name="Text 28"/>
            <p:cNvSpPr/>
            <p:nvPr/>
          </p:nvSpPr>
          <p:spPr>
            <a:xfrm>
              <a:off x="24758951" y="-5516684"/>
              <a:ext cx="1003425" cy="1117600"/>
            </a:xfrm>
            <a:prstGeom prst="rect">
              <a:avLst/>
            </a:prstGeom>
            <a:noFill/>
            <a:ln/>
          </p:spPr>
          <p:txBody>
            <a:bodyPr wrap="square" lIns="0" tIns="0" rIns="0" bIns="0" rtlCol="0" anchor="ctr"/>
            <a:lstStyle/>
            <a:p>
              <a:pPr algn="ctr"/>
              <a:r>
                <a:rPr lang="en-US" sz="4800" dirty="0">
                  <a:solidFill>
                    <a:srgbClr val="FFFFFF">
                      <a:alpha val="100000"/>
                    </a:srgbClr>
                  </a:solidFill>
                  <a:ea typeface="Poppins Bold" pitchFamily="34" charset="-122"/>
                  <a:cs typeface="Poppins Bold" pitchFamily="34" charset="-120"/>
                </a:rPr>
                <a:t>6</a:t>
              </a:r>
              <a:endParaRPr lang="en-US" sz="48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bg>
      <p:bgPr>
        <a:solidFill>
          <a:srgbClr val="F9CAB0"/>
        </a:solidFill>
        <a:effectLst/>
      </p:bgPr>
    </p:bg>
    <p:spTree>
      <p:nvGrpSpPr>
        <p:cNvPr id="1" name=""/>
        <p:cNvGrpSpPr/>
        <p:nvPr/>
      </p:nvGrpSpPr>
      <p:grpSpPr>
        <a:xfrm>
          <a:off x="0" y="0"/>
          <a:ext cx="0" cy="0"/>
          <a:chOff x="0" y="0"/>
          <a:chExt cx="0" cy="0"/>
        </a:xfrm>
      </p:grpSpPr>
      <p:sp>
        <p:nvSpPr>
          <p:cNvPr id="5" name="Shape 1"/>
          <p:cNvSpPr/>
          <p:nvPr/>
        </p:nvSpPr>
        <p:spPr>
          <a:xfrm>
            <a:off x="6985873" y="5067300"/>
            <a:ext cx="10428003" cy="3962400"/>
          </a:xfrm>
          <a:prstGeom prst="rect">
            <a:avLst/>
          </a:prstGeom>
          <a:noFill/>
          <a:ln/>
        </p:spPr>
      </p:sp>
      <p:sp>
        <p:nvSpPr>
          <p:cNvPr id="9" name="Google Shape;315;p28"/>
          <p:cNvSpPr txBox="1">
            <a:spLocks noGrp="1"/>
          </p:cNvSpPr>
          <p:nvPr/>
        </p:nvSpPr>
        <p:spPr>
          <a:xfrm>
            <a:off x="7190128" y="3200400"/>
            <a:ext cx="10006918" cy="360452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3600"/>
              <a:buFont typeface="Anton"/>
              <a:buNone/>
              <a:defRPr sz="3600" b="0" i="0" u="none" strike="noStrike" cap="none">
                <a:solidFill>
                  <a:schemeClr val="dk1"/>
                </a:solidFill>
                <a:latin typeface="Anton"/>
                <a:ea typeface="Anton"/>
                <a:cs typeface="Anton"/>
                <a:sym typeface="Anton"/>
              </a:defRPr>
            </a:lvl9pPr>
          </a:lstStyle>
          <a:p>
            <a:pPr marL="0" lvl="0" indent="0" algn="ctr" rtl="0">
              <a:spcBef>
                <a:spcPts val="0"/>
              </a:spcBef>
              <a:spcAft>
                <a:spcPts val="0"/>
              </a:spcAft>
              <a:buNone/>
            </a:pPr>
            <a:r>
              <a:rPr lang="en-US" sz="9600" b="1" dirty="0">
                <a:latin typeface="+mn-lt"/>
                <a:cs typeface="+mn-cs"/>
              </a:rPr>
              <a:t>Data acquisition</a:t>
            </a:r>
          </a:p>
          <a:p>
            <a:pPr marL="0" lvl="0" indent="0" algn="ctr" rtl="0">
              <a:spcBef>
                <a:spcPts val="0"/>
              </a:spcBef>
              <a:spcAft>
                <a:spcPts val="0"/>
              </a:spcAft>
              <a:buNone/>
            </a:pPr>
            <a:r>
              <a:rPr lang="en-US" sz="9600" b="1" dirty="0">
                <a:latin typeface="+mn-lt"/>
                <a:cs typeface="+mn-cs"/>
              </a:rPr>
              <a:t>Crawling</a:t>
            </a:r>
            <a:endParaRPr sz="9600" b="1" dirty="0">
              <a:latin typeface="+mn-lt"/>
              <a:cs typeface="+mn-cs"/>
            </a:endParaRPr>
          </a:p>
        </p:txBody>
      </p:sp>
      <p:pic>
        <p:nvPicPr>
          <p:cNvPr id="3074" name="Picture 2" descr="Volcano Joypixels Sticker - Volcano Joypixels Eruption - Discover &amp; Share  GIFs"/>
          <p:cNvPicPr>
            <a:picLocks noChangeAspect="1" noChangeArrowheads="1" noCrop="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9077831" y="6743054"/>
            <a:ext cx="6935851" cy="6935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p:cNvPicPr>
            <a:picLocks noChangeAspect="1"/>
          </p:cNvPicPr>
          <p:nvPr/>
        </p:nvPicPr>
        <p:blipFill>
          <a:blip r:embed="rId2"/>
          <a:stretch>
            <a:fillRect/>
          </a:stretch>
        </p:blipFill>
        <p:spPr>
          <a:xfrm>
            <a:off x="14470501" y="363974"/>
            <a:ext cx="9916674" cy="12989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תמונה 7"/>
          <p:cNvPicPr>
            <a:picLocks noChangeAspect="1"/>
          </p:cNvPicPr>
          <p:nvPr/>
        </p:nvPicPr>
        <p:blipFill>
          <a:blip r:embed="rId3"/>
          <a:stretch>
            <a:fillRect/>
          </a:stretch>
        </p:blipFill>
        <p:spPr>
          <a:xfrm>
            <a:off x="14470501" y="342645"/>
            <a:ext cx="9916674" cy="13010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תמונה 6"/>
          <p:cNvPicPr>
            <a:picLocks noChangeAspect="1"/>
          </p:cNvPicPr>
          <p:nvPr/>
        </p:nvPicPr>
        <p:blipFill rotWithShape="1">
          <a:blip r:embed="rId4"/>
          <a:srcRect t="1092" r="1712" b="2912"/>
          <a:stretch/>
        </p:blipFill>
        <p:spPr>
          <a:xfrm>
            <a:off x="14470501" y="363974"/>
            <a:ext cx="9916674" cy="129899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8" name="Picture 4" descr="Detroit police, Motor City Pride organizers prepare to keep event safe"/>
          <p:cNvPicPr>
            <a:picLocks noChangeAspect="1" noChangeArrowheads="1"/>
          </p:cNvPicPr>
          <p:nvPr/>
        </p:nvPicPr>
        <p:blipFill rotWithShape="1">
          <a:blip r:embed="rId5">
            <a:extLst>
              <a:ext uri="{28A0092B-C50C-407E-A947-70E740481C1C}">
                <a14:useLocalDpi xmlns:a14="http://schemas.microsoft.com/office/drawing/2010/main" val="0"/>
              </a:ext>
            </a:extLst>
          </a:blip>
          <a:srcRect l="7039" t="2977" r="67019" b="50634"/>
          <a:stretch/>
        </p:blipFill>
        <p:spPr bwMode="auto">
          <a:xfrm>
            <a:off x="10614006" y="3146750"/>
            <a:ext cx="1242645" cy="1960619"/>
          </a:xfrm>
          <a:prstGeom prst="rect">
            <a:avLst/>
          </a:prstGeom>
          <a:noFill/>
          <a:extLst>
            <a:ext uri="{909E8E84-426E-40DD-AFC4-6F175D3DCCD1}">
              <a14:hiddenFill xmlns:a14="http://schemas.microsoft.com/office/drawing/2010/main">
                <a:solidFill>
                  <a:srgbClr val="FFFFFF"/>
                </a:solidFill>
              </a14:hiddenFill>
            </a:ext>
          </a:extLst>
        </p:spPr>
      </p:pic>
      <p:sp>
        <p:nvSpPr>
          <p:cNvPr id="11" name="מלבן 10"/>
          <p:cNvSpPr/>
          <p:nvPr/>
        </p:nvSpPr>
        <p:spPr>
          <a:xfrm>
            <a:off x="0" y="363974"/>
            <a:ext cx="14470501" cy="1200329"/>
          </a:xfrm>
          <a:prstGeom prst="rect">
            <a:avLst/>
          </a:prstGeom>
        </p:spPr>
        <p:txBody>
          <a:bodyPr wrap="square">
            <a:spAutoFit/>
          </a:bodyPr>
          <a:lstStyle/>
          <a:p>
            <a:pPr lvl="0" algn="ctr"/>
            <a:r>
              <a:rPr lang="en-US" sz="7200" b="1" dirty="0"/>
              <a:t>Data acquisition</a:t>
            </a:r>
          </a:p>
        </p:txBody>
      </p:sp>
      <p:sp>
        <p:nvSpPr>
          <p:cNvPr id="12" name="מלבן 11"/>
          <p:cNvSpPr/>
          <p:nvPr/>
        </p:nvSpPr>
        <p:spPr>
          <a:xfrm>
            <a:off x="15142037" y="3047358"/>
            <a:ext cx="8654732" cy="8654677"/>
          </a:xfrm>
          <a:prstGeom prst="rect">
            <a:avLst/>
          </a:prstGeom>
        </p:spPr>
        <p:txBody>
          <a:bodyPr wrap="square">
            <a:spAutoFit/>
          </a:bodyPr>
          <a:lstStyle/>
          <a:p>
            <a:pPr>
              <a:lnSpc>
                <a:spcPct val="107000"/>
              </a:lnSpc>
            </a:pPr>
            <a:r>
              <a:rPr lang="he-IL" sz="4000" b="1" dirty="0" err="1"/>
              <a:t>Features</a:t>
            </a:r>
            <a:r>
              <a:rPr lang="he-IL" sz="4000" b="1" dirty="0"/>
              <a:t>:</a:t>
            </a:r>
            <a:endParaRPr lang="en-US" sz="4000" b="1" dirty="0">
              <a:ea typeface="Calibri" panose="020F0502020204030204" pitchFamily="34" charset="0"/>
              <a:cs typeface="Arial" panose="020B0604020202020204" pitchFamily="34" charset="0"/>
            </a:endParaRPr>
          </a:p>
          <a:p>
            <a:pPr marL="1431925" lvl="1" indent="-882650" algn="l">
              <a:lnSpc>
                <a:spcPct val="107000"/>
              </a:lnSpc>
              <a:buFont typeface="+mj-lt"/>
              <a:buAutoNum type="arabicPeriod"/>
            </a:pPr>
            <a:r>
              <a:rPr lang="en-US" sz="4000" dirty="0">
                <a:ea typeface="Calibri" panose="020F0502020204030204" pitchFamily="34" charset="0"/>
                <a:cs typeface="Arial" panose="020B0604020202020204" pitchFamily="34" charset="0"/>
              </a:rPr>
              <a:t>Volcano name</a:t>
            </a:r>
          </a:p>
          <a:p>
            <a:pPr marL="1431925" lvl="1" indent="-882650" algn="l">
              <a:lnSpc>
                <a:spcPct val="107000"/>
              </a:lnSpc>
              <a:buFont typeface="+mj-lt"/>
              <a:buAutoNum type="arabicPeriod"/>
            </a:pPr>
            <a:r>
              <a:rPr lang="en-US" sz="4000" dirty="0">
                <a:ea typeface="Calibri" panose="020F0502020204030204" pitchFamily="34" charset="0"/>
                <a:cs typeface="Arial" panose="020B0604020202020204" pitchFamily="34" charset="0"/>
              </a:rPr>
              <a:t>Volcano number</a:t>
            </a:r>
          </a:p>
          <a:p>
            <a:pPr marL="1431925" lvl="1" indent="-882650" algn="l">
              <a:lnSpc>
                <a:spcPct val="107000"/>
              </a:lnSpc>
              <a:buFont typeface="+mj-lt"/>
              <a:buAutoNum type="arabicPeriod"/>
            </a:pPr>
            <a:r>
              <a:rPr lang="en-US" sz="4000" dirty="0">
                <a:ea typeface="Calibri" panose="020F0502020204030204" pitchFamily="34" charset="0"/>
                <a:cs typeface="Arial" panose="020B0604020202020204" pitchFamily="34" charset="0"/>
              </a:rPr>
              <a:t>Volcano country</a:t>
            </a:r>
          </a:p>
          <a:p>
            <a:pPr marL="1431925" lvl="1" indent="-882650" algn="l">
              <a:lnSpc>
                <a:spcPct val="107000"/>
              </a:lnSpc>
              <a:buFont typeface="+mj-lt"/>
              <a:buAutoNum type="arabicPeriod"/>
            </a:pPr>
            <a:r>
              <a:rPr lang="en-US" sz="4000" dirty="0">
                <a:ea typeface="Calibri" panose="020F0502020204030204" pitchFamily="34" charset="0"/>
                <a:cs typeface="Arial" panose="020B0604020202020204" pitchFamily="34" charset="0"/>
              </a:rPr>
              <a:t>Volcano region</a:t>
            </a:r>
          </a:p>
          <a:p>
            <a:pPr marL="1431925" lvl="1" indent="-882650" algn="l">
              <a:lnSpc>
                <a:spcPct val="107000"/>
              </a:lnSpc>
              <a:buFont typeface="+mj-lt"/>
              <a:buAutoNum type="arabicPeriod"/>
            </a:pPr>
            <a:r>
              <a:rPr lang="en-US" sz="4000" dirty="0">
                <a:ea typeface="Calibri" panose="020F0502020204030204" pitchFamily="34" charset="0"/>
                <a:cs typeface="Arial" panose="020B0604020202020204" pitchFamily="34" charset="0"/>
              </a:rPr>
              <a:t>Volcano type</a:t>
            </a:r>
          </a:p>
          <a:p>
            <a:pPr marL="1431925" lvl="1" indent="-882650" algn="l">
              <a:lnSpc>
                <a:spcPct val="107000"/>
              </a:lnSpc>
              <a:buFont typeface="+mj-lt"/>
              <a:buAutoNum type="arabicPeriod"/>
            </a:pPr>
            <a:r>
              <a:rPr lang="en-US" sz="4000" dirty="0">
                <a:ea typeface="Calibri" panose="020F0502020204030204" pitchFamily="34" charset="0"/>
                <a:cs typeface="Arial" panose="020B0604020202020204" pitchFamily="34" charset="0"/>
              </a:rPr>
              <a:t>Latitude</a:t>
            </a:r>
          </a:p>
          <a:p>
            <a:pPr marL="1431925" lvl="1" indent="-882650" algn="l">
              <a:lnSpc>
                <a:spcPct val="107000"/>
              </a:lnSpc>
              <a:buFont typeface="+mj-lt"/>
              <a:buAutoNum type="arabicPeriod"/>
            </a:pPr>
            <a:r>
              <a:rPr lang="en-US" sz="4000" dirty="0">
                <a:ea typeface="Calibri" panose="020F0502020204030204" pitchFamily="34" charset="0"/>
                <a:cs typeface="Arial" panose="020B0604020202020204" pitchFamily="34" charset="0"/>
              </a:rPr>
              <a:t>Longitude</a:t>
            </a:r>
          </a:p>
          <a:p>
            <a:pPr marL="1431925" lvl="1" indent="-882650" algn="l">
              <a:lnSpc>
                <a:spcPct val="107000"/>
              </a:lnSpc>
              <a:buFont typeface="+mj-lt"/>
              <a:buAutoNum type="arabicPeriod"/>
            </a:pPr>
            <a:r>
              <a:rPr lang="en-US" sz="4000" dirty="0">
                <a:ea typeface="Calibri" panose="020F0502020204030204" pitchFamily="34" charset="0"/>
                <a:cs typeface="Arial" panose="020B0604020202020204" pitchFamily="34" charset="0"/>
              </a:rPr>
              <a:t>Summit elevation</a:t>
            </a:r>
          </a:p>
          <a:p>
            <a:pPr marL="1431925" lvl="1" indent="-882650" algn="l">
              <a:lnSpc>
                <a:spcPct val="107000"/>
              </a:lnSpc>
              <a:buFont typeface="+mj-lt"/>
              <a:buAutoNum type="arabicPeriod"/>
            </a:pPr>
            <a:r>
              <a:rPr lang="en-US" sz="4000" dirty="0">
                <a:ea typeface="Calibri" panose="020F0502020204030204" pitchFamily="34" charset="0"/>
                <a:cs typeface="Arial" panose="020B0604020202020204" pitchFamily="34" charset="0"/>
              </a:rPr>
              <a:t>VEI</a:t>
            </a:r>
          </a:p>
          <a:p>
            <a:pPr marL="1431925" lvl="1" indent="-882650" algn="l">
              <a:lnSpc>
                <a:spcPct val="107000"/>
              </a:lnSpc>
              <a:buFont typeface="+mj-lt"/>
              <a:buAutoNum type="arabicPeriod"/>
            </a:pPr>
            <a:r>
              <a:rPr lang="en-US" sz="4000" dirty="0">
                <a:ea typeface="Calibri" panose="020F0502020204030204" pitchFamily="34" charset="0"/>
                <a:cs typeface="Arial" panose="020B0604020202020204" pitchFamily="34" charset="0"/>
              </a:rPr>
              <a:t>Start date</a:t>
            </a:r>
          </a:p>
          <a:p>
            <a:pPr marL="1431925" lvl="1" indent="-882650" algn="l">
              <a:lnSpc>
                <a:spcPct val="107000"/>
              </a:lnSpc>
              <a:buFont typeface="+mj-lt"/>
              <a:buAutoNum type="arabicPeriod"/>
            </a:pPr>
            <a:r>
              <a:rPr lang="en-US" sz="4000" dirty="0">
                <a:ea typeface="Calibri" panose="020F0502020204030204" pitchFamily="34" charset="0"/>
                <a:cs typeface="Arial" panose="020B0604020202020204" pitchFamily="34" charset="0"/>
              </a:rPr>
              <a:t>Currently erupting? (Y/N)</a:t>
            </a:r>
          </a:p>
          <a:p>
            <a:pPr marL="1431925" lvl="1" indent="-882650" algn="l">
              <a:lnSpc>
                <a:spcPct val="107000"/>
              </a:lnSpc>
              <a:spcAft>
                <a:spcPts val="800"/>
              </a:spcAft>
              <a:buFont typeface="+mj-lt"/>
              <a:buAutoNum type="arabicPeriod"/>
            </a:pPr>
            <a:r>
              <a:rPr lang="en-US" sz="4000" dirty="0">
                <a:ea typeface="Calibri" panose="020F0502020204030204" pitchFamily="34" charset="0"/>
                <a:cs typeface="Arial" panose="020B0604020202020204" pitchFamily="34" charset="0"/>
              </a:rPr>
              <a:t>Eruption status</a:t>
            </a:r>
            <a:endParaRPr lang="en-US" sz="4000" dirty="0">
              <a:effectLst/>
              <a:ea typeface="Calibri" panose="020F0502020204030204" pitchFamily="34" charset="0"/>
              <a:cs typeface="Arial" panose="020B0604020202020204" pitchFamily="34" charset="0"/>
            </a:endParaRPr>
          </a:p>
        </p:txBody>
      </p:sp>
      <p:sp>
        <p:nvSpPr>
          <p:cNvPr id="13" name="Google Shape;287;p26"/>
          <p:cNvSpPr txBox="1">
            <a:spLocks/>
          </p:cNvSpPr>
          <p:nvPr/>
        </p:nvSpPr>
        <p:spPr>
          <a:xfrm>
            <a:off x="717452" y="2517558"/>
            <a:ext cx="15116908" cy="7161714"/>
          </a:xfrm>
          <a:prstGeom prst="rect">
            <a:avLst/>
          </a:prstGeom>
        </p:spPr>
        <p:txBody>
          <a:bodyPr spcFirstLastPara="1" wrap="square" lIns="243800" tIns="243800" rIns="243800" bIns="2438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GB" sz="4000" b="1" dirty="0"/>
              <a:t>Crawling</a:t>
            </a:r>
            <a:r>
              <a:rPr lang="en-US" sz="4000" b="1" dirty="0"/>
              <a:t>:</a:t>
            </a:r>
          </a:p>
          <a:p>
            <a:pPr>
              <a:lnSpc>
                <a:spcPct val="150000"/>
              </a:lnSpc>
            </a:pPr>
            <a:r>
              <a:rPr lang="en-US" sz="3600" dirty="0"/>
              <a:t>We performed crawling on a website</a:t>
            </a:r>
          </a:p>
          <a:p>
            <a:pPr>
              <a:lnSpc>
                <a:spcPct val="150000"/>
              </a:lnSpc>
            </a:pPr>
            <a:r>
              <a:rPr lang="en-US" sz="3600" dirty="0"/>
              <a:t>Found a list of active volcanoes</a:t>
            </a:r>
          </a:p>
          <a:p>
            <a:pPr>
              <a:lnSpc>
                <a:spcPct val="150000"/>
              </a:lnSpc>
            </a:pPr>
            <a:r>
              <a:rPr lang="en-US" sz="3600" dirty="0"/>
              <a:t>Clicked on each volcano to collect the desired data</a:t>
            </a:r>
          </a:p>
          <a:p>
            <a:pPr>
              <a:lnSpc>
                <a:spcPct val="150000"/>
              </a:lnSpc>
            </a:pPr>
            <a:r>
              <a:rPr lang="en-US" sz="3600" dirty="0"/>
              <a:t>Gathered general information and eruption history</a:t>
            </a:r>
          </a:p>
          <a:p>
            <a:pPr>
              <a:lnSpc>
                <a:spcPct val="150000"/>
              </a:lnSpc>
            </a:pPr>
            <a:r>
              <a:rPr lang="en-US" sz="3600" dirty="0"/>
              <a:t>eruption list required additional clicks for detailed information</a:t>
            </a:r>
          </a:p>
        </p:txBody>
      </p:sp>
      <p:sp>
        <p:nvSpPr>
          <p:cNvPr id="14" name="מלבן 13"/>
          <p:cNvSpPr/>
          <p:nvPr/>
        </p:nvSpPr>
        <p:spPr>
          <a:xfrm>
            <a:off x="2253663" y="11298101"/>
            <a:ext cx="4509568" cy="646331"/>
          </a:xfrm>
          <a:prstGeom prst="rect">
            <a:avLst/>
          </a:prstGeom>
        </p:spPr>
        <p:txBody>
          <a:bodyPr wrap="none">
            <a:spAutoFit/>
          </a:bodyPr>
          <a:lstStyle/>
          <a:p>
            <a:pPr algn="r">
              <a:buClr>
                <a:srgbClr val="000000"/>
              </a:buClr>
            </a:pPr>
            <a:r>
              <a:rPr lang="en-US" sz="3600" kern="0" dirty="0">
                <a:solidFill>
                  <a:srgbClr val="000000"/>
                </a:solidFill>
                <a:cs typeface="Arial"/>
                <a:sym typeface="Arial"/>
                <a:hlinkClick r:id="rId6"/>
              </a:rPr>
              <a:t>https://volcano.si.edu/</a:t>
            </a:r>
            <a:endParaRPr lang="en-US" sz="3600" kern="0" dirty="0">
              <a:solidFill>
                <a:srgbClr val="000000"/>
              </a:solidFill>
              <a:cs typeface="Arial"/>
              <a:sym typeface="Arial"/>
            </a:endParaRPr>
          </a:p>
        </p:txBody>
      </p:sp>
      <p:pic>
        <p:nvPicPr>
          <p:cNvPr id="15" name="Picture 2" descr="https://volcano.si.edu/includes/images/volcano_icon_2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1655" y="11145760"/>
            <a:ext cx="798672" cy="79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12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2" presetClass="exit" presetSubtype="4" fill="hold" grpId="0" nodeType="withEffect">
                                  <p:stCondLst>
                                    <p:cond delay="0"/>
                                  </p:stCondLst>
                                  <p:childTnLst>
                                    <p:anim calcmode="lin" valueType="num">
                                      <p:cBhvr additive="base">
                                        <p:cTn id="8" dur="500"/>
                                        <p:tgtEl>
                                          <p:spTgt spid="12"/>
                                        </p:tgtEl>
                                        <p:attrNameLst>
                                          <p:attrName>ppt_x</p:attrName>
                                        </p:attrNameLst>
                                      </p:cBhvr>
                                      <p:tavLst>
                                        <p:tav tm="0">
                                          <p:val>
                                            <p:strVal val="ppt_x"/>
                                          </p:val>
                                        </p:tav>
                                        <p:tav tm="100000">
                                          <p:val>
                                            <p:strVal val="ppt_x"/>
                                          </p:val>
                                        </p:tav>
                                      </p:tavLst>
                                    </p:anim>
                                    <p:anim calcmode="lin" valueType="num">
                                      <p:cBhvr additive="base">
                                        <p:cTn id="9" dur="500"/>
                                        <p:tgtEl>
                                          <p:spTgt spid="12"/>
                                        </p:tgtEl>
                                        <p:attrNameLst>
                                          <p:attrName>ppt_y</p:attrName>
                                        </p:attrNameLst>
                                      </p:cBhvr>
                                      <p:tavLst>
                                        <p:tav tm="0">
                                          <p:val>
                                            <p:strVal val="ppt_y"/>
                                          </p:val>
                                        </p:tav>
                                        <p:tav tm="100000">
                                          <p:val>
                                            <p:strVal val="1+ppt_h/2"/>
                                          </p:val>
                                        </p:tav>
                                      </p:tavLst>
                                    </p:anim>
                                    <p:set>
                                      <p:cBhvr>
                                        <p:cTn id="10" dur="1" fill="hold">
                                          <p:stCondLst>
                                            <p:cond delay="499"/>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526 -0.00903 L 0.0526 -0.0088 C 0.05299 -0.00613 0.05338 -0.00243 0.05377 0.00023 C 0.05514 0.00914 0.05611 0.01215 0.05755 0.01609 C 0.06093 0.02535 0.06061 0.0228 0.06471 0.02569 C 0.06913 0.02245 0.07271 0.01944 0.07734 0.01944 C 0.08033 0.01944 0.08332 0.02141 0.08632 0.0228 L 0.09394 0.03206 C 0.09413 0.03241 0.09433 0.03472 0.09452 0.0353 C 0.09582 0.039 0.09712 0.04167 0.09843 0.04491 C 0.1011 0.06389 0.09836 0.04491 0.10578 0.06088 C 0.10598 0.06123 0.10617 0.06319 0.10637 0.06389 C 0.11119 0.07813 0.116 0.08646 0.12075 0.10532 C 0.12316 0.11493 0.12564 0.11759 0.12798 0.13414 C 0.13006 0.14873 0.12564 0.11794 0.1326 0.15938 C 0.1328 0.16065 0.13299 0.16435 0.13319 0.16597 C 0.1341 0.17199 0.13501 0.17431 0.13592 0.18194 C 0.14269 0.23993 0.13801 0.20174 0.13996 0.22627 C 0.14067 0.23495 0.14139 0.24155 0.14204 0.25185 C 0.14276 0.26285 0.14334 0.27766 0.14399 0.28993 C 0.14445 0.29792 0.14491 0.30451 0.14536 0.31215 C 0.14588 0.32153 0.14634 0.33206 0.14686 0.34109 C 0.15207 0.42697 0.14836 0.36458 0.15102 0.40139 C 0.15122 0.40405 0.15141 0.40764 0.15161 0.411 C 0.15181 0.41296 0.15194 0.41528 0.15207 0.41725 L 0.15272 0.43657 L 0.15272 0.43692 L 0.15272 0.43657 " pathEditMode="relative" rAng="0" ptsTypes="AAAAAAAAAAAAAAAAAAAAAAAAAAAA">
                                      <p:cBhvr>
                                        <p:cTn id="16" dur="2000" fill="hold"/>
                                        <p:tgtEl>
                                          <p:spTgt spid="1028"/>
                                        </p:tgtEl>
                                        <p:attrNameLst>
                                          <p:attrName>ppt_x</p:attrName>
                                          <p:attrName>ppt_y</p:attrName>
                                        </p:attrNameLst>
                                      </p:cBhvr>
                                      <p:rCtr x="5006" y="22292"/>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0" presetClass="path" presetSubtype="0" accel="50000" decel="50000" fill="hold" nodeType="withEffect">
                                  <p:stCondLst>
                                    <p:cond delay="0"/>
                                  </p:stCondLst>
                                  <p:childTnLst>
                                    <p:animMotion origin="layout" path="M 0.15272 0.43657 L 0.1546 0.12523 L 0.1546 0.12523 " pathEditMode="relative" rAng="0" ptsTypes="AAA">
                                      <p:cBhvr>
                                        <p:cTn id="24" dur="2000" fill="hold"/>
                                        <p:tgtEl>
                                          <p:spTgt spid="1028"/>
                                        </p:tgtEl>
                                        <p:attrNameLst>
                                          <p:attrName>ppt_x</p:attrName>
                                          <p:attrName>ppt_y</p:attrName>
                                        </p:attrNameLst>
                                      </p:cBhvr>
                                      <p:rCtr x="91" y="-15567"/>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sp>
        <p:nvSpPr>
          <p:cNvPr id="3106" name="Google Shape;3106;p49"/>
          <p:cNvSpPr txBox="1">
            <a:spLocks noGrp="1"/>
          </p:cNvSpPr>
          <p:nvPr>
            <p:ph type="title" idx="4294967295"/>
          </p:nvPr>
        </p:nvSpPr>
        <p:spPr>
          <a:xfrm>
            <a:off x="0" y="850902"/>
            <a:ext cx="24018875" cy="1219200"/>
          </a:xfrm>
          <a:prstGeom prst="rect">
            <a:avLst/>
          </a:prstGeom>
        </p:spPr>
        <p:txBody>
          <a:bodyPr spcFirstLastPara="1" wrap="square" lIns="0" tIns="0" rIns="0" bIns="0" anchor="ctr" anchorCtr="0">
            <a:noAutofit/>
          </a:bodyPr>
          <a:lstStyle/>
          <a:p>
            <a:r>
              <a:rPr lang="en-US" sz="6600" b="1" dirty="0">
                <a:solidFill>
                  <a:srgbClr val="000000"/>
                </a:solidFill>
                <a:latin typeface="Fira Sans Extra Condensed SemiBold"/>
                <a:ea typeface="Fira Sans Extra Condensed SemiBold"/>
                <a:cs typeface="Fira Sans Extra Condensed SemiBold"/>
                <a:sym typeface="Fira Sans Extra Condensed SemiBold"/>
              </a:rPr>
              <a:t>The received data frame</a:t>
            </a:r>
            <a:endParaRPr sz="6600" b="1" dirty="0">
              <a:solidFill>
                <a:srgbClr val="000000"/>
              </a:solidFill>
              <a:latin typeface="Fira Sans Extra Condensed SemiBold"/>
              <a:ea typeface="Fira Sans Extra Condensed SemiBold"/>
              <a:cs typeface="Fira Sans Extra Condensed SemiBold"/>
              <a:sym typeface="Fira Sans Extra Condensed SemiBold"/>
            </a:endParaRPr>
          </a:p>
        </p:txBody>
      </p:sp>
      <p:pic>
        <p:nvPicPr>
          <p:cNvPr id="6" name="תמונה 5"/>
          <p:cNvPicPr>
            <a:picLocks noChangeAspect="1"/>
          </p:cNvPicPr>
          <p:nvPr/>
        </p:nvPicPr>
        <p:blipFill rotWithShape="1">
          <a:blip r:embed="rId3"/>
          <a:srcRect l="7900" r="2573" b="2571"/>
          <a:stretch/>
        </p:blipFill>
        <p:spPr>
          <a:xfrm>
            <a:off x="960120" y="2252689"/>
            <a:ext cx="16257549" cy="82836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תמונה 1"/>
          <p:cNvPicPr>
            <a:picLocks noChangeAspect="1"/>
          </p:cNvPicPr>
          <p:nvPr/>
        </p:nvPicPr>
        <p:blipFill rotWithShape="1">
          <a:blip r:embed="rId4"/>
          <a:srcRect t="20883"/>
          <a:stretch/>
        </p:blipFill>
        <p:spPr>
          <a:xfrm>
            <a:off x="9829800" y="10702636"/>
            <a:ext cx="13747059" cy="25780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06583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olcano Minitheme by Slidesgo">
  <a:themeElements>
    <a:clrScheme name="Simple Light">
      <a:dk1>
        <a:srgbClr val="2C2720"/>
      </a:dk1>
      <a:lt1>
        <a:srgbClr val="7ED8F6"/>
      </a:lt1>
      <a:dk2>
        <a:srgbClr val="61D7A8"/>
      </a:dk2>
      <a:lt2>
        <a:srgbClr val="CD0000"/>
      </a:lt2>
      <a:accent1>
        <a:srgbClr val="F03800"/>
      </a:accent1>
      <a:accent2>
        <a:srgbClr val="FDBF00"/>
      </a:accent2>
      <a:accent3>
        <a:srgbClr val="FFDA2D"/>
      </a:accent3>
      <a:accent4>
        <a:srgbClr val="009184"/>
      </a:accent4>
      <a:accent5>
        <a:srgbClr val="FFFFFF"/>
      </a:accent5>
      <a:accent6>
        <a:srgbClr val="4895FF"/>
      </a:accent6>
      <a:hlink>
        <a:srgbClr val="2C27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Volcano Minitheme by Slidesgo">
  <a:themeElements>
    <a:clrScheme name="Simple Light">
      <a:dk1>
        <a:srgbClr val="2C2720"/>
      </a:dk1>
      <a:lt1>
        <a:srgbClr val="7ED8F6"/>
      </a:lt1>
      <a:dk2>
        <a:srgbClr val="61D7A8"/>
      </a:dk2>
      <a:lt2>
        <a:srgbClr val="CD0000"/>
      </a:lt2>
      <a:accent1>
        <a:srgbClr val="F03800"/>
      </a:accent1>
      <a:accent2>
        <a:srgbClr val="FDBF00"/>
      </a:accent2>
      <a:accent3>
        <a:srgbClr val="FFDA2D"/>
      </a:accent3>
      <a:accent4>
        <a:srgbClr val="009184"/>
      </a:accent4>
      <a:accent5>
        <a:srgbClr val="FFFFFF"/>
      </a:accent5>
      <a:accent6>
        <a:srgbClr val="4895FF"/>
      </a:accent6>
      <a:hlink>
        <a:srgbClr val="2C27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Volcano Minitheme by Slidesgo">
  <a:themeElements>
    <a:clrScheme name="Simple Light">
      <a:dk1>
        <a:srgbClr val="2C2720"/>
      </a:dk1>
      <a:lt1>
        <a:srgbClr val="7ED8F6"/>
      </a:lt1>
      <a:dk2>
        <a:srgbClr val="61D7A8"/>
      </a:dk2>
      <a:lt2>
        <a:srgbClr val="CD0000"/>
      </a:lt2>
      <a:accent1>
        <a:srgbClr val="F03800"/>
      </a:accent1>
      <a:accent2>
        <a:srgbClr val="FDBF00"/>
      </a:accent2>
      <a:accent3>
        <a:srgbClr val="FFDA2D"/>
      </a:accent3>
      <a:accent4>
        <a:srgbClr val="009184"/>
      </a:accent4>
      <a:accent5>
        <a:srgbClr val="FFFFFF"/>
      </a:accent5>
      <a:accent6>
        <a:srgbClr val="4895FF"/>
      </a:accent6>
      <a:hlink>
        <a:srgbClr val="2C27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1220</TotalTime>
  <Words>1654</Words>
  <Application>Microsoft Office PowerPoint</Application>
  <PresentationFormat>Custom</PresentationFormat>
  <Paragraphs>226</Paragraphs>
  <Slides>28</Slides>
  <Notes>19</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28</vt:i4>
      </vt:variant>
    </vt:vector>
  </HeadingPairs>
  <TitlesOfParts>
    <vt:vector size="44" baseType="lpstr">
      <vt:lpstr>Advent Pro</vt:lpstr>
      <vt:lpstr>Anton</vt:lpstr>
      <vt:lpstr>Arial</vt:lpstr>
      <vt:lpstr>Bebas Neue</vt:lpstr>
      <vt:lpstr>Calibri</vt:lpstr>
      <vt:lpstr>Calibri Light</vt:lpstr>
      <vt:lpstr>Fira Sans Extra Condensed</vt:lpstr>
      <vt:lpstr>Fira Sans Extra Condensed SemiBold</vt:lpstr>
      <vt:lpstr>Open Sans</vt:lpstr>
      <vt:lpstr>Poppins Bold</vt:lpstr>
      <vt:lpstr>Roboto</vt:lpstr>
      <vt:lpstr>Roboto Condensed Light</vt:lpstr>
      <vt:lpstr>Office Theme</vt:lpstr>
      <vt:lpstr>Volcano Minitheme by Slidesgo</vt:lpstr>
      <vt:lpstr>1_Volcano Minitheme by Slidesgo</vt:lpstr>
      <vt:lpstr>2_Volcano Minitheme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received data frame</vt:lpstr>
      <vt:lpstr>PowerPoint Presentation</vt:lpstr>
      <vt:lpstr>PowerPoint Presentation</vt:lpstr>
      <vt:lpstr>The cleaned data frame</vt:lpstr>
      <vt:lpstr>PowerPoint Presentation</vt:lpstr>
      <vt:lpstr>PowerPoint Presentation</vt:lpstr>
      <vt:lpstr>Pacific Ring of Fire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Karin Shulman Goren</cp:lastModifiedBy>
  <cp:revision>97</cp:revision>
  <dcterms:created xsi:type="dcterms:W3CDTF">2023-05-10T09:36:22Z</dcterms:created>
  <dcterms:modified xsi:type="dcterms:W3CDTF">2023-06-11T16:40:55Z</dcterms:modified>
</cp:coreProperties>
</file>